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3" r:id="rId2"/>
    <p:sldMasterId id="2147483811" r:id="rId3"/>
    <p:sldMasterId id="2147483828" r:id="rId4"/>
    <p:sldMasterId id="2147483837" r:id="rId5"/>
    <p:sldMasterId id="2147483852" r:id="rId6"/>
    <p:sldMasterId id="2147483687" r:id="rId7"/>
    <p:sldMasterId id="2147483790" r:id="rId8"/>
    <p:sldMasterId id="2147483719" r:id="rId9"/>
  </p:sldMasterIdLst>
  <p:notesMasterIdLst>
    <p:notesMasterId r:id="rId28"/>
  </p:notesMasterIdLst>
  <p:handoutMasterIdLst>
    <p:handoutMasterId r:id="rId29"/>
  </p:handoutMasterIdLst>
  <p:sldIdLst>
    <p:sldId id="281" r:id="rId10"/>
    <p:sldId id="364" r:id="rId11"/>
    <p:sldId id="365" r:id="rId12"/>
    <p:sldId id="366" r:id="rId13"/>
    <p:sldId id="367" r:id="rId14"/>
    <p:sldId id="368" r:id="rId15"/>
    <p:sldId id="369" r:id="rId16"/>
    <p:sldId id="370" r:id="rId17"/>
    <p:sldId id="371" r:id="rId18"/>
    <p:sldId id="372" r:id="rId19"/>
    <p:sldId id="373" r:id="rId20"/>
    <p:sldId id="374" r:id="rId21"/>
    <p:sldId id="375" r:id="rId22"/>
    <p:sldId id="376" r:id="rId23"/>
    <p:sldId id="377" r:id="rId24"/>
    <p:sldId id="378" r:id="rId25"/>
    <p:sldId id="379" r:id="rId26"/>
    <p:sldId id="363" r:id="rId27"/>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DEDE"/>
    <a:srgbClr val="FFFFFF"/>
    <a:srgbClr val="D0DFF2"/>
    <a:srgbClr val="8A2233"/>
    <a:srgbClr val="0077DA"/>
    <a:srgbClr val="FBDDDD"/>
    <a:srgbClr val="F6C6C6"/>
    <a:srgbClr val="F3AFAF"/>
    <a:srgbClr val="EE8E8E"/>
    <a:srgbClr val="EA6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89" autoAdjust="0"/>
    <p:restoredTop sz="90051" autoAdjust="0"/>
  </p:normalViewPr>
  <p:slideViewPr>
    <p:cSldViewPr snapToGrid="0" showGuides="1">
      <p:cViewPr varScale="1">
        <p:scale>
          <a:sx n="54" d="100"/>
          <a:sy n="54" d="100"/>
        </p:scale>
        <p:origin x="1244" y="40"/>
      </p:cViewPr>
      <p:guideLst>
        <p:guide orient="horz" pos="2160"/>
        <p:guide pos="3840"/>
      </p:guideLst>
    </p:cSldViewPr>
  </p:slideViewPr>
  <p:notesTextViewPr>
    <p:cViewPr>
      <p:scale>
        <a:sx n="3" d="2"/>
        <a:sy n="3" d="2"/>
      </p:scale>
      <p:origin x="0" y="0"/>
    </p:cViewPr>
  </p:notesTextViewPr>
  <p:sorterViewPr>
    <p:cViewPr>
      <p:scale>
        <a:sx n="100" d="100"/>
        <a:sy n="100" d="100"/>
      </p:scale>
      <p:origin x="0" y="-17538"/>
    </p:cViewPr>
  </p:sorterViewPr>
  <p:notesViewPr>
    <p:cSldViewPr snapToGrid="0" showGuides="1">
      <p:cViewPr varScale="1">
        <p:scale>
          <a:sx n="117" d="100"/>
          <a:sy n="117" d="100"/>
        </p:scale>
        <p:origin x="4176" y="90"/>
      </p:cViewPr>
      <p:guideLst/>
    </p:cSldViewPr>
  </p:notesViewPr>
  <p:gridSpacing cx="381600" cy="3816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presProps" Target="presProps.xml"/><Relationship Id="rId8" Type="http://schemas.openxmlformats.org/officeDocument/2006/relationships/slideMaster" Target="slideMasters/slideMaster8.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733394305206153E-2"/>
          <c:y val="9.1217682092846128E-3"/>
          <c:w val="0.91337438502423018"/>
          <c:h val="0.8981394317398641"/>
        </c:manualLayout>
      </c:layout>
      <c:barChart>
        <c:barDir val="bar"/>
        <c:grouping val="clustered"/>
        <c:varyColors val="0"/>
        <c:ser>
          <c:idx val="1"/>
          <c:order val="1"/>
          <c:tx>
            <c:strRef>
              <c:f>Demogrāfija!$B$3</c:f>
              <c:strCache>
                <c:ptCount val="1"/>
                <c:pt idx="0">
                  <c:v>Finanšu platformas</c:v>
                </c:pt>
              </c:strCache>
            </c:strRef>
          </c:tx>
          <c:spPr>
            <a:solidFill>
              <a:schemeClr val="accent1">
                <a:lumMod val="60000"/>
                <a:lumOff val="40000"/>
              </a:schemeClr>
            </a:solidFill>
            <a:ln>
              <a:noFill/>
            </a:ln>
            <a:effectLst/>
          </c:spPr>
          <c:invertIfNegative val="0"/>
          <c:dPt>
            <c:idx val="2"/>
            <c:invertIfNegative val="0"/>
            <c:bubble3D val="0"/>
            <c:spPr>
              <a:solidFill>
                <a:schemeClr val="accent1"/>
              </a:solidFill>
              <a:ln>
                <a:noFill/>
              </a:ln>
              <a:effectLst/>
            </c:spPr>
            <c:extLst>
              <c:ext xmlns:c16="http://schemas.microsoft.com/office/drawing/2014/chart" uri="{C3380CC4-5D6E-409C-BE32-E72D297353CC}">
                <c16:uniqueId val="{00000005-C288-4706-8D4A-50FC6E71D38B}"/>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4-C288-4706-8D4A-50FC6E71D38B}"/>
              </c:ext>
            </c:extLst>
          </c:dPt>
          <c:dLbls>
            <c:spPr>
              <a:noFill/>
              <a:ln>
                <a:noFill/>
              </a:ln>
              <a:effectLst/>
            </c:spPr>
            <c:txPr>
              <a:bodyPr rot="0" spcFirstLastPara="1" vertOverflow="ellipsis" vert="horz" wrap="square" anchor="ctr" anchorCtr="1"/>
              <a:lstStyle/>
              <a:p>
                <a:pPr>
                  <a:defRPr sz="1600" b="1" i="0" u="none" strike="noStrike" kern="1200" baseline="0">
                    <a:solidFill>
                      <a:schemeClr val="accent1">
                        <a:lumMod val="7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Demogrāfija!$A$4:$A$10</c:f>
              <c:strCache>
                <c:ptCount val="7"/>
                <c:pt idx="0">
                  <c:v>20-29</c:v>
                </c:pt>
                <c:pt idx="1">
                  <c:v>30-39</c:v>
                </c:pt>
                <c:pt idx="2">
                  <c:v>40-49</c:v>
                </c:pt>
                <c:pt idx="3">
                  <c:v>50-59</c:v>
                </c:pt>
                <c:pt idx="4">
                  <c:v>60-69</c:v>
                </c:pt>
                <c:pt idx="5">
                  <c:v>70-79</c:v>
                </c:pt>
                <c:pt idx="6">
                  <c:v>80-89</c:v>
                </c:pt>
              </c:strCache>
            </c:strRef>
          </c:cat>
          <c:val>
            <c:numRef>
              <c:f>Demogrāfija!$B$4:$B$10</c:f>
              <c:numCache>
                <c:formatCode>General</c:formatCode>
                <c:ptCount val="7"/>
                <c:pt idx="0">
                  <c:v>13</c:v>
                </c:pt>
                <c:pt idx="1">
                  <c:v>37</c:v>
                </c:pt>
                <c:pt idx="2">
                  <c:v>68</c:v>
                </c:pt>
                <c:pt idx="3">
                  <c:v>54</c:v>
                </c:pt>
                <c:pt idx="4">
                  <c:v>68</c:v>
                </c:pt>
                <c:pt idx="5">
                  <c:v>29</c:v>
                </c:pt>
                <c:pt idx="6">
                  <c:v>10</c:v>
                </c:pt>
              </c:numCache>
            </c:numRef>
          </c:val>
          <c:extLst>
            <c:ext xmlns:c16="http://schemas.microsoft.com/office/drawing/2014/chart" uri="{C3380CC4-5D6E-409C-BE32-E72D297353CC}">
              <c16:uniqueId val="{00000000-C288-4706-8D4A-50FC6E71D38B}"/>
            </c:ext>
          </c:extLst>
        </c:ser>
        <c:dLbls>
          <c:showLegendKey val="0"/>
          <c:showVal val="0"/>
          <c:showCatName val="0"/>
          <c:showSerName val="0"/>
          <c:showPercent val="0"/>
          <c:showBubbleSize val="0"/>
        </c:dLbls>
        <c:gapWidth val="182"/>
        <c:axId val="306540400"/>
        <c:axId val="306537656"/>
        <c:extLst>
          <c:ext xmlns:c15="http://schemas.microsoft.com/office/drawing/2012/chart" uri="{02D57815-91ED-43cb-92C2-25804820EDAC}">
            <c15:filteredBarSeries>
              <c15:ser>
                <c:idx val="0"/>
                <c:order val="0"/>
                <c:tx>
                  <c:strRef>
                    <c:extLst>
                      <c:ext uri="{02D57815-91ED-43cb-92C2-25804820EDAC}">
                        <c15:formulaRef>
                          <c15:sqref>Demogrāfija!#REF!</c15:sqref>
                        </c15:formulaRef>
                      </c:ext>
                    </c:extLst>
                    <c:strCache>
                      <c:ptCount val="1"/>
                      <c:pt idx="0">
                        <c:v>#REF!</c:v>
                      </c:pt>
                    </c:strCache>
                  </c:strRef>
                </c:tx>
                <c:spPr>
                  <a:solidFill>
                    <a:schemeClr val="accent1"/>
                  </a:solidFill>
                  <a:ln>
                    <a:noFill/>
                  </a:ln>
                  <a:effectLst/>
                </c:spPr>
                <c:invertIfNegative val="0"/>
                <c:cat>
                  <c:strRef>
                    <c:extLst>
                      <c:ext uri="{02D57815-91ED-43cb-92C2-25804820EDAC}">
                        <c15:formulaRef>
                          <c15:sqref>Demogrāfija!$A$4:$A$10</c15:sqref>
                        </c15:formulaRef>
                      </c:ext>
                    </c:extLst>
                    <c:strCache>
                      <c:ptCount val="7"/>
                      <c:pt idx="0">
                        <c:v>20-29</c:v>
                      </c:pt>
                      <c:pt idx="1">
                        <c:v>30-39</c:v>
                      </c:pt>
                      <c:pt idx="2">
                        <c:v>40-49</c:v>
                      </c:pt>
                      <c:pt idx="3">
                        <c:v>50-59</c:v>
                      </c:pt>
                      <c:pt idx="4">
                        <c:v>60-69</c:v>
                      </c:pt>
                      <c:pt idx="5">
                        <c:v>70-79</c:v>
                      </c:pt>
                      <c:pt idx="6">
                        <c:v>80-89</c:v>
                      </c:pt>
                    </c:strCache>
                  </c:strRef>
                </c:cat>
                <c:val>
                  <c:numRef>
                    <c:extLst>
                      <c:ext uri="{02D57815-91ED-43cb-92C2-25804820EDAC}">
                        <c15:formulaRef>
                          <c15:sqref>Demogrāfija!#REF!</c15:sqref>
                        </c15:formulaRef>
                      </c:ext>
                    </c:extLst>
                    <c:numCache>
                      <c:formatCode>General</c:formatCode>
                      <c:ptCount val="1"/>
                      <c:pt idx="0">
                        <c:v>1</c:v>
                      </c:pt>
                    </c:numCache>
                  </c:numRef>
                </c:val>
                <c:extLst>
                  <c:ext xmlns:c16="http://schemas.microsoft.com/office/drawing/2014/chart" uri="{C3380CC4-5D6E-409C-BE32-E72D297353CC}">
                    <c16:uniqueId val="{00000001-C288-4706-8D4A-50FC6E71D38B}"/>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Demogrāfija!#REF!</c15:sqref>
                        </c15:formulaRef>
                      </c:ext>
                    </c:extLst>
                    <c:strCache>
                      <c:ptCount val="1"/>
                      <c:pt idx="0">
                        <c:v>#REF!</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Demogrāfija!$A$4:$A$10</c15:sqref>
                        </c15:formulaRef>
                      </c:ext>
                    </c:extLst>
                    <c:strCache>
                      <c:ptCount val="7"/>
                      <c:pt idx="0">
                        <c:v>20-29</c:v>
                      </c:pt>
                      <c:pt idx="1">
                        <c:v>30-39</c:v>
                      </c:pt>
                      <c:pt idx="2">
                        <c:v>40-49</c:v>
                      </c:pt>
                      <c:pt idx="3">
                        <c:v>50-59</c:v>
                      </c:pt>
                      <c:pt idx="4">
                        <c:v>60-69</c:v>
                      </c:pt>
                      <c:pt idx="5">
                        <c:v>70-79</c:v>
                      </c:pt>
                      <c:pt idx="6">
                        <c:v>80-89</c:v>
                      </c:pt>
                    </c:strCache>
                  </c:strRef>
                </c:cat>
                <c:val>
                  <c:numRef>
                    <c:extLst xmlns:c15="http://schemas.microsoft.com/office/drawing/2012/chart">
                      <c:ext xmlns:c15="http://schemas.microsoft.com/office/drawing/2012/chart" uri="{02D57815-91ED-43cb-92C2-25804820EDAC}">
                        <c15:formulaRef>
                          <c15:sqref>Demogrāfija!#REF!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2-C288-4706-8D4A-50FC6E71D38B}"/>
                  </c:ext>
                </c:extLst>
              </c15:ser>
            </c15:filteredBarSeries>
          </c:ext>
        </c:extLst>
      </c:barChart>
      <c:catAx>
        <c:axId val="306540400"/>
        <c:scaling>
          <c:orientation val="minMax"/>
        </c:scaling>
        <c:delete val="0"/>
        <c:axPos val="l"/>
        <c:numFmt formatCode="General" sourceLinked="1"/>
        <c:majorTickMark val="none"/>
        <c:minorTickMark val="none"/>
        <c:tickLblPos val="nextTo"/>
        <c:spPr>
          <a:noFill/>
          <a:ln w="9525" cap="flat" cmpd="sng" algn="ctr">
            <a:solidFill>
              <a:schemeClr val="accent1">
                <a:lumMod val="20000"/>
                <a:lumOff val="80000"/>
              </a:schemeClr>
            </a:solidFill>
            <a:round/>
          </a:ln>
          <a:effectLst/>
        </c:spPr>
        <c:txPr>
          <a:bodyPr rot="-60000000" spcFirstLastPara="1" vertOverflow="ellipsis" vert="horz" wrap="square" anchor="ctr" anchorCtr="1"/>
          <a:lstStyle/>
          <a:p>
            <a:pPr>
              <a:defRPr sz="1300" b="0" i="0" u="none" strike="noStrike" kern="1200" baseline="0">
                <a:solidFill>
                  <a:schemeClr val="accent1">
                    <a:lumMod val="75000"/>
                  </a:schemeClr>
                </a:solidFill>
                <a:latin typeface="+mn-lt"/>
                <a:ea typeface="+mn-ea"/>
                <a:cs typeface="+mn-cs"/>
              </a:defRPr>
            </a:pPr>
            <a:endParaRPr lang="lv-LV"/>
          </a:p>
        </c:txPr>
        <c:crossAx val="306537656"/>
        <c:crosses val="autoZero"/>
        <c:auto val="1"/>
        <c:lblAlgn val="ctr"/>
        <c:lblOffset val="100"/>
        <c:noMultiLvlLbl val="0"/>
      </c:catAx>
      <c:valAx>
        <c:axId val="306537656"/>
        <c:scaling>
          <c:orientation val="minMax"/>
        </c:scaling>
        <c:delete val="0"/>
        <c:axPos val="b"/>
        <c:majorGridlines>
          <c:spPr>
            <a:ln w="9525" cap="flat" cmpd="sng" algn="ctr">
              <a:solidFill>
                <a:schemeClr val="accent1">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accent1">
                    <a:lumMod val="75000"/>
                  </a:schemeClr>
                </a:solidFill>
                <a:latin typeface="+mn-lt"/>
                <a:ea typeface="+mn-ea"/>
                <a:cs typeface="+mn-cs"/>
              </a:defRPr>
            </a:pPr>
            <a:endParaRPr lang="lv-LV"/>
          </a:p>
        </c:txPr>
        <c:crossAx val="306540400"/>
        <c:crosses val="autoZero"/>
        <c:crossBetween val="between"/>
      </c:valAx>
      <c:spPr>
        <a:noFill/>
        <a:ln>
          <a:noFill/>
        </a:ln>
        <a:effectLst/>
      </c:spPr>
    </c:plotArea>
    <c:plotVisOnly val="1"/>
    <c:dispBlanksAs val="gap"/>
    <c:showDLblsOverMax val="0"/>
  </c:chart>
  <c:spPr>
    <a:noFill/>
    <a:ln>
      <a:noFill/>
    </a:ln>
    <a:effectLst/>
  </c:spPr>
  <c:txPr>
    <a:bodyPr/>
    <a:lstStyle/>
    <a:p>
      <a:pPr>
        <a:defRPr sz="1300">
          <a:solidFill>
            <a:schemeClr val="accent1">
              <a:lumMod val="75000"/>
            </a:schemeClr>
          </a:solidFill>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a:extLst>
              <a:ext uri="{FF2B5EF4-FFF2-40B4-BE49-F238E27FC236}">
                <a16:creationId xmlns:a16="http://schemas.microsoft.com/office/drawing/2014/main" id="{AB1088D8-68B5-4ECA-8CFB-3A05E66844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a:extLst>
              <a:ext uri="{FF2B5EF4-FFF2-40B4-BE49-F238E27FC236}">
                <a16:creationId xmlns:a16="http://schemas.microsoft.com/office/drawing/2014/main" id="{F5540010-5E00-44B3-8831-827FD91748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EA0231-C175-4EE4-9ACA-7105F27E32EC}" type="datetimeFigureOut">
              <a:rPr lang="lv-LV" smtClean="0"/>
              <a:t>13.03.2023</a:t>
            </a:fld>
            <a:endParaRPr lang="lv-LV"/>
          </a:p>
        </p:txBody>
      </p:sp>
      <p:sp>
        <p:nvSpPr>
          <p:cNvPr id="4" name="Kājenes vietturis 3">
            <a:extLst>
              <a:ext uri="{FF2B5EF4-FFF2-40B4-BE49-F238E27FC236}">
                <a16:creationId xmlns:a16="http://schemas.microsoft.com/office/drawing/2014/main" id="{2D8D1114-BD9E-4702-94E8-53D0DFE4F1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5" name="Slaida numura vietturis 4">
            <a:extLst>
              <a:ext uri="{FF2B5EF4-FFF2-40B4-BE49-F238E27FC236}">
                <a16:creationId xmlns:a16="http://schemas.microsoft.com/office/drawing/2014/main" id="{B15CE48F-57CA-4589-9BC1-72FDEE514D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DB5ECD-EE8D-4068-9EBF-AE718156AE60}" type="slidenum">
              <a:rPr lang="lv-LV" smtClean="0"/>
              <a:t>‹#›</a:t>
            </a:fld>
            <a:endParaRPr lang="lv-LV"/>
          </a:p>
        </p:txBody>
      </p:sp>
    </p:spTree>
    <p:extLst>
      <p:ext uri="{BB962C8B-B14F-4D97-AF65-F5344CB8AC3E}">
        <p14:creationId xmlns:p14="http://schemas.microsoft.com/office/powerpoint/2010/main" val="809746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F3D8A8-295A-4238-B530-6F9AC35D37E4}" type="datetimeFigureOut">
              <a:rPr lang="lv-LV" smtClean="0"/>
              <a:t>13.03.2023</a:t>
            </a:fld>
            <a:endParaRPr lang="lv-LV"/>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B8275B-1FAA-4337-A521-73FDC62AF822}" type="slidenum">
              <a:rPr lang="lv-LV" smtClean="0"/>
              <a:t>‹#›</a:t>
            </a:fld>
            <a:endParaRPr lang="lv-LV"/>
          </a:p>
        </p:txBody>
      </p:sp>
    </p:spTree>
    <p:extLst>
      <p:ext uri="{BB962C8B-B14F-4D97-AF65-F5344CB8AC3E}">
        <p14:creationId xmlns:p14="http://schemas.microsoft.com/office/powerpoint/2010/main" val="3090042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dirty="0">
                <a:solidFill>
                  <a:srgbClr val="000000"/>
                </a:solidFill>
                <a:latin typeface="Calibri" pitchFamily="34" charset="0"/>
              </a:rPr>
              <a:t>1.Pētījuma rezultātu analīze respondentu grupās, kas izveidotas pēc dažādām sociāli demogrāfiskajām pazīmēm, atklāj tendences – jo augstāks ir respondentu izglītības un ienākumu līmenis, jo kopumā augstāks ir finanšu pratības indekss.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2.</a:t>
            </a:r>
            <a:r>
              <a:rPr lang="lv-LV" sz="1200" dirty="0">
                <a:solidFill>
                  <a:srgbClr val="000000"/>
                </a:solidFill>
                <a:latin typeface="Calibri" pitchFamily="34" charset="0"/>
              </a:rPr>
              <a:t> Arī digitālā finanšu pratība augstāka ir iedzīvotāju vidū ar augstāku izglītības un ienākumu līmeni, vecumā no 20 līdz 50 gadiem.</a:t>
            </a:r>
          </a:p>
          <a:p>
            <a:r>
              <a:rPr lang="lv-LV" dirty="0"/>
              <a:t>Finanšu pratības rezultāts: finanšu zināšanas, uzvedība, attieksme pret finanšu lietām</a:t>
            </a:r>
          </a:p>
          <a:p>
            <a:endParaRPr lang="lv-LV" dirty="0"/>
          </a:p>
        </p:txBody>
      </p:sp>
      <p:sp>
        <p:nvSpPr>
          <p:cNvPr id="4" name="Slaida numura vietturis 3"/>
          <p:cNvSpPr>
            <a:spLocks noGrp="1"/>
          </p:cNvSpPr>
          <p:nvPr>
            <p:ph type="sldNum" sz="quarter" idx="5"/>
          </p:nvPr>
        </p:nvSpPr>
        <p:spPr/>
        <p:txBody>
          <a:bodyPr/>
          <a:lstStyle/>
          <a:p>
            <a:fld id="{81B8275B-1FAA-4337-A521-73FDC62AF822}" type="slidenum">
              <a:rPr lang="lv-LV" smtClean="0"/>
              <a:t>5</a:t>
            </a:fld>
            <a:endParaRPr lang="lv-LV"/>
          </a:p>
        </p:txBody>
      </p:sp>
    </p:spTree>
    <p:extLst>
      <p:ext uri="{BB962C8B-B14F-4D97-AF65-F5344CB8AC3E}">
        <p14:creationId xmlns:p14="http://schemas.microsoft.com/office/powerpoint/2010/main" val="1577771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Romantiskā krāpšana – vidējais vecums 58 gadi</a:t>
            </a:r>
          </a:p>
          <a:p>
            <a:r>
              <a:rPr lang="lv-LV" dirty="0"/>
              <a:t>Salīdzinot ar 2021.gadu palielinājies par 40%</a:t>
            </a:r>
          </a:p>
        </p:txBody>
      </p:sp>
      <p:sp>
        <p:nvSpPr>
          <p:cNvPr id="4" name="Slaida numura vietturis 3"/>
          <p:cNvSpPr>
            <a:spLocks noGrp="1"/>
          </p:cNvSpPr>
          <p:nvPr>
            <p:ph type="sldNum" sz="quarter" idx="5"/>
          </p:nvPr>
        </p:nvSpPr>
        <p:spPr/>
        <p:txBody>
          <a:bodyPr/>
          <a:lstStyle/>
          <a:p>
            <a:fld id="{81B8275B-1FAA-4337-A521-73FDC62AF822}" type="slidenum">
              <a:rPr lang="lv-LV" smtClean="0"/>
              <a:t>10</a:t>
            </a:fld>
            <a:endParaRPr lang="lv-LV"/>
          </a:p>
        </p:txBody>
      </p:sp>
    </p:spTree>
    <p:extLst>
      <p:ext uri="{BB962C8B-B14F-4D97-AF65-F5344CB8AC3E}">
        <p14:creationId xmlns:p14="http://schemas.microsoft.com/office/powerpoint/2010/main" val="4205805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1. Uz lapiņas zināmā vietā jātur pierakstīts savas bankas info tālrunis. Tiklīdz saņemat aizdomīgu zvanu, nolieciet klausuli un piezvanīt bankai, lai noskaidrotu, vai viņi zvanīja un kas ir noticis. 2) Ja saņemts negaidīts zvans, krievu valodā, zvanītājs brīdina par kādi notikumiem bankas kontā vai piedāvā neticami izdevīgu darījumu – jāpārtrauc saruna. 3) Par sevi nedrīkst atklāt NEKO, lai zvanītājs nevarētu šo informāciju izmantot atkal. Krāpnieki darbojas grupējumos, soli pa solim par cilvēku uzzina pietiekami daudz un informāciju izmanto. Nauda internetbankā tāpat kā maciņā – nedrīkst ļaut svešiniekam ieskatīties vai paturēt. Tā ir </a:t>
            </a:r>
            <a:r>
              <a:rPr lang="lv-LV" dirty="0" err="1"/>
              <a:t>jāargā</a:t>
            </a:r>
            <a:r>
              <a:rPr lang="lv-LV" dirty="0"/>
              <a:t> tikai pie sevis. 4) </a:t>
            </a:r>
            <a:r>
              <a:rPr lang="lv-LV" dirty="0" err="1"/>
              <a:t>Smart-id</a:t>
            </a:r>
            <a:r>
              <a:rPr lang="lv-LV" dirty="0"/>
              <a:t> ir jūsu atslēdziņa uz bankas kontu.. Ja durvis atslēdzat, tad svešinieks ir ticis iekšā. 5) Neuzticēties e-pastiem, īsziņām, kuras neesat gaidījis, neticēt ziņām par negaidītiem sūtījumiem no Latvijas Pasta, mantotas naudas utt. 6) Nekad nekautrējieties lūgt palīdzību. Ja pašam šķiet, ka jautājums muļķīgs, tad tas noteikti tāds nav. Ja saņemat neierastu ziņu, kas skar jūsu finanses, to der pārrunāt ar vēl kādu. </a:t>
            </a:r>
          </a:p>
        </p:txBody>
      </p:sp>
      <p:sp>
        <p:nvSpPr>
          <p:cNvPr id="4" name="Slaida numura vietturis 3"/>
          <p:cNvSpPr>
            <a:spLocks noGrp="1"/>
          </p:cNvSpPr>
          <p:nvPr>
            <p:ph type="sldNum" sz="quarter" idx="5"/>
          </p:nvPr>
        </p:nvSpPr>
        <p:spPr/>
        <p:txBody>
          <a:bodyPr/>
          <a:lstStyle/>
          <a:p>
            <a:fld id="{81B8275B-1FAA-4337-A521-73FDC62AF822}" type="slidenum">
              <a:rPr lang="lv-LV" smtClean="0"/>
              <a:t>12</a:t>
            </a:fld>
            <a:endParaRPr lang="lv-LV"/>
          </a:p>
        </p:txBody>
      </p:sp>
    </p:spTree>
    <p:extLst>
      <p:ext uri="{BB962C8B-B14F-4D97-AF65-F5344CB8AC3E}">
        <p14:creationId xmlns:p14="http://schemas.microsoft.com/office/powerpoint/2010/main" val="42145066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6.xml"/><Relationship Id="rId4" Type="http://schemas.openxmlformats.org/officeDocument/2006/relationships/image" Target="../media/image4.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slaids tumšs_1">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9918" y="1531018"/>
            <a:ext cx="7904480" cy="1351711"/>
          </a:xfrm>
        </p:spPr>
        <p:txBody>
          <a:bodyPr anchor="t">
            <a:noAutofit/>
          </a:bodyPr>
          <a:lstStyle>
            <a:lvl1pPr algn="l">
              <a:defRPr sz="4400">
                <a:solidFill>
                  <a:schemeClr val="tx1"/>
                </a:solidFill>
              </a:defRPr>
            </a:lvl1pPr>
          </a:lstStyle>
          <a:p>
            <a:r>
              <a:rPr lang="lv-LV" dirty="0"/>
              <a:t>Rediģēt šablona virsraksta stilu teksts ar 2 rindām</a:t>
            </a:r>
          </a:p>
        </p:txBody>
      </p:sp>
      <p:sp>
        <p:nvSpPr>
          <p:cNvPr id="3" name="Apakšvirsraksts 2">
            <a:extLst>
              <a:ext uri="{FF2B5EF4-FFF2-40B4-BE49-F238E27FC236}">
                <a16:creationId xmlns:a16="http://schemas.microsoft.com/office/drawing/2014/main" id="{CE586D95-6EED-4F7F-AC43-48CF7263EA3A}"/>
              </a:ext>
            </a:extLst>
          </p:cNvPr>
          <p:cNvSpPr>
            <a:spLocks noGrp="1"/>
          </p:cNvSpPr>
          <p:nvPr>
            <p:ph type="subTitle" idx="1" hasCustomPrompt="1"/>
          </p:nvPr>
        </p:nvSpPr>
        <p:spPr>
          <a:xfrm>
            <a:off x="673459" y="4574950"/>
            <a:ext cx="3053678" cy="924401"/>
          </a:xfrm>
        </p:spPr>
        <p:txBody>
          <a:bodyPr>
            <a:noAutofit/>
          </a:bodyPr>
          <a:lstStyle>
            <a:lvl1pPr marL="0" indent="0" algn="l">
              <a:lnSpc>
                <a:spcPct val="100000"/>
              </a:lnSpc>
              <a:spcBef>
                <a:spcPts val="0"/>
              </a:spcBef>
              <a:spcAft>
                <a:spcPts val="60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Vārds Uzvārds</a:t>
            </a:r>
          </a:p>
          <a:p>
            <a:r>
              <a:rPr lang="lv-LV" dirty="0"/>
              <a:t>Amata nosaukums</a:t>
            </a:r>
          </a:p>
        </p:txBody>
      </p:sp>
      <p:pic>
        <p:nvPicPr>
          <p:cNvPr id="7" name="Grafika 6">
            <a:extLst>
              <a:ext uri="{FF2B5EF4-FFF2-40B4-BE49-F238E27FC236}">
                <a16:creationId xmlns:a16="http://schemas.microsoft.com/office/drawing/2014/main" id="{CECD442D-AC1B-4B23-BD03-A4D8E4AB82C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1482" y="6031031"/>
            <a:ext cx="1281053" cy="453083"/>
          </a:xfrm>
          <a:prstGeom prst="rect">
            <a:avLst/>
          </a:prstGeom>
        </p:spPr>
      </p:pic>
      <p:sp>
        <p:nvSpPr>
          <p:cNvPr id="10" name="Taisnstūris 9">
            <a:extLst>
              <a:ext uri="{FF2B5EF4-FFF2-40B4-BE49-F238E27FC236}">
                <a16:creationId xmlns:a16="http://schemas.microsoft.com/office/drawing/2014/main" id="{6EC2F74E-6F29-4FA4-88C5-C1E3C70EB7D0}"/>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Teksta vietturis 9">
            <a:extLst>
              <a:ext uri="{FF2B5EF4-FFF2-40B4-BE49-F238E27FC236}">
                <a16:creationId xmlns:a16="http://schemas.microsoft.com/office/drawing/2014/main" id="{9DE1161C-9604-4751-BFE4-EB7CB92270C4}"/>
              </a:ext>
            </a:extLst>
          </p:cNvPr>
          <p:cNvSpPr>
            <a:spLocks noGrp="1"/>
          </p:cNvSpPr>
          <p:nvPr>
            <p:ph type="body" sz="quarter" idx="12" hasCustomPrompt="1"/>
          </p:nvPr>
        </p:nvSpPr>
        <p:spPr>
          <a:xfrm>
            <a:off x="679135" y="5499351"/>
            <a:ext cx="3048002" cy="432000"/>
          </a:xfrm>
          <a:prstGeom prst="rect">
            <a:avLst/>
          </a:prstGeom>
        </p:spPr>
        <p:txBody>
          <a:bodyPr lIns="90000" tIns="46800" rIns="90000" bIns="46800" anchor="ctr">
            <a:noAutofit/>
          </a:bodyPr>
          <a:lstStyle>
            <a:lvl1pPr marL="0" indent="0" algn="l">
              <a:lnSpc>
                <a:spcPct val="100000"/>
              </a:lnSpc>
              <a:spcBef>
                <a:spcPts val="0"/>
              </a:spcBef>
              <a:buNone/>
              <a:defRPr sz="1100" b="0">
                <a:solidFill>
                  <a:schemeClr val="tx1"/>
                </a:solidFill>
                <a:latin typeface="+mn-lt"/>
              </a:defRPr>
            </a:lvl1pPr>
            <a:lvl2pPr marL="457200" indent="0">
              <a:buNone/>
              <a:defRPr sz="1000" b="1">
                <a:solidFill>
                  <a:srgbClr val="CBAC88"/>
                </a:solidFill>
              </a:defRPr>
            </a:lvl2pPr>
            <a:lvl3pPr marL="914400" indent="0">
              <a:buNone/>
              <a:defRPr sz="1000" b="1">
                <a:solidFill>
                  <a:srgbClr val="CBAC88"/>
                </a:solidFill>
              </a:defRPr>
            </a:lvl3pPr>
            <a:lvl4pPr marL="1371600" indent="0">
              <a:buNone/>
              <a:defRPr sz="1000" b="1">
                <a:solidFill>
                  <a:srgbClr val="CBAC88"/>
                </a:solidFill>
              </a:defRPr>
            </a:lvl4pPr>
            <a:lvl5pPr marL="1828800" indent="0">
              <a:buNone/>
              <a:defRPr sz="1000" b="1">
                <a:solidFill>
                  <a:srgbClr val="CBAC88"/>
                </a:solidFill>
              </a:defRPr>
            </a:lvl5pPr>
          </a:lstStyle>
          <a:p>
            <a:pPr lvl="0"/>
            <a:r>
              <a:rPr lang="lv-LV" dirty="0"/>
              <a:t>0000. gads 00. mēnesis</a:t>
            </a:r>
          </a:p>
        </p:txBody>
      </p:sp>
      <p:sp>
        <p:nvSpPr>
          <p:cNvPr id="8" name="Kājenes vietturis 7">
            <a:extLst>
              <a:ext uri="{FF2B5EF4-FFF2-40B4-BE49-F238E27FC236}">
                <a16:creationId xmlns:a16="http://schemas.microsoft.com/office/drawing/2014/main" id="{E8AAAF95-0EB5-F8CF-FCF9-DAD04ABD22F4}"/>
              </a:ext>
            </a:extLst>
          </p:cNvPr>
          <p:cNvSpPr>
            <a:spLocks noGrp="1"/>
          </p:cNvSpPr>
          <p:nvPr>
            <p:ph type="ftr" sz="quarter" idx="13"/>
          </p:nvPr>
        </p:nvSpPr>
        <p:spPr>
          <a:ln>
            <a:solidFill>
              <a:schemeClr val="tx1"/>
            </a:solidFill>
          </a:ln>
        </p:spPr>
        <p:txBody>
          <a:bodyPr/>
          <a:lstStyle>
            <a:lvl1pPr>
              <a:defRPr>
                <a:solidFill>
                  <a:srgbClr val="A2A9AD"/>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2465046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odaļu slaids_2_gaišs">
    <p:bg>
      <p:bgRef idx="1001">
        <a:schemeClr val="bg2"/>
      </p:bgRef>
    </p:bg>
    <p:spTree>
      <p:nvGrpSpPr>
        <p:cNvPr id="1" name=""/>
        <p:cNvGrpSpPr/>
        <p:nvPr/>
      </p:nvGrpSpPr>
      <p:grpSpPr>
        <a:xfrm>
          <a:off x="0" y="0"/>
          <a:ext cx="0" cy="0"/>
          <a:chOff x="0" y="0"/>
          <a:chExt cx="0" cy="0"/>
        </a:xfrm>
      </p:grpSpPr>
      <p:sp>
        <p:nvSpPr>
          <p:cNvPr id="8" name="Attēla vietturis 3">
            <a:extLst>
              <a:ext uri="{FF2B5EF4-FFF2-40B4-BE49-F238E27FC236}">
                <a16:creationId xmlns:a16="http://schemas.microsoft.com/office/drawing/2014/main" id="{95B4951E-3D8E-4939-AE13-1CD61472E8BA}"/>
              </a:ext>
            </a:extLst>
          </p:cNvPr>
          <p:cNvSpPr>
            <a:spLocks noGrp="1"/>
          </p:cNvSpPr>
          <p:nvPr>
            <p:ph type="pic" sz="quarter" idx="17"/>
          </p:nvPr>
        </p:nvSpPr>
        <p:spPr>
          <a:xfrm>
            <a:off x="0" y="3049588"/>
            <a:ext cx="12192000" cy="3808412"/>
          </a:xfrm>
        </p:spPr>
        <p:txBody>
          <a:bodyPr/>
          <a:lstStyle>
            <a:lvl1pPr algn="ctr">
              <a:defRPr>
                <a:solidFill>
                  <a:schemeClr val="tx1"/>
                </a:solidFill>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1524000" y="1138165"/>
            <a:ext cx="9144000" cy="1351711"/>
          </a:xfrm>
        </p:spPr>
        <p:txBody>
          <a:bodyPr anchor="ctr">
            <a:noAutofit/>
          </a:bodyPr>
          <a:lstStyle>
            <a:lvl1pPr algn="ctr">
              <a:lnSpc>
                <a:spcPct val="100000"/>
              </a:lnSpc>
              <a:defRPr sz="36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Teksta vietturis 2">
            <a:extLst>
              <a:ext uri="{FF2B5EF4-FFF2-40B4-BE49-F238E27FC236}">
                <a16:creationId xmlns:a16="http://schemas.microsoft.com/office/drawing/2014/main" id="{9C8D58EC-A20D-4E85-82E5-001D0C0DD270}"/>
              </a:ext>
            </a:extLst>
          </p:cNvPr>
          <p:cNvSpPr>
            <a:spLocks noGrp="1"/>
          </p:cNvSpPr>
          <p:nvPr>
            <p:ph type="body" sz="quarter" idx="16" hasCustomPrompt="1"/>
          </p:nvPr>
        </p:nvSpPr>
        <p:spPr>
          <a:xfrm>
            <a:off x="8859624" y="6264000"/>
            <a:ext cx="3055937" cy="376237"/>
          </a:xfrm>
        </p:spPr>
        <p:txBody>
          <a:bodyPr anchor="ctr"/>
          <a:lstStyle>
            <a:lvl1pPr algn="r">
              <a:defRPr sz="7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Kājenes vietturis 2">
            <a:extLst>
              <a:ext uri="{FF2B5EF4-FFF2-40B4-BE49-F238E27FC236}">
                <a16:creationId xmlns:a16="http://schemas.microsoft.com/office/drawing/2014/main" id="{B0C3C8E2-CD1C-F4E6-70C0-8AA9D799D05D}"/>
              </a:ext>
            </a:extLst>
          </p:cNvPr>
          <p:cNvSpPr>
            <a:spLocks noGrp="1"/>
          </p:cNvSpPr>
          <p:nvPr>
            <p:ph type="ftr" sz="quarter" idx="18"/>
          </p:nvPr>
        </p:nvSpPr>
        <p:spPr>
          <a:xfrm>
            <a:off x="4569600" y="6478126"/>
            <a:ext cx="3052800" cy="396000"/>
          </a:xfrm>
          <a:ln>
            <a:solidFill>
              <a:schemeClr val="tx2"/>
            </a:solidFill>
          </a:ln>
        </p:spPr>
        <p:txBody>
          <a:bodyPr/>
          <a:lstStyle>
            <a:lvl1pPr>
              <a:defRPr>
                <a:solidFill>
                  <a:srgbClr val="8D8D97"/>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25754700"/>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 diagrammas_gaišs">
    <p:bg>
      <p:bgRef idx="1001">
        <a:schemeClr val="bg2"/>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V="1">
            <a:off x="-1" y="1800001"/>
            <a:ext cx="12192000" cy="50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48000" y="319970"/>
            <a:ext cx="10895256" cy="1160060"/>
          </a:xfrm>
        </p:spPr>
        <p:txBody>
          <a:bodyPr anchor="ctr">
            <a:noAutofit/>
          </a:bodyPr>
          <a:lstStyle>
            <a:lvl1pPr algn="l">
              <a:lnSpc>
                <a:spcPct val="100000"/>
              </a:lnSpc>
              <a:defRPr sz="3600">
                <a:solidFill>
                  <a:schemeClr val="tx1"/>
                </a:solidFill>
              </a:defRPr>
            </a:lvl1pPr>
          </a:lstStyle>
          <a:p>
            <a:r>
              <a:rPr lang="lv-LV" dirty="0"/>
              <a:t>Slaida nosaukums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rot="16200000">
            <a:off x="-713734" y="713734"/>
            <a:ext cx="1800000"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4" name="Slaida numura vietturis 3">
            <a:extLst>
              <a:ext uri="{FF2B5EF4-FFF2-40B4-BE49-F238E27FC236}">
                <a16:creationId xmlns:a16="http://schemas.microsoft.com/office/drawing/2014/main" id="{8CB8EB0B-FD53-45EC-9AE6-5BD53AC00820}"/>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7" name="Diagrammas vietturis 6">
            <a:extLst>
              <a:ext uri="{FF2B5EF4-FFF2-40B4-BE49-F238E27FC236}">
                <a16:creationId xmlns:a16="http://schemas.microsoft.com/office/drawing/2014/main" id="{CADA48F4-10BC-4A3E-A31B-072C017295C1}"/>
              </a:ext>
            </a:extLst>
          </p:cNvPr>
          <p:cNvSpPr>
            <a:spLocks noGrp="1"/>
          </p:cNvSpPr>
          <p:nvPr>
            <p:ph type="chart" sz="quarter" idx="34"/>
          </p:nvPr>
        </p:nvSpPr>
        <p:spPr>
          <a:xfrm>
            <a:off x="1162952" y="2194128"/>
            <a:ext cx="2263775" cy="2263775"/>
          </a:xfrm>
        </p:spPr>
        <p:txBody>
          <a:bodyPr/>
          <a:lstStyle>
            <a:lvl1pPr algn="ctr">
              <a:defRPr>
                <a:solidFill>
                  <a:schemeClr val="accent1">
                    <a:lumMod val="75000"/>
                  </a:schemeClr>
                </a:solidFill>
              </a:defRPr>
            </a:lvl1pPr>
          </a:lstStyle>
          <a:p>
            <a:endParaRPr lang="lv-LV"/>
          </a:p>
        </p:txBody>
      </p:sp>
      <p:sp>
        <p:nvSpPr>
          <p:cNvPr id="28" name="Diagrammas vietturis 6">
            <a:extLst>
              <a:ext uri="{FF2B5EF4-FFF2-40B4-BE49-F238E27FC236}">
                <a16:creationId xmlns:a16="http://schemas.microsoft.com/office/drawing/2014/main" id="{F1FE343D-BD62-4C87-ADFF-2B43AD9E74A9}"/>
              </a:ext>
            </a:extLst>
          </p:cNvPr>
          <p:cNvSpPr>
            <a:spLocks noGrp="1"/>
          </p:cNvSpPr>
          <p:nvPr>
            <p:ph type="chart" sz="quarter" idx="35"/>
          </p:nvPr>
        </p:nvSpPr>
        <p:spPr>
          <a:xfrm>
            <a:off x="4964111" y="2201181"/>
            <a:ext cx="2263775" cy="2263775"/>
          </a:xfrm>
        </p:spPr>
        <p:txBody>
          <a:bodyPr/>
          <a:lstStyle>
            <a:lvl1pPr algn="ctr">
              <a:defRPr>
                <a:solidFill>
                  <a:schemeClr val="accent1">
                    <a:lumMod val="75000"/>
                  </a:schemeClr>
                </a:solidFill>
              </a:defRPr>
            </a:lvl1pPr>
          </a:lstStyle>
          <a:p>
            <a:endParaRPr lang="lv-LV"/>
          </a:p>
        </p:txBody>
      </p:sp>
      <p:sp>
        <p:nvSpPr>
          <p:cNvPr id="29" name="Diagrammas vietturis 6">
            <a:extLst>
              <a:ext uri="{FF2B5EF4-FFF2-40B4-BE49-F238E27FC236}">
                <a16:creationId xmlns:a16="http://schemas.microsoft.com/office/drawing/2014/main" id="{D54269A1-1455-4CF7-BFC5-2C69B086CB01}"/>
              </a:ext>
            </a:extLst>
          </p:cNvPr>
          <p:cNvSpPr>
            <a:spLocks noGrp="1"/>
          </p:cNvSpPr>
          <p:nvPr>
            <p:ph type="chart" sz="quarter" idx="36"/>
          </p:nvPr>
        </p:nvSpPr>
        <p:spPr>
          <a:xfrm>
            <a:off x="8760729" y="2194128"/>
            <a:ext cx="2263775" cy="2263775"/>
          </a:xfrm>
        </p:spPr>
        <p:txBody>
          <a:bodyPr/>
          <a:lstStyle>
            <a:lvl1pPr algn="ctr">
              <a:defRPr>
                <a:solidFill>
                  <a:schemeClr val="accent1">
                    <a:lumMod val="75000"/>
                  </a:schemeClr>
                </a:solidFill>
              </a:defRPr>
            </a:lvl1pPr>
          </a:lstStyle>
          <a:p>
            <a:endParaRPr lang="lv-LV"/>
          </a:p>
        </p:txBody>
      </p:sp>
      <p:sp>
        <p:nvSpPr>
          <p:cNvPr id="21" name="Teksta vietturis 20">
            <a:extLst>
              <a:ext uri="{FF2B5EF4-FFF2-40B4-BE49-F238E27FC236}">
                <a16:creationId xmlns:a16="http://schemas.microsoft.com/office/drawing/2014/main" id="{06E4E967-BDE3-42FB-88C9-D036AABF0B44}"/>
              </a:ext>
            </a:extLst>
          </p:cNvPr>
          <p:cNvSpPr>
            <a:spLocks noGrp="1"/>
          </p:cNvSpPr>
          <p:nvPr>
            <p:ph type="body" sz="quarter" idx="37"/>
          </p:nvPr>
        </p:nvSpPr>
        <p:spPr>
          <a:xfrm>
            <a:off x="759727" y="5020310"/>
            <a:ext cx="3070225" cy="992188"/>
          </a:xfrm>
        </p:spPr>
        <p:txBody>
          <a:bodyPr/>
          <a:lstStyle>
            <a:lvl1pPr algn="ctr">
              <a:spcBef>
                <a:spcPts val="0"/>
              </a:spcBef>
              <a:defRPr sz="1800">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Noklikšķiniet, lai rediģētu šablona teksta stilus</a:t>
            </a:r>
          </a:p>
        </p:txBody>
      </p:sp>
      <p:sp>
        <p:nvSpPr>
          <p:cNvPr id="30" name="Teksta vietturis 20">
            <a:extLst>
              <a:ext uri="{FF2B5EF4-FFF2-40B4-BE49-F238E27FC236}">
                <a16:creationId xmlns:a16="http://schemas.microsoft.com/office/drawing/2014/main" id="{DB1224CD-0C35-4F5C-9401-14A16B9A6A39}"/>
              </a:ext>
            </a:extLst>
          </p:cNvPr>
          <p:cNvSpPr>
            <a:spLocks noGrp="1"/>
          </p:cNvSpPr>
          <p:nvPr>
            <p:ph type="body" sz="quarter" idx="38"/>
          </p:nvPr>
        </p:nvSpPr>
        <p:spPr>
          <a:xfrm>
            <a:off x="4560885" y="5023248"/>
            <a:ext cx="3070225" cy="992188"/>
          </a:xfrm>
        </p:spPr>
        <p:txBody>
          <a:bodyPr/>
          <a:lstStyle>
            <a:lvl1pPr algn="ctr">
              <a:spcBef>
                <a:spcPts val="0"/>
              </a:spcBef>
              <a:defRPr sz="1800">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Noklikšķiniet, lai rediģētu šablona teksta stilus</a:t>
            </a:r>
          </a:p>
        </p:txBody>
      </p:sp>
      <p:sp>
        <p:nvSpPr>
          <p:cNvPr id="31" name="Teksta vietturis 20">
            <a:extLst>
              <a:ext uri="{FF2B5EF4-FFF2-40B4-BE49-F238E27FC236}">
                <a16:creationId xmlns:a16="http://schemas.microsoft.com/office/drawing/2014/main" id="{70D3C581-FC3D-43E5-84D0-47ADFE9F8FC0}"/>
              </a:ext>
            </a:extLst>
          </p:cNvPr>
          <p:cNvSpPr>
            <a:spLocks noGrp="1"/>
          </p:cNvSpPr>
          <p:nvPr>
            <p:ph type="body" sz="quarter" idx="39"/>
          </p:nvPr>
        </p:nvSpPr>
        <p:spPr>
          <a:xfrm>
            <a:off x="8357504" y="5020310"/>
            <a:ext cx="3070225" cy="992188"/>
          </a:xfrm>
        </p:spPr>
        <p:txBody>
          <a:bodyPr/>
          <a:lstStyle>
            <a:lvl1pPr algn="ctr">
              <a:spcBef>
                <a:spcPts val="0"/>
              </a:spcBef>
              <a:defRPr sz="1800">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Noklikšķiniet, lai rediģētu šablona teksta stilus</a:t>
            </a:r>
          </a:p>
        </p:txBody>
      </p:sp>
      <p:sp>
        <p:nvSpPr>
          <p:cNvPr id="32" name="Teksta vietturis 20">
            <a:extLst>
              <a:ext uri="{FF2B5EF4-FFF2-40B4-BE49-F238E27FC236}">
                <a16:creationId xmlns:a16="http://schemas.microsoft.com/office/drawing/2014/main" id="{134BC696-63AB-488C-B344-AA7FF8685D3A}"/>
              </a:ext>
            </a:extLst>
          </p:cNvPr>
          <p:cNvSpPr>
            <a:spLocks noGrp="1"/>
          </p:cNvSpPr>
          <p:nvPr>
            <p:ph type="body" sz="quarter" idx="40" hasCustomPrompt="1"/>
          </p:nvPr>
        </p:nvSpPr>
        <p:spPr>
          <a:xfrm>
            <a:off x="761999" y="4599504"/>
            <a:ext cx="3070225" cy="479284"/>
          </a:xfrm>
        </p:spPr>
        <p:txBody>
          <a:bodyPr/>
          <a:lstStyle>
            <a:lvl1pPr algn="ctr">
              <a:spcBef>
                <a:spcPts val="0"/>
              </a:spcBef>
              <a:defRPr sz="1800" b="1">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Grafika nosaukums</a:t>
            </a:r>
          </a:p>
        </p:txBody>
      </p:sp>
      <p:sp>
        <p:nvSpPr>
          <p:cNvPr id="33" name="Teksta vietturis 20">
            <a:extLst>
              <a:ext uri="{FF2B5EF4-FFF2-40B4-BE49-F238E27FC236}">
                <a16:creationId xmlns:a16="http://schemas.microsoft.com/office/drawing/2014/main" id="{98037AC3-C53F-42D7-9D6D-DFE60F5FDB89}"/>
              </a:ext>
            </a:extLst>
          </p:cNvPr>
          <p:cNvSpPr>
            <a:spLocks noGrp="1"/>
          </p:cNvSpPr>
          <p:nvPr>
            <p:ph type="body" sz="quarter" idx="41" hasCustomPrompt="1"/>
          </p:nvPr>
        </p:nvSpPr>
        <p:spPr>
          <a:xfrm>
            <a:off x="4563157" y="4602442"/>
            <a:ext cx="3070225" cy="479284"/>
          </a:xfrm>
        </p:spPr>
        <p:txBody>
          <a:bodyPr/>
          <a:lstStyle>
            <a:lvl1pPr algn="ctr">
              <a:spcBef>
                <a:spcPts val="0"/>
              </a:spcBef>
              <a:defRPr sz="1800" b="1">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Grafika nosaukums</a:t>
            </a:r>
          </a:p>
        </p:txBody>
      </p:sp>
      <p:sp>
        <p:nvSpPr>
          <p:cNvPr id="34" name="Teksta vietturis 20">
            <a:extLst>
              <a:ext uri="{FF2B5EF4-FFF2-40B4-BE49-F238E27FC236}">
                <a16:creationId xmlns:a16="http://schemas.microsoft.com/office/drawing/2014/main" id="{CED02F41-3303-46BC-86AB-7C323F348F9E}"/>
              </a:ext>
            </a:extLst>
          </p:cNvPr>
          <p:cNvSpPr>
            <a:spLocks noGrp="1"/>
          </p:cNvSpPr>
          <p:nvPr>
            <p:ph type="body" sz="quarter" idx="42" hasCustomPrompt="1"/>
          </p:nvPr>
        </p:nvSpPr>
        <p:spPr>
          <a:xfrm>
            <a:off x="8359776" y="4599504"/>
            <a:ext cx="3070225" cy="479284"/>
          </a:xfrm>
        </p:spPr>
        <p:txBody>
          <a:bodyPr/>
          <a:lstStyle>
            <a:lvl1pPr algn="ctr">
              <a:spcBef>
                <a:spcPts val="0"/>
              </a:spcBef>
              <a:defRPr sz="1800" b="1">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Grafika nosaukums</a:t>
            </a:r>
          </a:p>
        </p:txBody>
      </p:sp>
      <p:sp>
        <p:nvSpPr>
          <p:cNvPr id="16" name="Teksta vietturis 2">
            <a:extLst>
              <a:ext uri="{FF2B5EF4-FFF2-40B4-BE49-F238E27FC236}">
                <a16:creationId xmlns:a16="http://schemas.microsoft.com/office/drawing/2014/main" id="{05ADDBE1-9F38-41F9-ACE8-0F5BCD2E67DF}"/>
              </a:ext>
            </a:extLst>
          </p:cNvPr>
          <p:cNvSpPr>
            <a:spLocks noGrp="1"/>
          </p:cNvSpPr>
          <p:nvPr>
            <p:ph type="body" sz="quarter" idx="43" hasCustomPrompt="1"/>
          </p:nvPr>
        </p:nvSpPr>
        <p:spPr>
          <a:xfrm>
            <a:off x="759728" y="6345238"/>
            <a:ext cx="3801158"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5" name="Kājenes vietturis 4">
            <a:extLst>
              <a:ext uri="{FF2B5EF4-FFF2-40B4-BE49-F238E27FC236}">
                <a16:creationId xmlns:a16="http://schemas.microsoft.com/office/drawing/2014/main" id="{3CD5AC6D-026D-3DD3-5A78-CE3F8B556EA6}"/>
              </a:ext>
            </a:extLst>
          </p:cNvPr>
          <p:cNvSpPr>
            <a:spLocks noGrp="1"/>
          </p:cNvSpPr>
          <p:nvPr>
            <p:ph type="ftr" sz="quarter" idx="44"/>
          </p:nvPr>
        </p:nvSpPr>
        <p:spPr>
          <a:xfrm>
            <a:off x="4944000" y="6282000"/>
            <a:ext cx="2304000" cy="360000"/>
          </a:xfrm>
        </p:spPr>
        <p:txBody>
          <a:bodyPr/>
          <a:lstStyle>
            <a:lvl1pPr algn="ctr">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34633818"/>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 grafiki">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389043" y="389045"/>
            <a:ext cx="1150623"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150623"/>
            <a:ext cx="12192000" cy="57073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372535" y="1340749"/>
            <a:ext cx="5435922" cy="360000"/>
          </a:xfrm>
        </p:spPr>
        <p:txBody>
          <a:bodyPr anchor="t">
            <a:noAutofit/>
          </a:bodyPr>
          <a:lstStyle>
            <a:lvl1pPr>
              <a:spcBef>
                <a:spcPts val="0"/>
              </a:spcBef>
              <a:defRPr sz="1400" b="1">
                <a:solidFill>
                  <a:schemeClr val="accent1">
                    <a:lumMod val="75000"/>
                  </a:schemeClr>
                </a:solidFill>
              </a:defRPr>
            </a:lvl1pPr>
          </a:lstStyle>
          <a:p>
            <a:pPr lvl="0"/>
            <a:r>
              <a:rPr lang="lv-LV" dirty="0"/>
              <a:t>Grafika virsraksts (12-16 </a:t>
            </a:r>
            <a:r>
              <a:rPr lang="lv-LV" dirty="0" err="1"/>
              <a:t>pt</a:t>
            </a:r>
            <a:r>
              <a:rPr lang="lv-LV" dirty="0"/>
              <a:t>). Šobrīd 14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372535" y="1721749"/>
            <a:ext cx="5449144" cy="1944000"/>
          </a:xfrm>
        </p:spPr>
        <p:txBody>
          <a:bodyPr anchor="t"/>
          <a:lstStyle>
            <a:lvl1pPr algn="ctr">
              <a:defRPr>
                <a:solidFill>
                  <a:schemeClr val="accent1">
                    <a:lumMod val="75000"/>
                  </a:schemeClr>
                </a:solidFill>
              </a:defRPr>
            </a:lvl1pPr>
          </a:lstStyle>
          <a:p>
            <a:r>
              <a:rPr lang="lv-LV" dirty="0"/>
              <a:t>Grafiks</a:t>
            </a:r>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6396766" y="1340749"/>
            <a:ext cx="5435922" cy="360000"/>
          </a:xfrm>
        </p:spPr>
        <p:txBody>
          <a:bodyPr anchor="t">
            <a:noAutofit/>
          </a:bodyPr>
          <a:lstStyle>
            <a:lvl1pPr>
              <a:spcBef>
                <a:spcPts val="0"/>
              </a:spcBef>
              <a:defRPr sz="1400" b="1">
                <a:solidFill>
                  <a:schemeClr val="accent1">
                    <a:lumMod val="75000"/>
                  </a:schemeClr>
                </a:solidFill>
              </a:defRPr>
            </a:lvl1pPr>
          </a:lstStyle>
          <a:p>
            <a:pPr lvl="0"/>
            <a:r>
              <a:rPr lang="lv-LV" dirty="0"/>
              <a:t>Grafika virsraksts (12-16 </a:t>
            </a:r>
            <a:r>
              <a:rPr lang="lv-LV" dirty="0" err="1"/>
              <a:t>pt</a:t>
            </a:r>
            <a:r>
              <a:rPr lang="lv-LV" dirty="0"/>
              <a:t>). Šobrīd 14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6396766" y="1721749"/>
            <a:ext cx="5435922" cy="1944000"/>
          </a:xfrm>
        </p:spPr>
        <p:txBody>
          <a:bodyPr anchor="t"/>
          <a:lstStyle>
            <a:lvl1pPr algn="ctr">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bg1"/>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820195"/>
          </a:xfrm>
        </p:spPr>
        <p:txBody>
          <a:bodyPr/>
          <a:lstStyle>
            <a:lvl1pPr>
              <a:defRPr sz="2600"/>
            </a:lvl1pPr>
          </a:lstStyle>
          <a:p>
            <a:pPr lvl="0"/>
            <a:r>
              <a:rPr lang="lv-LV" dirty="0"/>
              <a:t>Atziņas teksts jeb globālas iezīme, kas novērojamas grafikā.</a:t>
            </a:r>
            <a:br>
              <a:rPr lang="lv-LV" dirty="0"/>
            </a:br>
            <a:r>
              <a:rPr lang="lv-LV" dirty="0"/>
              <a:t>Atkarībā no teksta apjoma, fonta izmērs 24-36pt. Šobrīd 26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4944000" y="6281535"/>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8" name="Teksta vietturis 4">
            <a:extLst>
              <a:ext uri="{FF2B5EF4-FFF2-40B4-BE49-F238E27FC236}">
                <a16:creationId xmlns:a16="http://schemas.microsoft.com/office/drawing/2014/main" id="{AB66698A-8415-C25E-66DF-23D169FD3400}"/>
              </a:ext>
            </a:extLst>
          </p:cNvPr>
          <p:cNvSpPr>
            <a:spLocks noGrp="1"/>
          </p:cNvSpPr>
          <p:nvPr>
            <p:ph type="body" sz="quarter" idx="38" hasCustomPrompt="1"/>
          </p:nvPr>
        </p:nvSpPr>
        <p:spPr>
          <a:xfrm>
            <a:off x="372534" y="3781730"/>
            <a:ext cx="5449143" cy="360000"/>
          </a:xfrm>
        </p:spPr>
        <p:txBody>
          <a:bodyPr anchor="t">
            <a:noAutofit/>
          </a:bodyPr>
          <a:lstStyle>
            <a:lvl1pPr>
              <a:spcBef>
                <a:spcPts val="0"/>
              </a:spcBef>
              <a:defRPr sz="1400" b="1">
                <a:solidFill>
                  <a:schemeClr val="accent1">
                    <a:lumMod val="75000"/>
                  </a:schemeClr>
                </a:solidFill>
              </a:defRPr>
            </a:lvl1pPr>
          </a:lstStyle>
          <a:p>
            <a:pPr lvl="0"/>
            <a:r>
              <a:rPr lang="lv-LV" dirty="0"/>
              <a:t>Grafika virsraksts (12-16 </a:t>
            </a:r>
            <a:r>
              <a:rPr lang="lv-LV" dirty="0" err="1"/>
              <a:t>pt</a:t>
            </a:r>
            <a:r>
              <a:rPr lang="lv-LV" dirty="0"/>
              <a:t>). Šobrīd 14 </a:t>
            </a:r>
            <a:r>
              <a:rPr lang="lv-LV" dirty="0" err="1"/>
              <a:t>pt</a:t>
            </a:r>
            <a:r>
              <a:rPr lang="lv-LV" dirty="0"/>
              <a:t>.</a:t>
            </a:r>
          </a:p>
        </p:txBody>
      </p:sp>
      <p:sp>
        <p:nvSpPr>
          <p:cNvPr id="19" name="Diagrammas vietturis 8">
            <a:extLst>
              <a:ext uri="{FF2B5EF4-FFF2-40B4-BE49-F238E27FC236}">
                <a16:creationId xmlns:a16="http://schemas.microsoft.com/office/drawing/2014/main" id="{A4056315-8B24-A900-406F-7613B336FEBA}"/>
              </a:ext>
            </a:extLst>
          </p:cNvPr>
          <p:cNvSpPr>
            <a:spLocks noGrp="1"/>
          </p:cNvSpPr>
          <p:nvPr>
            <p:ph type="chart" sz="quarter" idx="39" hasCustomPrompt="1"/>
          </p:nvPr>
        </p:nvSpPr>
        <p:spPr>
          <a:xfrm>
            <a:off x="372535" y="4162730"/>
            <a:ext cx="5449144" cy="1944000"/>
          </a:xfrm>
        </p:spPr>
        <p:txBody>
          <a:bodyPr anchor="t"/>
          <a:lstStyle>
            <a:lvl1pPr algn="ctr">
              <a:defRPr>
                <a:solidFill>
                  <a:schemeClr val="accent1">
                    <a:lumMod val="75000"/>
                  </a:schemeClr>
                </a:solidFill>
              </a:defRPr>
            </a:lvl1pPr>
          </a:lstStyle>
          <a:p>
            <a:r>
              <a:rPr lang="lv-LV" dirty="0"/>
              <a:t>Grafiks</a:t>
            </a:r>
          </a:p>
        </p:txBody>
      </p:sp>
      <p:sp>
        <p:nvSpPr>
          <p:cNvPr id="20" name="Teksta vietturis 4">
            <a:extLst>
              <a:ext uri="{FF2B5EF4-FFF2-40B4-BE49-F238E27FC236}">
                <a16:creationId xmlns:a16="http://schemas.microsoft.com/office/drawing/2014/main" id="{695BC1AD-2F34-DFB2-D3D7-8999E3BBFEDE}"/>
              </a:ext>
            </a:extLst>
          </p:cNvPr>
          <p:cNvSpPr>
            <a:spLocks noGrp="1"/>
          </p:cNvSpPr>
          <p:nvPr>
            <p:ph type="body" sz="quarter" idx="40" hasCustomPrompt="1"/>
          </p:nvPr>
        </p:nvSpPr>
        <p:spPr>
          <a:xfrm>
            <a:off x="6396766" y="3781730"/>
            <a:ext cx="5435922" cy="360000"/>
          </a:xfrm>
        </p:spPr>
        <p:txBody>
          <a:bodyPr anchor="t">
            <a:noAutofit/>
          </a:bodyPr>
          <a:lstStyle>
            <a:lvl1pPr>
              <a:spcBef>
                <a:spcPts val="0"/>
              </a:spcBef>
              <a:defRPr sz="1400" b="1">
                <a:solidFill>
                  <a:schemeClr val="accent1">
                    <a:lumMod val="75000"/>
                  </a:schemeClr>
                </a:solidFill>
              </a:defRPr>
            </a:lvl1pPr>
          </a:lstStyle>
          <a:p>
            <a:pPr lvl="0"/>
            <a:r>
              <a:rPr lang="lv-LV" dirty="0"/>
              <a:t>Grafika virsraksts (12-16 </a:t>
            </a:r>
            <a:r>
              <a:rPr lang="lv-LV" dirty="0" err="1"/>
              <a:t>pt</a:t>
            </a:r>
            <a:r>
              <a:rPr lang="lv-LV" dirty="0"/>
              <a:t>). Šobrīd 14 </a:t>
            </a:r>
            <a:r>
              <a:rPr lang="lv-LV" dirty="0" err="1"/>
              <a:t>pt</a:t>
            </a:r>
            <a:r>
              <a:rPr lang="lv-LV" dirty="0"/>
              <a:t>.</a:t>
            </a:r>
          </a:p>
        </p:txBody>
      </p:sp>
      <p:sp>
        <p:nvSpPr>
          <p:cNvPr id="21" name="Diagrammas vietturis 8">
            <a:extLst>
              <a:ext uri="{FF2B5EF4-FFF2-40B4-BE49-F238E27FC236}">
                <a16:creationId xmlns:a16="http://schemas.microsoft.com/office/drawing/2014/main" id="{D2638D23-C237-1304-967A-D35D40558FFF}"/>
              </a:ext>
            </a:extLst>
          </p:cNvPr>
          <p:cNvSpPr>
            <a:spLocks noGrp="1"/>
          </p:cNvSpPr>
          <p:nvPr>
            <p:ph type="chart" sz="quarter" idx="41" hasCustomPrompt="1"/>
          </p:nvPr>
        </p:nvSpPr>
        <p:spPr>
          <a:xfrm>
            <a:off x="6396766" y="4162730"/>
            <a:ext cx="5435922" cy="1944000"/>
          </a:xfrm>
        </p:spPr>
        <p:txBody>
          <a:bodyPr anchor="t"/>
          <a:lstStyle>
            <a:lvl1pPr algn="ctr">
              <a:defRPr>
                <a:solidFill>
                  <a:schemeClr val="accent1">
                    <a:lumMod val="75000"/>
                  </a:schemeClr>
                </a:solidFill>
              </a:defRPr>
            </a:lvl1pPr>
          </a:lstStyle>
          <a:p>
            <a:r>
              <a:rPr lang="lv-LV" dirty="0"/>
              <a:t>Grafiks</a:t>
            </a:r>
          </a:p>
        </p:txBody>
      </p:sp>
    </p:spTree>
    <p:extLst>
      <p:ext uri="{BB962C8B-B14F-4D97-AF65-F5344CB8AC3E}">
        <p14:creationId xmlns:p14="http://schemas.microsoft.com/office/powerpoint/2010/main" val="57300154"/>
      </p:ext>
    </p:extLst>
  </p:cSld>
  <p:clrMapOvr>
    <a:overrideClrMapping bg1="dk1" tx1="lt1" bg2="dk2" tx2="lt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 grafiki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389043" y="389045"/>
            <a:ext cx="1150623"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150623"/>
            <a:ext cx="12192000" cy="57073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372535" y="1340749"/>
            <a:ext cx="5435922" cy="360000"/>
          </a:xfrm>
        </p:spPr>
        <p:txBody>
          <a:bodyPr anchor="t">
            <a:noAutofit/>
          </a:bodyPr>
          <a:lstStyle>
            <a:lvl1pPr>
              <a:spcBef>
                <a:spcPts val="0"/>
              </a:spcBef>
              <a:defRPr sz="1400" b="1">
                <a:solidFill>
                  <a:schemeClr val="accent1">
                    <a:lumMod val="75000"/>
                  </a:schemeClr>
                </a:solidFill>
              </a:defRPr>
            </a:lvl1pPr>
          </a:lstStyle>
          <a:p>
            <a:pPr lvl="0"/>
            <a:r>
              <a:rPr lang="lv-LV" dirty="0"/>
              <a:t>Grafika virsraksts (12-16 </a:t>
            </a:r>
            <a:r>
              <a:rPr lang="lv-LV" dirty="0" err="1"/>
              <a:t>pt</a:t>
            </a:r>
            <a:r>
              <a:rPr lang="lv-LV" dirty="0"/>
              <a:t>). Šobrīd 14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372535" y="1721749"/>
            <a:ext cx="5449144" cy="1944000"/>
          </a:xfrm>
        </p:spPr>
        <p:txBody>
          <a:bodyPr anchor="t"/>
          <a:lstStyle>
            <a:lvl1pPr algn="ctr">
              <a:defRPr>
                <a:solidFill>
                  <a:schemeClr val="accent1">
                    <a:lumMod val="75000"/>
                  </a:schemeClr>
                </a:solidFill>
              </a:defRPr>
            </a:lvl1pPr>
          </a:lstStyle>
          <a:p>
            <a:r>
              <a:rPr lang="lv-LV" dirty="0"/>
              <a:t>Grafiks</a:t>
            </a:r>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6396766" y="1340749"/>
            <a:ext cx="5435922" cy="360000"/>
          </a:xfrm>
        </p:spPr>
        <p:txBody>
          <a:bodyPr anchor="t">
            <a:noAutofit/>
          </a:bodyPr>
          <a:lstStyle>
            <a:lvl1pPr>
              <a:spcBef>
                <a:spcPts val="0"/>
              </a:spcBef>
              <a:defRPr sz="1400" b="1">
                <a:solidFill>
                  <a:schemeClr val="accent1">
                    <a:lumMod val="75000"/>
                  </a:schemeClr>
                </a:solidFill>
              </a:defRPr>
            </a:lvl1pPr>
          </a:lstStyle>
          <a:p>
            <a:pPr lvl="0"/>
            <a:r>
              <a:rPr lang="lv-LV" dirty="0"/>
              <a:t>Grafika virsraksts (12-16 </a:t>
            </a:r>
            <a:r>
              <a:rPr lang="lv-LV" dirty="0" err="1"/>
              <a:t>pt</a:t>
            </a:r>
            <a:r>
              <a:rPr lang="lv-LV" dirty="0"/>
              <a:t>). Šobrīd 14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6396766" y="1721749"/>
            <a:ext cx="5435922" cy="1944000"/>
          </a:xfrm>
        </p:spPr>
        <p:txBody>
          <a:bodyPr anchor="t"/>
          <a:lstStyle>
            <a:lvl1pPr algn="ctr">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820195"/>
          </a:xfrm>
        </p:spPr>
        <p:txBody>
          <a:bodyPr/>
          <a:lstStyle>
            <a:lvl1pPr>
              <a:defRPr sz="2600"/>
            </a:lvl1pPr>
          </a:lstStyle>
          <a:p>
            <a:pPr lvl="0"/>
            <a:r>
              <a:rPr lang="lv-LV" dirty="0"/>
              <a:t>Atziņas teksts jeb globālas iezīme, kas novērojamas grafikā.</a:t>
            </a:r>
            <a:br>
              <a:rPr lang="lv-LV" dirty="0"/>
            </a:br>
            <a:r>
              <a:rPr lang="lv-LV" dirty="0"/>
              <a:t>Atkarībā no teksta apjoma, fonta izmērs 24-36pt. Šobrīd 26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4944000" y="6281535"/>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8" name="Teksta vietturis 4">
            <a:extLst>
              <a:ext uri="{FF2B5EF4-FFF2-40B4-BE49-F238E27FC236}">
                <a16:creationId xmlns:a16="http://schemas.microsoft.com/office/drawing/2014/main" id="{AB66698A-8415-C25E-66DF-23D169FD3400}"/>
              </a:ext>
            </a:extLst>
          </p:cNvPr>
          <p:cNvSpPr>
            <a:spLocks noGrp="1"/>
          </p:cNvSpPr>
          <p:nvPr>
            <p:ph type="body" sz="quarter" idx="38" hasCustomPrompt="1"/>
          </p:nvPr>
        </p:nvSpPr>
        <p:spPr>
          <a:xfrm>
            <a:off x="372534" y="3781730"/>
            <a:ext cx="5449143" cy="360000"/>
          </a:xfrm>
        </p:spPr>
        <p:txBody>
          <a:bodyPr anchor="t">
            <a:noAutofit/>
          </a:bodyPr>
          <a:lstStyle>
            <a:lvl1pPr>
              <a:spcBef>
                <a:spcPts val="0"/>
              </a:spcBef>
              <a:defRPr sz="1400" b="1">
                <a:solidFill>
                  <a:schemeClr val="accent1">
                    <a:lumMod val="75000"/>
                  </a:schemeClr>
                </a:solidFill>
              </a:defRPr>
            </a:lvl1pPr>
          </a:lstStyle>
          <a:p>
            <a:pPr lvl="0"/>
            <a:r>
              <a:rPr lang="lv-LV" dirty="0"/>
              <a:t>Grafika virsraksts (12-16 </a:t>
            </a:r>
            <a:r>
              <a:rPr lang="lv-LV" dirty="0" err="1"/>
              <a:t>pt</a:t>
            </a:r>
            <a:r>
              <a:rPr lang="lv-LV" dirty="0"/>
              <a:t>). Šobrīd 14 </a:t>
            </a:r>
            <a:r>
              <a:rPr lang="lv-LV" dirty="0" err="1"/>
              <a:t>pt</a:t>
            </a:r>
            <a:r>
              <a:rPr lang="lv-LV" dirty="0"/>
              <a:t>.</a:t>
            </a:r>
          </a:p>
        </p:txBody>
      </p:sp>
      <p:sp>
        <p:nvSpPr>
          <p:cNvPr id="19" name="Diagrammas vietturis 8">
            <a:extLst>
              <a:ext uri="{FF2B5EF4-FFF2-40B4-BE49-F238E27FC236}">
                <a16:creationId xmlns:a16="http://schemas.microsoft.com/office/drawing/2014/main" id="{A4056315-8B24-A900-406F-7613B336FEBA}"/>
              </a:ext>
            </a:extLst>
          </p:cNvPr>
          <p:cNvSpPr>
            <a:spLocks noGrp="1"/>
          </p:cNvSpPr>
          <p:nvPr>
            <p:ph type="chart" sz="quarter" idx="39" hasCustomPrompt="1"/>
          </p:nvPr>
        </p:nvSpPr>
        <p:spPr>
          <a:xfrm>
            <a:off x="372535" y="4162730"/>
            <a:ext cx="5449144" cy="1944000"/>
          </a:xfrm>
        </p:spPr>
        <p:txBody>
          <a:bodyPr anchor="t"/>
          <a:lstStyle>
            <a:lvl1pPr algn="ctr">
              <a:defRPr>
                <a:solidFill>
                  <a:schemeClr val="accent1">
                    <a:lumMod val="75000"/>
                  </a:schemeClr>
                </a:solidFill>
              </a:defRPr>
            </a:lvl1pPr>
          </a:lstStyle>
          <a:p>
            <a:r>
              <a:rPr lang="lv-LV" dirty="0"/>
              <a:t>Grafiks</a:t>
            </a:r>
          </a:p>
        </p:txBody>
      </p:sp>
      <p:sp>
        <p:nvSpPr>
          <p:cNvPr id="20" name="Teksta vietturis 4">
            <a:extLst>
              <a:ext uri="{FF2B5EF4-FFF2-40B4-BE49-F238E27FC236}">
                <a16:creationId xmlns:a16="http://schemas.microsoft.com/office/drawing/2014/main" id="{695BC1AD-2F34-DFB2-D3D7-8999E3BBFEDE}"/>
              </a:ext>
            </a:extLst>
          </p:cNvPr>
          <p:cNvSpPr>
            <a:spLocks noGrp="1"/>
          </p:cNvSpPr>
          <p:nvPr>
            <p:ph type="body" sz="quarter" idx="40" hasCustomPrompt="1"/>
          </p:nvPr>
        </p:nvSpPr>
        <p:spPr>
          <a:xfrm>
            <a:off x="6396766" y="3781730"/>
            <a:ext cx="5435922" cy="360000"/>
          </a:xfrm>
        </p:spPr>
        <p:txBody>
          <a:bodyPr anchor="t">
            <a:noAutofit/>
          </a:bodyPr>
          <a:lstStyle>
            <a:lvl1pPr>
              <a:spcBef>
                <a:spcPts val="0"/>
              </a:spcBef>
              <a:defRPr sz="1400" b="1">
                <a:solidFill>
                  <a:schemeClr val="accent1">
                    <a:lumMod val="75000"/>
                  </a:schemeClr>
                </a:solidFill>
              </a:defRPr>
            </a:lvl1pPr>
          </a:lstStyle>
          <a:p>
            <a:pPr lvl="0"/>
            <a:r>
              <a:rPr lang="lv-LV" dirty="0"/>
              <a:t>Grafika virsraksts (12-16 </a:t>
            </a:r>
            <a:r>
              <a:rPr lang="lv-LV" dirty="0" err="1"/>
              <a:t>pt</a:t>
            </a:r>
            <a:r>
              <a:rPr lang="lv-LV" dirty="0"/>
              <a:t>). Šobrīd 14 </a:t>
            </a:r>
            <a:r>
              <a:rPr lang="lv-LV" dirty="0" err="1"/>
              <a:t>pt</a:t>
            </a:r>
            <a:r>
              <a:rPr lang="lv-LV" dirty="0"/>
              <a:t>.</a:t>
            </a:r>
          </a:p>
        </p:txBody>
      </p:sp>
      <p:sp>
        <p:nvSpPr>
          <p:cNvPr id="21" name="Diagrammas vietturis 8">
            <a:extLst>
              <a:ext uri="{FF2B5EF4-FFF2-40B4-BE49-F238E27FC236}">
                <a16:creationId xmlns:a16="http://schemas.microsoft.com/office/drawing/2014/main" id="{D2638D23-C237-1304-967A-D35D40558FFF}"/>
              </a:ext>
            </a:extLst>
          </p:cNvPr>
          <p:cNvSpPr>
            <a:spLocks noGrp="1"/>
          </p:cNvSpPr>
          <p:nvPr>
            <p:ph type="chart" sz="quarter" idx="41" hasCustomPrompt="1"/>
          </p:nvPr>
        </p:nvSpPr>
        <p:spPr>
          <a:xfrm>
            <a:off x="6396766" y="4162730"/>
            <a:ext cx="5435922" cy="1944000"/>
          </a:xfrm>
        </p:spPr>
        <p:txBody>
          <a:bodyPr anchor="t"/>
          <a:lstStyle>
            <a:lvl1pPr algn="ctr">
              <a:defRPr>
                <a:solidFill>
                  <a:schemeClr val="accent1">
                    <a:lumMod val="75000"/>
                  </a:schemeClr>
                </a:solidFill>
              </a:defRPr>
            </a:lvl1pPr>
          </a:lstStyle>
          <a:p>
            <a:r>
              <a:rPr lang="lv-LV" dirty="0"/>
              <a:t>Grafiks</a:t>
            </a:r>
          </a:p>
        </p:txBody>
      </p:sp>
    </p:spTree>
    <p:extLst>
      <p:ext uri="{BB962C8B-B14F-4D97-AF65-F5344CB8AC3E}">
        <p14:creationId xmlns:p14="http://schemas.microsoft.com/office/powerpoint/2010/main" val="4095462095"/>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ttēls_teksts">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5981264" y="995854"/>
            <a:ext cx="5549309" cy="1107261"/>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6096777" y="0"/>
            <a:ext cx="305404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5980471" y="2259873"/>
            <a:ext cx="5550115" cy="3661604"/>
          </a:xfrm>
        </p:spPr>
        <p:txBody>
          <a:bodyPr>
            <a:noAutofit/>
          </a:bodyPr>
          <a:lstStyle>
            <a:lvl1pPr>
              <a:lnSpc>
                <a:spcPct val="100000"/>
              </a:lnSpc>
              <a:spcBef>
                <a:spcPts val="0"/>
              </a:spcBef>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pic>
        <p:nvPicPr>
          <p:cNvPr id="15" name="Grafika 14">
            <a:extLst>
              <a:ext uri="{FF2B5EF4-FFF2-40B4-BE49-F238E27FC236}">
                <a16:creationId xmlns:a16="http://schemas.microsoft.com/office/drawing/2014/main" id="{01356C65-8522-4219-B364-6119F7389CA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11" name="Attēla vietturis 3">
            <a:extLst>
              <a:ext uri="{FF2B5EF4-FFF2-40B4-BE49-F238E27FC236}">
                <a16:creationId xmlns:a16="http://schemas.microsoft.com/office/drawing/2014/main" id="{42CA5B17-2EC0-4328-97C6-EFBDA5115B26}"/>
              </a:ext>
            </a:extLst>
          </p:cNvPr>
          <p:cNvSpPr>
            <a:spLocks noGrp="1"/>
          </p:cNvSpPr>
          <p:nvPr>
            <p:ph type="pic" sz="quarter" idx="19"/>
          </p:nvPr>
        </p:nvSpPr>
        <p:spPr>
          <a:xfrm>
            <a:off x="0" y="0"/>
            <a:ext cx="5336275" cy="6858000"/>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B1D110AD-94DC-99A5-A64D-73680BCC59D3}"/>
              </a:ext>
            </a:extLst>
          </p:cNvPr>
          <p:cNvSpPr>
            <a:spLocks noGrp="1"/>
          </p:cNvSpPr>
          <p:nvPr>
            <p:ph type="ftr" sz="quarter" idx="20"/>
          </p:nvPr>
        </p:nvSpPr>
        <p:spPr>
          <a:xfrm>
            <a:off x="5980471" y="6281625"/>
            <a:ext cx="2304000" cy="360000"/>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7" name="Teksta vietturis 2">
            <a:extLst>
              <a:ext uri="{FF2B5EF4-FFF2-40B4-BE49-F238E27FC236}">
                <a16:creationId xmlns:a16="http://schemas.microsoft.com/office/drawing/2014/main" id="{4B564D3A-1B49-4B6C-BBB5-CE11D122ECF7}"/>
              </a:ext>
            </a:extLst>
          </p:cNvPr>
          <p:cNvSpPr>
            <a:spLocks noGrp="1"/>
          </p:cNvSpPr>
          <p:nvPr>
            <p:ph type="body" sz="quarter" idx="18" hasCustomPrompt="1"/>
          </p:nvPr>
        </p:nvSpPr>
        <p:spPr>
          <a:xfrm>
            <a:off x="1041960"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4" name="Slaida numura vietturis 3">
            <a:extLst>
              <a:ext uri="{FF2B5EF4-FFF2-40B4-BE49-F238E27FC236}">
                <a16:creationId xmlns:a16="http://schemas.microsoft.com/office/drawing/2014/main" id="{4AA4F61D-D04D-56AB-0DE0-BDF91B07E800}"/>
              </a:ext>
            </a:extLst>
          </p:cNvPr>
          <p:cNvSpPr>
            <a:spLocks noGrp="1"/>
          </p:cNvSpPr>
          <p:nvPr>
            <p:ph type="sldNum" sz="quarter" idx="21"/>
          </p:nvPr>
        </p:nvSpPr>
        <p:spPr/>
        <p:txBody>
          <a:bodyPr/>
          <a:lstStyle>
            <a:lvl1pPr>
              <a:defRPr>
                <a:solidFill>
                  <a:schemeClr val="tx2"/>
                </a:solidFill>
              </a:defRPr>
            </a:lvl1pPr>
          </a:lstStyle>
          <a:p>
            <a:fld id="{712B737D-8E28-4713-A82C-8BA69049BAD4}" type="slidenum">
              <a:rPr lang="lv-LV" smtClean="0"/>
              <a:pPr/>
              <a:t>‹#›</a:t>
            </a:fld>
            <a:endParaRPr lang="lv-LV"/>
          </a:p>
        </p:txBody>
      </p:sp>
    </p:spTree>
    <p:extLst>
      <p:ext uri="{BB962C8B-B14F-4D97-AF65-F5344CB8AC3E}">
        <p14:creationId xmlns:p14="http://schemas.microsoft.com/office/powerpoint/2010/main" val="2571466450"/>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ttāls_teksts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5973891" y="995850"/>
            <a:ext cx="5562778" cy="1107261"/>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5973097" y="2259873"/>
            <a:ext cx="5563586" cy="3419387"/>
          </a:xfrm>
        </p:spPr>
        <p:txBody>
          <a:bodyPr>
            <a:noAutofit/>
          </a:bodyPr>
          <a:lstStyle>
            <a:lvl1pPr>
              <a:lnSpc>
                <a:spcPct val="100000"/>
              </a:lnSpc>
              <a:spcBef>
                <a:spcPts val="0"/>
              </a:spcBef>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pic>
        <p:nvPicPr>
          <p:cNvPr id="13" name="Grafika 12">
            <a:extLst>
              <a:ext uri="{FF2B5EF4-FFF2-40B4-BE49-F238E27FC236}">
                <a16:creationId xmlns:a16="http://schemas.microsoft.com/office/drawing/2014/main" id="{5E028367-CC2F-4912-837C-91E3B9A4EAC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8" name="Taisnstūris 7">
            <a:extLst>
              <a:ext uri="{FF2B5EF4-FFF2-40B4-BE49-F238E27FC236}">
                <a16:creationId xmlns:a16="http://schemas.microsoft.com/office/drawing/2014/main" id="{5CAF1312-B8E0-4A01-BC61-52A907D4E9EE}"/>
              </a:ext>
            </a:extLst>
          </p:cNvPr>
          <p:cNvSpPr/>
          <p:nvPr userDrawn="1"/>
        </p:nvSpPr>
        <p:spPr>
          <a:xfrm>
            <a:off x="6096777" y="0"/>
            <a:ext cx="305404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Attēla vietturis 3">
            <a:extLst>
              <a:ext uri="{FF2B5EF4-FFF2-40B4-BE49-F238E27FC236}">
                <a16:creationId xmlns:a16="http://schemas.microsoft.com/office/drawing/2014/main" id="{55B965B6-BA3B-48DC-AE44-99358781B1D7}"/>
              </a:ext>
            </a:extLst>
          </p:cNvPr>
          <p:cNvSpPr>
            <a:spLocks noGrp="1"/>
          </p:cNvSpPr>
          <p:nvPr>
            <p:ph type="pic" sz="quarter" idx="19"/>
          </p:nvPr>
        </p:nvSpPr>
        <p:spPr>
          <a:xfrm>
            <a:off x="0" y="0"/>
            <a:ext cx="5336275" cy="6858000"/>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891D7E8A-86FB-029F-FEA4-395742FFE65D}"/>
              </a:ext>
            </a:extLst>
          </p:cNvPr>
          <p:cNvSpPr>
            <a:spLocks noGrp="1"/>
          </p:cNvSpPr>
          <p:nvPr>
            <p:ph type="ftr" sz="quarter" idx="20"/>
          </p:nvPr>
        </p:nvSpPr>
        <p:spPr>
          <a:xfrm>
            <a:off x="5973533" y="6282000"/>
            <a:ext cx="2304000" cy="360000"/>
          </a:xfrm>
        </p:spPr>
        <p:txBody>
          <a:bodyPr/>
          <a:lstStyle>
            <a:lvl1pPr algn="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7" name="Teksta vietturis 2">
            <a:extLst>
              <a:ext uri="{FF2B5EF4-FFF2-40B4-BE49-F238E27FC236}">
                <a16:creationId xmlns:a16="http://schemas.microsoft.com/office/drawing/2014/main" id="{F0FDCF16-E195-4E73-9062-327AB91E781C}"/>
              </a:ext>
            </a:extLst>
          </p:cNvPr>
          <p:cNvSpPr>
            <a:spLocks noGrp="1"/>
          </p:cNvSpPr>
          <p:nvPr>
            <p:ph type="body" sz="quarter" idx="18" hasCustomPrompt="1"/>
          </p:nvPr>
        </p:nvSpPr>
        <p:spPr>
          <a:xfrm>
            <a:off x="762180" y="6282000"/>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4" name="Slaida numura vietturis 3">
            <a:extLst>
              <a:ext uri="{FF2B5EF4-FFF2-40B4-BE49-F238E27FC236}">
                <a16:creationId xmlns:a16="http://schemas.microsoft.com/office/drawing/2014/main" id="{DE65E05E-1457-890A-BA45-25C931DB6BE1}"/>
              </a:ext>
            </a:extLst>
          </p:cNvPr>
          <p:cNvSpPr>
            <a:spLocks noGrp="1"/>
          </p:cNvSpPr>
          <p:nvPr>
            <p:ph type="sldNum" sz="quarter" idx="21"/>
          </p:nvPr>
        </p:nvSpPr>
        <p:spPr/>
        <p:txBody>
          <a:bodyPr/>
          <a:lstStyle>
            <a:lvl1pPr>
              <a:defRPr>
                <a:solidFill>
                  <a:schemeClr val="tx2"/>
                </a:solidFill>
              </a:defRPr>
            </a:lvl1pPr>
          </a:lstStyle>
          <a:p>
            <a:fld id="{712B737D-8E28-4713-A82C-8BA69049BAD4}" type="slidenum">
              <a:rPr lang="lv-LV" smtClean="0"/>
              <a:pPr/>
              <a:t>‹#›</a:t>
            </a:fld>
            <a:endParaRPr lang="lv-LV"/>
          </a:p>
        </p:txBody>
      </p:sp>
    </p:spTree>
    <p:extLst>
      <p:ext uri="{BB962C8B-B14F-4D97-AF65-F5344CB8AC3E}">
        <p14:creationId xmlns:p14="http://schemas.microsoft.com/office/powerpoint/2010/main" val="1230803688"/>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ttāls_teksts_2">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44989" y="995854"/>
            <a:ext cx="5549309" cy="1107261"/>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644196" y="2259873"/>
            <a:ext cx="5550115" cy="3661604"/>
          </a:xfrm>
        </p:spPr>
        <p:txBody>
          <a:bodyPr>
            <a:noAutofit/>
          </a:bodyPr>
          <a:lstStyle>
            <a:lvl1pPr>
              <a:lnSpc>
                <a:spcPct val="100000"/>
              </a:lnSpc>
              <a:spcBef>
                <a:spcPts val="0"/>
              </a:spcBef>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sp>
        <p:nvSpPr>
          <p:cNvPr id="7" name="Slaida numura vietturis 3">
            <a:extLst>
              <a:ext uri="{FF2B5EF4-FFF2-40B4-BE49-F238E27FC236}">
                <a16:creationId xmlns:a16="http://schemas.microsoft.com/office/drawing/2014/main" id="{F1B09677-1617-4EF5-BB7E-5A3E62489D37}"/>
              </a:ext>
            </a:extLst>
          </p:cNvPr>
          <p:cNvSpPr>
            <a:spLocks noGrp="1"/>
          </p:cNvSpPr>
          <p:nvPr>
            <p:ph type="sldNum" sz="quarter" idx="29"/>
          </p:nvPr>
        </p:nvSpPr>
        <p:spPr>
          <a:xfrm>
            <a:off x="279780" y="6274800"/>
            <a:ext cx="482400" cy="365125"/>
          </a:xfrm>
        </p:spPr>
        <p:txBody>
          <a:bodyPr/>
          <a:lstStyle>
            <a:lvl1pPr>
              <a:defRPr>
                <a:solidFill>
                  <a:schemeClr val="tx2"/>
                </a:solidFill>
              </a:defRPr>
            </a:lvl1pPr>
          </a:lstStyle>
          <a:p>
            <a:fld id="{712B737D-8E28-4713-A82C-8BA69049BAD4}" type="slidenum">
              <a:rPr lang="lv-LV" smtClean="0"/>
              <a:pPr/>
              <a:t>‹#›</a:t>
            </a:fld>
            <a:endParaRPr lang="lv-LV"/>
          </a:p>
        </p:txBody>
      </p:sp>
      <p:sp>
        <p:nvSpPr>
          <p:cNvPr id="11" name="Taisnstūris 10">
            <a:extLst>
              <a:ext uri="{FF2B5EF4-FFF2-40B4-BE49-F238E27FC236}">
                <a16:creationId xmlns:a16="http://schemas.microsoft.com/office/drawing/2014/main" id="{F2E1A429-0138-435D-AE9F-08ABB4483295}"/>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2" name="Attēla vietturis 3">
            <a:extLst>
              <a:ext uri="{FF2B5EF4-FFF2-40B4-BE49-F238E27FC236}">
                <a16:creationId xmlns:a16="http://schemas.microsoft.com/office/drawing/2014/main" id="{236D292A-5BB5-4E18-B041-FDEFAD376DA7}"/>
              </a:ext>
            </a:extLst>
          </p:cNvPr>
          <p:cNvSpPr>
            <a:spLocks noGrp="1"/>
          </p:cNvSpPr>
          <p:nvPr>
            <p:ph type="pic" sz="quarter" idx="19"/>
          </p:nvPr>
        </p:nvSpPr>
        <p:spPr>
          <a:xfrm>
            <a:off x="6855725" y="0"/>
            <a:ext cx="5336275" cy="6858000"/>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5B1C20C7-3E5C-8DEE-5FC5-CC64F13F4546}"/>
              </a:ext>
            </a:extLst>
          </p:cNvPr>
          <p:cNvSpPr>
            <a:spLocks noGrp="1"/>
          </p:cNvSpPr>
          <p:nvPr>
            <p:ph type="ftr" sz="quarter" idx="30"/>
          </p:nvPr>
        </p:nvSpPr>
        <p:spPr>
          <a:xfrm>
            <a:off x="3890298"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8" name="Teksta vietturis 2">
            <a:extLst>
              <a:ext uri="{FF2B5EF4-FFF2-40B4-BE49-F238E27FC236}">
                <a16:creationId xmlns:a16="http://schemas.microsoft.com/office/drawing/2014/main" id="{D6ED5EB2-8ED3-434A-B40D-28F3982E9DC4}"/>
              </a:ext>
            </a:extLst>
          </p:cNvPr>
          <p:cNvSpPr>
            <a:spLocks noGrp="1"/>
          </p:cNvSpPr>
          <p:nvPr>
            <p:ph type="body" sz="quarter" idx="16" hasCustomPrompt="1"/>
          </p:nvPr>
        </p:nvSpPr>
        <p:spPr>
          <a:xfrm>
            <a:off x="7135969"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Tree>
    <p:extLst>
      <p:ext uri="{BB962C8B-B14F-4D97-AF65-F5344CB8AC3E}">
        <p14:creationId xmlns:p14="http://schemas.microsoft.com/office/powerpoint/2010/main" val="3287430480"/>
      </p:ext>
    </p:extLst>
  </p:cSld>
  <p:clrMapOvr>
    <a:overrideClrMapping bg1="dk1" tx1="lt1" bg2="dk2" tx2="lt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ttēls_teksts_2_gaišs">
    <p:bg>
      <p:bgRef idx="1001">
        <a:schemeClr val="bg2"/>
      </p:bgRef>
    </p:bg>
    <p:spTree>
      <p:nvGrpSpPr>
        <p:cNvPr id="1" name=""/>
        <p:cNvGrpSpPr/>
        <p:nvPr/>
      </p:nvGrpSpPr>
      <p:grpSpPr>
        <a:xfrm>
          <a:off x="0" y="0"/>
          <a:ext cx="0" cy="0"/>
          <a:chOff x="0" y="0"/>
          <a:chExt cx="0" cy="0"/>
        </a:xfrm>
      </p:grpSpPr>
      <p:sp>
        <p:nvSpPr>
          <p:cNvPr id="11" name="Attēla vietturis 3">
            <a:extLst>
              <a:ext uri="{FF2B5EF4-FFF2-40B4-BE49-F238E27FC236}">
                <a16:creationId xmlns:a16="http://schemas.microsoft.com/office/drawing/2014/main" id="{D3A1E0ED-C6E6-49AF-9E00-895ED497FEEA}"/>
              </a:ext>
            </a:extLst>
          </p:cNvPr>
          <p:cNvSpPr>
            <a:spLocks noGrp="1"/>
          </p:cNvSpPr>
          <p:nvPr>
            <p:ph type="pic" sz="quarter" idx="19"/>
          </p:nvPr>
        </p:nvSpPr>
        <p:spPr>
          <a:xfrm>
            <a:off x="6855725" y="0"/>
            <a:ext cx="5336275" cy="6858000"/>
          </a:xfrm>
        </p:spPr>
        <p:txBody>
          <a:bodyPr anchor="ctr"/>
          <a:lstStyle>
            <a:lvl1pPr algn="ctr">
              <a:defRPr>
                <a:solidFill>
                  <a:schemeClr val="tx1"/>
                </a:solidFill>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44989" y="995854"/>
            <a:ext cx="5549309" cy="1107261"/>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644196" y="2259873"/>
            <a:ext cx="5550115" cy="3661604"/>
          </a:xfrm>
        </p:spPr>
        <p:txBody>
          <a:bodyPr>
            <a:noAutofit/>
          </a:bodyPr>
          <a:lstStyle>
            <a:lvl1pPr>
              <a:lnSpc>
                <a:spcPct val="100000"/>
              </a:lnSpc>
              <a:spcBef>
                <a:spcPts val="0"/>
              </a:spcBef>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sp>
        <p:nvSpPr>
          <p:cNvPr id="3" name="Slaida numura vietturis 2">
            <a:extLst>
              <a:ext uri="{FF2B5EF4-FFF2-40B4-BE49-F238E27FC236}">
                <a16:creationId xmlns:a16="http://schemas.microsoft.com/office/drawing/2014/main" id="{72E250C0-7F89-42C1-9042-53C6F5EE3BDF}"/>
              </a:ext>
            </a:extLst>
          </p:cNvPr>
          <p:cNvSpPr>
            <a:spLocks noGrp="1"/>
          </p:cNvSpPr>
          <p:nvPr>
            <p:ph type="sldNum" sz="quarter" idx="1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8" name="Taisnstūris 7">
            <a:extLst>
              <a:ext uri="{FF2B5EF4-FFF2-40B4-BE49-F238E27FC236}">
                <a16:creationId xmlns:a16="http://schemas.microsoft.com/office/drawing/2014/main" id="{E637E28D-E8EF-4657-9575-967596025AD9}"/>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Kājenes vietturis 3">
            <a:extLst>
              <a:ext uri="{FF2B5EF4-FFF2-40B4-BE49-F238E27FC236}">
                <a16:creationId xmlns:a16="http://schemas.microsoft.com/office/drawing/2014/main" id="{86E450C1-9652-3A46-940A-3136B54AAD1B}"/>
              </a:ext>
            </a:extLst>
          </p:cNvPr>
          <p:cNvSpPr>
            <a:spLocks noGrp="1"/>
          </p:cNvSpPr>
          <p:nvPr>
            <p:ph type="ftr" sz="quarter" idx="20"/>
          </p:nvPr>
        </p:nvSpPr>
        <p:spPr>
          <a:xfrm>
            <a:off x="3890311" y="6282000"/>
            <a:ext cx="2304000" cy="360000"/>
          </a:xfrm>
        </p:spPr>
        <p:txBody>
          <a:bodyPr/>
          <a:lstStyle>
            <a:lvl1pPr algn="r">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7" name="Teksta vietturis 2">
            <a:extLst>
              <a:ext uri="{FF2B5EF4-FFF2-40B4-BE49-F238E27FC236}">
                <a16:creationId xmlns:a16="http://schemas.microsoft.com/office/drawing/2014/main" id="{7D9DA124-4F37-4139-8829-481F7C9FDBA8}"/>
              </a:ext>
            </a:extLst>
          </p:cNvPr>
          <p:cNvSpPr>
            <a:spLocks noGrp="1"/>
          </p:cNvSpPr>
          <p:nvPr>
            <p:ph type="body" sz="quarter" idx="16" hasCustomPrompt="1"/>
          </p:nvPr>
        </p:nvSpPr>
        <p:spPr>
          <a:xfrm>
            <a:off x="7128594"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Tree>
    <p:extLst>
      <p:ext uri="{BB962C8B-B14F-4D97-AF65-F5344CB8AC3E}">
        <p14:creationId xmlns:p14="http://schemas.microsoft.com/office/powerpoint/2010/main" val="428949098"/>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ttēls_teksts_3">
    <p:bg>
      <p:bgRef idx="1001">
        <a:schemeClr val="bg1"/>
      </p:bgRef>
    </p:bg>
    <p:spTree>
      <p:nvGrpSpPr>
        <p:cNvPr id="1" name=""/>
        <p:cNvGrpSpPr/>
        <p:nvPr/>
      </p:nvGrpSpPr>
      <p:grpSpPr>
        <a:xfrm>
          <a:off x="0" y="0"/>
          <a:ext cx="0" cy="0"/>
          <a:chOff x="0" y="0"/>
          <a:chExt cx="0" cy="0"/>
        </a:xfrm>
      </p:grpSpPr>
      <p:sp>
        <p:nvSpPr>
          <p:cNvPr id="6" name="Attēla vietturis 4">
            <a:extLst>
              <a:ext uri="{FF2B5EF4-FFF2-40B4-BE49-F238E27FC236}">
                <a16:creationId xmlns:a16="http://schemas.microsoft.com/office/drawing/2014/main" id="{3D60C84F-AE3D-4733-D4FD-6165625A051E}"/>
              </a:ext>
            </a:extLst>
          </p:cNvPr>
          <p:cNvSpPr>
            <a:spLocks noGrp="1"/>
          </p:cNvSpPr>
          <p:nvPr>
            <p:ph type="pic" sz="quarter" idx="31"/>
          </p:nvPr>
        </p:nvSpPr>
        <p:spPr>
          <a:xfrm>
            <a:off x="5338763" y="2455863"/>
            <a:ext cx="6853237" cy="4402137"/>
          </a:xfrm>
        </p:spPr>
        <p:txBody>
          <a:bodyPr anchor="ctr"/>
          <a:lstStyle>
            <a:lvl1pPr algn="ctr">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44989" y="727210"/>
            <a:ext cx="10880545" cy="1375906"/>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644197" y="2456441"/>
            <a:ext cx="4064282" cy="3268796"/>
          </a:xfrm>
        </p:spPr>
        <p:txBody>
          <a:bodyPr>
            <a:noAutofit/>
          </a:bodyPr>
          <a:lstStyle>
            <a:lvl1pPr>
              <a:lnSpc>
                <a:spcPct val="100000"/>
              </a:lnSpc>
              <a:spcBef>
                <a:spcPts val="0"/>
              </a:spcBef>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sp>
        <p:nvSpPr>
          <p:cNvPr id="7" name="Slaida numura vietturis 3">
            <a:extLst>
              <a:ext uri="{FF2B5EF4-FFF2-40B4-BE49-F238E27FC236}">
                <a16:creationId xmlns:a16="http://schemas.microsoft.com/office/drawing/2014/main" id="{F1B09677-1617-4EF5-BB7E-5A3E62489D37}"/>
              </a:ext>
            </a:extLst>
          </p:cNvPr>
          <p:cNvSpPr>
            <a:spLocks noGrp="1"/>
          </p:cNvSpPr>
          <p:nvPr>
            <p:ph type="sldNum" sz="quarter" idx="29"/>
          </p:nvPr>
        </p:nvSpPr>
        <p:spPr>
          <a:xfrm>
            <a:off x="279780" y="6274800"/>
            <a:ext cx="482400" cy="365125"/>
          </a:xfrm>
        </p:spPr>
        <p:txBody>
          <a:bodyPr/>
          <a:lstStyle>
            <a:lvl1pPr>
              <a:defRPr>
                <a:solidFill>
                  <a:schemeClr val="tx2"/>
                </a:solidFill>
              </a:defRPr>
            </a:lvl1pPr>
          </a:lstStyle>
          <a:p>
            <a:fld id="{712B737D-8E28-4713-A82C-8BA69049BAD4}" type="slidenum">
              <a:rPr lang="lv-LV" smtClean="0"/>
              <a:pPr/>
              <a:t>‹#›</a:t>
            </a:fld>
            <a:endParaRPr lang="lv-LV"/>
          </a:p>
        </p:txBody>
      </p:sp>
      <p:sp>
        <p:nvSpPr>
          <p:cNvPr id="11" name="Taisnstūris 10">
            <a:extLst>
              <a:ext uri="{FF2B5EF4-FFF2-40B4-BE49-F238E27FC236}">
                <a16:creationId xmlns:a16="http://schemas.microsoft.com/office/drawing/2014/main" id="{0C246438-6373-47F5-A99B-4ED984308F18}"/>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Kājenes vietturis 2">
            <a:extLst>
              <a:ext uri="{FF2B5EF4-FFF2-40B4-BE49-F238E27FC236}">
                <a16:creationId xmlns:a16="http://schemas.microsoft.com/office/drawing/2014/main" id="{55D32961-3B45-1CB8-B248-31B6AB200D62}"/>
              </a:ext>
            </a:extLst>
          </p:cNvPr>
          <p:cNvSpPr>
            <a:spLocks noGrp="1"/>
          </p:cNvSpPr>
          <p:nvPr>
            <p:ph type="ftr" sz="quarter" idx="30"/>
          </p:nvPr>
        </p:nvSpPr>
        <p:spPr>
          <a:xfrm>
            <a:off x="2404479"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8" name="Teksta vietturis 2">
            <a:extLst>
              <a:ext uri="{FF2B5EF4-FFF2-40B4-BE49-F238E27FC236}">
                <a16:creationId xmlns:a16="http://schemas.microsoft.com/office/drawing/2014/main" id="{6CE253F7-EF5B-4591-A305-7CF50F923391}"/>
              </a:ext>
            </a:extLst>
          </p:cNvPr>
          <p:cNvSpPr>
            <a:spLocks noGrp="1"/>
          </p:cNvSpPr>
          <p:nvPr>
            <p:ph type="body" sz="quarter" idx="16" hasCustomPrompt="1"/>
          </p:nvPr>
        </p:nvSpPr>
        <p:spPr>
          <a:xfrm>
            <a:off x="5609511"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Tree>
    <p:extLst>
      <p:ext uri="{BB962C8B-B14F-4D97-AF65-F5344CB8AC3E}">
        <p14:creationId xmlns:p14="http://schemas.microsoft.com/office/powerpoint/2010/main" val="2747212843"/>
      </p:ext>
    </p:extLst>
  </p:cSld>
  <p:clrMapOvr>
    <a:overrideClrMapping bg1="dk1" tx1="lt1" bg2="dk2" tx2="lt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ttēls_teksts_3_gaišs">
    <p:bg>
      <p:bgRef idx="1001">
        <a:schemeClr val="bg2"/>
      </p:bgRef>
    </p:bg>
    <p:spTree>
      <p:nvGrpSpPr>
        <p:cNvPr id="1" name=""/>
        <p:cNvGrpSpPr/>
        <p:nvPr/>
      </p:nvGrpSpPr>
      <p:grpSpPr>
        <a:xfrm>
          <a:off x="0" y="0"/>
          <a:ext cx="0" cy="0"/>
          <a:chOff x="0" y="0"/>
          <a:chExt cx="0" cy="0"/>
        </a:xfrm>
      </p:grpSpPr>
      <p:sp>
        <p:nvSpPr>
          <p:cNvPr id="7" name="Slaida numura vietturis 3">
            <a:extLst>
              <a:ext uri="{FF2B5EF4-FFF2-40B4-BE49-F238E27FC236}">
                <a16:creationId xmlns:a16="http://schemas.microsoft.com/office/drawing/2014/main" id="{F1B09677-1617-4EF5-BB7E-5A3E62489D37}"/>
              </a:ext>
            </a:extLst>
          </p:cNvPr>
          <p:cNvSpPr>
            <a:spLocks noGrp="1"/>
          </p:cNvSpPr>
          <p:nvPr>
            <p:ph type="sldNum" sz="quarter" idx="29"/>
          </p:nvPr>
        </p:nvSpPr>
        <p:spPr>
          <a:xfrm>
            <a:off x="279780" y="6274800"/>
            <a:ext cx="482400" cy="365125"/>
          </a:xfrm>
        </p:spPr>
        <p:txBody>
          <a:bodyPr/>
          <a:lstStyle>
            <a:lvl1pPr>
              <a:defRPr>
                <a:solidFill>
                  <a:schemeClr val="tx2"/>
                </a:solidFill>
              </a:defRPr>
            </a:lvl1pPr>
          </a:lstStyle>
          <a:p>
            <a:fld id="{712B737D-8E28-4713-A82C-8BA69049BAD4}" type="slidenum">
              <a:rPr lang="lv-LV" smtClean="0"/>
              <a:pPr/>
              <a:t>‹#›</a:t>
            </a:fld>
            <a:endParaRPr lang="lv-LV"/>
          </a:p>
        </p:txBody>
      </p:sp>
      <p:sp>
        <p:nvSpPr>
          <p:cNvPr id="11" name="Taisnstūris 10">
            <a:extLst>
              <a:ext uri="{FF2B5EF4-FFF2-40B4-BE49-F238E27FC236}">
                <a16:creationId xmlns:a16="http://schemas.microsoft.com/office/drawing/2014/main" id="{B2F08FBE-D217-43B0-9369-33F06F09630E}"/>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2" name="Virsraksts 1">
            <a:extLst>
              <a:ext uri="{FF2B5EF4-FFF2-40B4-BE49-F238E27FC236}">
                <a16:creationId xmlns:a16="http://schemas.microsoft.com/office/drawing/2014/main" id="{E243E537-6059-451B-9D38-4F653C55A1F6}"/>
              </a:ext>
            </a:extLst>
          </p:cNvPr>
          <p:cNvSpPr>
            <a:spLocks noGrp="1"/>
          </p:cNvSpPr>
          <p:nvPr>
            <p:ph type="ctrTitle" hasCustomPrompt="1"/>
          </p:nvPr>
        </p:nvSpPr>
        <p:spPr>
          <a:xfrm>
            <a:off x="644989" y="727210"/>
            <a:ext cx="10880545" cy="1375906"/>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14" name="Teksta vietturis 8">
            <a:extLst>
              <a:ext uri="{FF2B5EF4-FFF2-40B4-BE49-F238E27FC236}">
                <a16:creationId xmlns:a16="http://schemas.microsoft.com/office/drawing/2014/main" id="{91BFBDFD-5846-4CA3-9B2B-276CE1E4FA87}"/>
              </a:ext>
            </a:extLst>
          </p:cNvPr>
          <p:cNvSpPr>
            <a:spLocks noGrp="1"/>
          </p:cNvSpPr>
          <p:nvPr>
            <p:ph type="body" sz="quarter" idx="11" hasCustomPrompt="1"/>
          </p:nvPr>
        </p:nvSpPr>
        <p:spPr>
          <a:xfrm>
            <a:off x="644197" y="2456441"/>
            <a:ext cx="4064282" cy="3268796"/>
          </a:xfrm>
        </p:spPr>
        <p:txBody>
          <a:bodyPr>
            <a:noAutofit/>
          </a:bodyPr>
          <a:lstStyle>
            <a:lvl1pPr>
              <a:lnSpc>
                <a:spcPct val="100000"/>
              </a:lnSpc>
              <a:spcBef>
                <a:spcPts val="0"/>
              </a:spcBef>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sp>
        <p:nvSpPr>
          <p:cNvPr id="15" name="Attēla vietturis 3">
            <a:extLst>
              <a:ext uri="{FF2B5EF4-FFF2-40B4-BE49-F238E27FC236}">
                <a16:creationId xmlns:a16="http://schemas.microsoft.com/office/drawing/2014/main" id="{D3A15111-74F4-436C-BC97-A85F27804195}"/>
              </a:ext>
            </a:extLst>
          </p:cNvPr>
          <p:cNvSpPr>
            <a:spLocks noGrp="1"/>
          </p:cNvSpPr>
          <p:nvPr>
            <p:ph type="pic" sz="quarter" idx="19"/>
          </p:nvPr>
        </p:nvSpPr>
        <p:spPr>
          <a:xfrm>
            <a:off x="5336274" y="2456440"/>
            <a:ext cx="6855725" cy="4401560"/>
          </a:xfrm>
        </p:spPr>
        <p:txBody>
          <a:bodyPr anchor="ctr"/>
          <a:lstStyle>
            <a:lvl1pPr algn="ctr">
              <a:defRPr>
                <a:solidFill>
                  <a:schemeClr val="tx1"/>
                </a:solidFill>
              </a:defRPr>
            </a:lvl1pPr>
          </a:lstStyle>
          <a:p>
            <a:endParaRPr lang="lv-LV"/>
          </a:p>
        </p:txBody>
      </p:sp>
      <p:sp>
        <p:nvSpPr>
          <p:cNvPr id="2" name="Kājenes vietturis 1">
            <a:extLst>
              <a:ext uri="{FF2B5EF4-FFF2-40B4-BE49-F238E27FC236}">
                <a16:creationId xmlns:a16="http://schemas.microsoft.com/office/drawing/2014/main" id="{1F21A821-B92F-01F1-724C-BBD23DAE6314}"/>
              </a:ext>
            </a:extLst>
          </p:cNvPr>
          <p:cNvSpPr>
            <a:spLocks noGrp="1"/>
          </p:cNvSpPr>
          <p:nvPr>
            <p:ph type="ftr" sz="quarter" idx="30"/>
          </p:nvPr>
        </p:nvSpPr>
        <p:spPr>
          <a:xfrm>
            <a:off x="2404479" y="6282000"/>
            <a:ext cx="2304000" cy="360000"/>
          </a:xfrm>
        </p:spPr>
        <p:txBody>
          <a:bodyPr/>
          <a:lstStyle>
            <a:lvl1pPr algn="r">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8" name="Teksta vietturis 2">
            <a:extLst>
              <a:ext uri="{FF2B5EF4-FFF2-40B4-BE49-F238E27FC236}">
                <a16:creationId xmlns:a16="http://schemas.microsoft.com/office/drawing/2014/main" id="{A13FB2DC-2117-4E0A-AC69-4EED3EB325B8}"/>
              </a:ext>
            </a:extLst>
          </p:cNvPr>
          <p:cNvSpPr>
            <a:spLocks noGrp="1"/>
          </p:cNvSpPr>
          <p:nvPr>
            <p:ph type="body" sz="quarter" idx="16" hasCustomPrompt="1"/>
          </p:nvPr>
        </p:nvSpPr>
        <p:spPr>
          <a:xfrm>
            <a:off x="560213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Tree>
    <p:extLst>
      <p:ext uri="{BB962C8B-B14F-4D97-AF65-F5344CB8AC3E}">
        <p14:creationId xmlns:p14="http://schemas.microsoft.com/office/powerpoint/2010/main" val="3921579333"/>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 attēli_teksts_tumšs">
    <p:bg>
      <p:bgRef idx="1001">
        <a:schemeClr val="bg1"/>
      </p:bgRef>
    </p:bg>
    <p:spTree>
      <p:nvGrpSpPr>
        <p:cNvPr id="1" name=""/>
        <p:cNvGrpSpPr/>
        <p:nvPr/>
      </p:nvGrpSpPr>
      <p:grpSpPr>
        <a:xfrm>
          <a:off x="0" y="0"/>
          <a:ext cx="0" cy="0"/>
          <a:chOff x="0" y="0"/>
          <a:chExt cx="0" cy="0"/>
        </a:xfrm>
      </p:grpSpPr>
      <p:sp>
        <p:nvSpPr>
          <p:cNvPr id="12" name="Taisnstūris 11">
            <a:extLst>
              <a:ext uri="{FF2B5EF4-FFF2-40B4-BE49-F238E27FC236}">
                <a16:creationId xmlns:a16="http://schemas.microsoft.com/office/drawing/2014/main" id="{EC520F7B-C73F-4C7B-A272-85AA3CDD29D1}"/>
              </a:ext>
            </a:extLst>
          </p:cNvPr>
          <p:cNvSpPr/>
          <p:nvPr userDrawn="1"/>
        </p:nvSpPr>
        <p:spPr>
          <a:xfrm>
            <a:off x="8768687" y="-9762"/>
            <a:ext cx="3426227" cy="343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3" name="Taisnstūris 22">
            <a:extLst>
              <a:ext uri="{FF2B5EF4-FFF2-40B4-BE49-F238E27FC236}">
                <a16:creationId xmlns:a16="http://schemas.microsoft.com/office/drawing/2014/main" id="{69A91F60-61B2-4937-8DD9-32FC45523A41}"/>
              </a:ext>
            </a:extLst>
          </p:cNvPr>
          <p:cNvSpPr/>
          <p:nvPr userDrawn="1"/>
        </p:nvSpPr>
        <p:spPr>
          <a:xfrm>
            <a:off x="4960961" y="3429000"/>
            <a:ext cx="7231039" cy="34354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Attēla vietturis 3">
            <a:extLst>
              <a:ext uri="{FF2B5EF4-FFF2-40B4-BE49-F238E27FC236}">
                <a16:creationId xmlns:a16="http://schemas.microsoft.com/office/drawing/2014/main" id="{F8CFB35E-DEA3-4790-90D0-D4C911AB65C0}"/>
              </a:ext>
            </a:extLst>
          </p:cNvPr>
          <p:cNvSpPr>
            <a:spLocks noGrp="1"/>
          </p:cNvSpPr>
          <p:nvPr>
            <p:ph type="pic" sz="quarter" idx="36"/>
          </p:nvPr>
        </p:nvSpPr>
        <p:spPr>
          <a:xfrm>
            <a:off x="5336535" y="3808413"/>
            <a:ext cx="6482425" cy="2673350"/>
          </a:xfrm>
        </p:spPr>
        <p:txBody>
          <a:bodyPr anchor="ctr"/>
          <a:lstStyle>
            <a:lvl1pPr algn="ctr">
              <a:defRPr>
                <a:solidFill>
                  <a:schemeClr val="bg1"/>
                </a:solidFill>
              </a:defRPr>
            </a:lvl1pPr>
          </a:lstStyle>
          <a:p>
            <a:endParaRPr lang="lv-LV"/>
          </a:p>
        </p:txBody>
      </p:sp>
      <p:sp>
        <p:nvSpPr>
          <p:cNvPr id="22" name="Taisnstūris 21">
            <a:extLst>
              <a:ext uri="{FF2B5EF4-FFF2-40B4-BE49-F238E27FC236}">
                <a16:creationId xmlns:a16="http://schemas.microsoft.com/office/drawing/2014/main" id="{3A84A532-38DD-4C0D-BDAE-AE72665DE334}"/>
              </a:ext>
            </a:extLst>
          </p:cNvPr>
          <p:cNvSpPr/>
          <p:nvPr userDrawn="1"/>
        </p:nvSpPr>
        <p:spPr>
          <a:xfrm>
            <a:off x="4960962" y="-6496"/>
            <a:ext cx="3807726" cy="34354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5" name="Attēla vietturis 3">
            <a:extLst>
              <a:ext uri="{FF2B5EF4-FFF2-40B4-BE49-F238E27FC236}">
                <a16:creationId xmlns:a16="http://schemas.microsoft.com/office/drawing/2014/main" id="{47EF696B-6247-4354-AE16-0C10E827FF02}"/>
              </a:ext>
            </a:extLst>
          </p:cNvPr>
          <p:cNvSpPr>
            <a:spLocks noGrp="1"/>
          </p:cNvSpPr>
          <p:nvPr>
            <p:ph type="pic" sz="quarter" idx="37"/>
          </p:nvPr>
        </p:nvSpPr>
        <p:spPr>
          <a:xfrm>
            <a:off x="9553033" y="376237"/>
            <a:ext cx="2638967" cy="2686232"/>
          </a:xfrm>
        </p:spPr>
        <p:txBody>
          <a:bodyPr anchor="ctr"/>
          <a:lstStyle>
            <a:lvl1pPr algn="ctr">
              <a:defRPr>
                <a:solidFill>
                  <a:schemeClr val="bg2"/>
                </a:solidFill>
              </a:defRPr>
            </a:lvl1pPr>
          </a:lstStyle>
          <a:p>
            <a:endParaRPr lang="lv-LV"/>
          </a:p>
        </p:txBody>
      </p:sp>
      <p:sp>
        <p:nvSpPr>
          <p:cNvPr id="26" name="Attēla vietturis 3">
            <a:extLst>
              <a:ext uri="{FF2B5EF4-FFF2-40B4-BE49-F238E27FC236}">
                <a16:creationId xmlns:a16="http://schemas.microsoft.com/office/drawing/2014/main" id="{55E6EADE-28B2-4261-ABB1-00313E46BC60}"/>
              </a:ext>
            </a:extLst>
          </p:cNvPr>
          <p:cNvSpPr>
            <a:spLocks noGrp="1"/>
          </p:cNvSpPr>
          <p:nvPr>
            <p:ph type="pic" sz="quarter" idx="38"/>
          </p:nvPr>
        </p:nvSpPr>
        <p:spPr>
          <a:xfrm>
            <a:off x="5336273" y="368208"/>
            <a:ext cx="3806949" cy="2686232"/>
          </a:xfrm>
        </p:spPr>
        <p:txBody>
          <a:bodyPr anchor="ctr"/>
          <a:lstStyle>
            <a:lvl1pPr algn="ctr">
              <a:defRPr>
                <a:solidFill>
                  <a:schemeClr val="bg2"/>
                </a:solidFill>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4620" y="761166"/>
            <a:ext cx="3708327" cy="1342949"/>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24" name="Teksta vietturis 13">
            <a:extLst>
              <a:ext uri="{FF2B5EF4-FFF2-40B4-BE49-F238E27FC236}">
                <a16:creationId xmlns:a16="http://schemas.microsoft.com/office/drawing/2014/main" id="{C4F9FC94-66B4-42E1-8F6B-43679373D69F}"/>
              </a:ext>
            </a:extLst>
          </p:cNvPr>
          <p:cNvSpPr>
            <a:spLocks noGrp="1"/>
          </p:cNvSpPr>
          <p:nvPr>
            <p:ph type="body" sz="quarter" idx="29" hasCustomPrompt="1"/>
          </p:nvPr>
        </p:nvSpPr>
        <p:spPr>
          <a:xfrm>
            <a:off x="634620" y="2211820"/>
            <a:ext cx="3707630" cy="2401123"/>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30" name="Slaida numura vietturis 29">
            <a:extLst>
              <a:ext uri="{FF2B5EF4-FFF2-40B4-BE49-F238E27FC236}">
                <a16:creationId xmlns:a16="http://schemas.microsoft.com/office/drawing/2014/main" id="{2EC1BC5D-632C-4E9D-B4AC-687961FC5039}"/>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3" name="Teksta vietturis 2">
            <a:extLst>
              <a:ext uri="{FF2B5EF4-FFF2-40B4-BE49-F238E27FC236}">
                <a16:creationId xmlns:a16="http://schemas.microsoft.com/office/drawing/2014/main" id="{A8B49FE4-10FE-4A6B-9588-B88E2C0E7B0F}"/>
              </a:ext>
            </a:extLst>
          </p:cNvPr>
          <p:cNvSpPr>
            <a:spLocks noGrp="1"/>
          </p:cNvSpPr>
          <p:nvPr>
            <p:ph type="body" sz="quarter" idx="34" hasCustomPrompt="1"/>
          </p:nvPr>
        </p:nvSpPr>
        <p:spPr>
          <a:xfrm>
            <a:off x="5331252" y="6488294"/>
            <a:ext cx="3055937" cy="360000"/>
          </a:xfrm>
        </p:spPr>
        <p:txBody>
          <a:bodyPr anchor="ctr"/>
          <a:lstStyle>
            <a:lvl1pPr>
              <a:defRPr sz="800">
                <a:solidFill>
                  <a:schemeClr val="bg1"/>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15" name="Taisnstūris 14">
            <a:extLst>
              <a:ext uri="{FF2B5EF4-FFF2-40B4-BE49-F238E27FC236}">
                <a16:creationId xmlns:a16="http://schemas.microsoft.com/office/drawing/2014/main" id="{6B582E1B-73DD-4720-B6E4-36011ADDAE63}"/>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Kājenes vietturis 2">
            <a:extLst>
              <a:ext uri="{FF2B5EF4-FFF2-40B4-BE49-F238E27FC236}">
                <a16:creationId xmlns:a16="http://schemas.microsoft.com/office/drawing/2014/main" id="{B8FB7E4D-DE8D-18A9-1A07-9B4723AAA970}"/>
              </a:ext>
            </a:extLst>
          </p:cNvPr>
          <p:cNvSpPr>
            <a:spLocks noGrp="1"/>
          </p:cNvSpPr>
          <p:nvPr>
            <p:ph type="ftr" sz="quarter" idx="39"/>
          </p:nvPr>
        </p:nvSpPr>
        <p:spPr>
          <a:xfrm>
            <a:off x="2038250"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70014969"/>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odaļu slaids_3">
    <p:bg>
      <p:bgRef idx="1001">
        <a:schemeClr val="bg1"/>
      </p:bgRef>
    </p:bg>
    <p:spTree>
      <p:nvGrpSpPr>
        <p:cNvPr id="1" name=""/>
        <p:cNvGrpSpPr/>
        <p:nvPr/>
      </p:nvGrpSpPr>
      <p:grpSpPr>
        <a:xfrm>
          <a:off x="0" y="0"/>
          <a:ext cx="0" cy="0"/>
          <a:chOff x="0" y="0"/>
          <a:chExt cx="0" cy="0"/>
        </a:xfrm>
      </p:grpSpPr>
      <p:sp>
        <p:nvSpPr>
          <p:cNvPr id="4" name="Attēla vietturis 3">
            <a:extLst>
              <a:ext uri="{FF2B5EF4-FFF2-40B4-BE49-F238E27FC236}">
                <a16:creationId xmlns:a16="http://schemas.microsoft.com/office/drawing/2014/main" id="{D93CDD43-9E37-40C4-AF5B-7E6EF4FC4D7B}"/>
              </a:ext>
            </a:extLst>
          </p:cNvPr>
          <p:cNvSpPr>
            <a:spLocks noGrp="1"/>
          </p:cNvSpPr>
          <p:nvPr>
            <p:ph type="pic" sz="quarter" idx="17"/>
          </p:nvPr>
        </p:nvSpPr>
        <p:spPr>
          <a:xfrm>
            <a:off x="6479177" y="0"/>
            <a:ext cx="5712823" cy="6858000"/>
          </a:xfrm>
        </p:spPr>
        <p:txBody>
          <a:bodyPr anchor="ctr"/>
          <a:lstStyle>
            <a:lvl1pPr algn="ctr">
              <a:defRPr>
                <a:solidFill>
                  <a:schemeClr val="tx1"/>
                </a:solidFill>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996608" y="2660951"/>
            <a:ext cx="4944534" cy="1536098"/>
          </a:xfrm>
        </p:spPr>
        <p:txBody>
          <a:bodyPr anchor="ctr">
            <a:noAutofit/>
          </a:bodyPr>
          <a:lstStyle>
            <a:lvl1pPr algn="l">
              <a:lnSpc>
                <a:spcPct val="100000"/>
              </a:lnSpc>
              <a:defRPr sz="40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81104" y="3242057"/>
            <a:ext cx="153609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Teksta vietturis 2">
            <a:extLst>
              <a:ext uri="{FF2B5EF4-FFF2-40B4-BE49-F238E27FC236}">
                <a16:creationId xmlns:a16="http://schemas.microsoft.com/office/drawing/2014/main" id="{4E695905-CE86-4023-8C05-F86402843747}"/>
              </a:ext>
            </a:extLst>
          </p:cNvPr>
          <p:cNvSpPr>
            <a:spLocks noGrp="1"/>
          </p:cNvSpPr>
          <p:nvPr>
            <p:ph type="body" sz="quarter" idx="16" hasCustomPrompt="1"/>
          </p:nvPr>
        </p:nvSpPr>
        <p:spPr>
          <a:xfrm>
            <a:off x="8859624" y="6264000"/>
            <a:ext cx="3055937" cy="376237"/>
          </a:xfrm>
        </p:spPr>
        <p:txBody>
          <a:bodyPr anchor="ctr"/>
          <a:lstStyle>
            <a:lvl1pPr algn="r">
              <a:defRPr sz="7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Kājenes vietturis 2">
            <a:extLst>
              <a:ext uri="{FF2B5EF4-FFF2-40B4-BE49-F238E27FC236}">
                <a16:creationId xmlns:a16="http://schemas.microsoft.com/office/drawing/2014/main" id="{BAE71596-17BE-1070-2ED7-DE328658C4C3}"/>
              </a:ext>
            </a:extLst>
          </p:cNvPr>
          <p:cNvSpPr>
            <a:spLocks noGrp="1"/>
          </p:cNvSpPr>
          <p:nvPr>
            <p:ph type="ftr" sz="quarter" idx="18"/>
          </p:nvPr>
        </p:nvSpPr>
        <p:spPr>
          <a:xfrm>
            <a:off x="-68400" y="6084000"/>
            <a:ext cx="3880858" cy="396000"/>
          </a:xfrm>
          <a:ln>
            <a:solidFill>
              <a:schemeClr val="tx1"/>
            </a:solidFill>
          </a:ln>
        </p:spPr>
        <p:txBody>
          <a:bodyPr lIns="1188000" rIns="90000"/>
          <a:lstStyle>
            <a:lvl1pPr algn="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320065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88"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 attēli_teksts_gaišs">
    <p:bg>
      <p:bgRef idx="1001">
        <a:schemeClr val="bg2"/>
      </p:bgRef>
    </p:bg>
    <p:spTree>
      <p:nvGrpSpPr>
        <p:cNvPr id="1" name=""/>
        <p:cNvGrpSpPr/>
        <p:nvPr/>
      </p:nvGrpSpPr>
      <p:grpSpPr>
        <a:xfrm>
          <a:off x="0" y="0"/>
          <a:ext cx="0" cy="0"/>
          <a:chOff x="0" y="0"/>
          <a:chExt cx="0" cy="0"/>
        </a:xfrm>
      </p:grpSpPr>
      <p:sp>
        <p:nvSpPr>
          <p:cNvPr id="14" name="Taisnstūris 13">
            <a:extLst>
              <a:ext uri="{FF2B5EF4-FFF2-40B4-BE49-F238E27FC236}">
                <a16:creationId xmlns:a16="http://schemas.microsoft.com/office/drawing/2014/main" id="{9C0B3683-C0A9-442C-A981-D56ABF5C9743}"/>
              </a:ext>
            </a:extLst>
          </p:cNvPr>
          <p:cNvSpPr/>
          <p:nvPr userDrawn="1"/>
        </p:nvSpPr>
        <p:spPr>
          <a:xfrm>
            <a:off x="8768687" y="-9762"/>
            <a:ext cx="3426227" cy="343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3" name="Taisnstūris 22">
            <a:extLst>
              <a:ext uri="{FF2B5EF4-FFF2-40B4-BE49-F238E27FC236}">
                <a16:creationId xmlns:a16="http://schemas.microsoft.com/office/drawing/2014/main" id="{69A91F60-61B2-4937-8DD9-32FC45523A41}"/>
              </a:ext>
            </a:extLst>
          </p:cNvPr>
          <p:cNvSpPr/>
          <p:nvPr userDrawn="1"/>
        </p:nvSpPr>
        <p:spPr>
          <a:xfrm flipH="1">
            <a:off x="0" y="-6496"/>
            <a:ext cx="5322626" cy="68709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Taisnstūris 10">
            <a:extLst>
              <a:ext uri="{FF2B5EF4-FFF2-40B4-BE49-F238E27FC236}">
                <a16:creationId xmlns:a16="http://schemas.microsoft.com/office/drawing/2014/main" id="{48F01683-F5DD-4F4E-9140-4EC1B5CFDDCD}"/>
              </a:ext>
            </a:extLst>
          </p:cNvPr>
          <p:cNvSpPr/>
          <p:nvPr userDrawn="1"/>
        </p:nvSpPr>
        <p:spPr>
          <a:xfrm>
            <a:off x="4976173" y="3429000"/>
            <a:ext cx="7215827" cy="34354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2" name="Taisnstūris 21">
            <a:extLst>
              <a:ext uri="{FF2B5EF4-FFF2-40B4-BE49-F238E27FC236}">
                <a16:creationId xmlns:a16="http://schemas.microsoft.com/office/drawing/2014/main" id="{3A84A532-38DD-4C0D-BDAE-AE72665DE334}"/>
              </a:ext>
            </a:extLst>
          </p:cNvPr>
          <p:cNvSpPr/>
          <p:nvPr userDrawn="1"/>
        </p:nvSpPr>
        <p:spPr>
          <a:xfrm>
            <a:off x="4976870" y="-6496"/>
            <a:ext cx="3791817" cy="34354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Attēla vietturis 3">
            <a:extLst>
              <a:ext uri="{FF2B5EF4-FFF2-40B4-BE49-F238E27FC236}">
                <a16:creationId xmlns:a16="http://schemas.microsoft.com/office/drawing/2014/main" id="{8C4F8E21-5E63-4233-AFC0-F2C62136F30C}"/>
              </a:ext>
            </a:extLst>
          </p:cNvPr>
          <p:cNvSpPr>
            <a:spLocks noGrp="1"/>
          </p:cNvSpPr>
          <p:nvPr>
            <p:ph type="pic" sz="quarter" idx="36"/>
          </p:nvPr>
        </p:nvSpPr>
        <p:spPr>
          <a:xfrm>
            <a:off x="5336535" y="3808413"/>
            <a:ext cx="6482425" cy="2673350"/>
          </a:xfrm>
        </p:spPr>
        <p:txBody>
          <a:bodyPr anchor="ctr"/>
          <a:lstStyle>
            <a:lvl1pPr algn="ctr">
              <a:defRPr>
                <a:solidFill>
                  <a:schemeClr val="bg1"/>
                </a:solidFill>
              </a:defRPr>
            </a:lvl1pPr>
          </a:lstStyle>
          <a:p>
            <a:endParaRPr lang="lv-LV"/>
          </a:p>
        </p:txBody>
      </p:sp>
      <p:sp>
        <p:nvSpPr>
          <p:cNvPr id="18" name="Attēla vietturis 3">
            <a:extLst>
              <a:ext uri="{FF2B5EF4-FFF2-40B4-BE49-F238E27FC236}">
                <a16:creationId xmlns:a16="http://schemas.microsoft.com/office/drawing/2014/main" id="{1AF2E609-0F49-4793-9E19-DEB754E6D452}"/>
              </a:ext>
            </a:extLst>
          </p:cNvPr>
          <p:cNvSpPr>
            <a:spLocks noGrp="1"/>
          </p:cNvSpPr>
          <p:nvPr>
            <p:ph type="pic" sz="quarter" idx="38"/>
          </p:nvPr>
        </p:nvSpPr>
        <p:spPr>
          <a:xfrm>
            <a:off x="5336273" y="368208"/>
            <a:ext cx="3806949" cy="2686232"/>
          </a:xfrm>
        </p:spPr>
        <p:txBody>
          <a:bodyPr anchor="ctr"/>
          <a:lstStyle>
            <a:lvl1pPr algn="ctr">
              <a:defRPr>
                <a:solidFill>
                  <a:schemeClr val="tx2"/>
                </a:solidFill>
              </a:defRPr>
            </a:lvl1pPr>
          </a:lstStyle>
          <a:p>
            <a:endParaRPr lang="lv-LV" dirty="0"/>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4620" y="761166"/>
            <a:ext cx="3708327" cy="1342949"/>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24" name="Teksta vietturis 13">
            <a:extLst>
              <a:ext uri="{FF2B5EF4-FFF2-40B4-BE49-F238E27FC236}">
                <a16:creationId xmlns:a16="http://schemas.microsoft.com/office/drawing/2014/main" id="{C4F9FC94-66B4-42E1-8F6B-43679373D69F}"/>
              </a:ext>
            </a:extLst>
          </p:cNvPr>
          <p:cNvSpPr>
            <a:spLocks noGrp="1"/>
          </p:cNvSpPr>
          <p:nvPr>
            <p:ph type="body" sz="quarter" idx="29" hasCustomPrompt="1"/>
          </p:nvPr>
        </p:nvSpPr>
        <p:spPr>
          <a:xfrm>
            <a:off x="634620" y="2211820"/>
            <a:ext cx="3707630" cy="2401123"/>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3" name="Slaida numura vietturis 2">
            <a:extLst>
              <a:ext uri="{FF2B5EF4-FFF2-40B4-BE49-F238E27FC236}">
                <a16:creationId xmlns:a16="http://schemas.microsoft.com/office/drawing/2014/main" id="{C0F431A7-F23A-4A59-A405-59874431ED2D}"/>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5" name="Taisnstūris 14">
            <a:extLst>
              <a:ext uri="{FF2B5EF4-FFF2-40B4-BE49-F238E27FC236}">
                <a16:creationId xmlns:a16="http://schemas.microsoft.com/office/drawing/2014/main" id="{E1AE153C-F92D-43C5-B4C5-271B2FAAF240}"/>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Teksta vietturis 2">
            <a:extLst>
              <a:ext uri="{FF2B5EF4-FFF2-40B4-BE49-F238E27FC236}">
                <a16:creationId xmlns:a16="http://schemas.microsoft.com/office/drawing/2014/main" id="{6593DFC1-9916-480E-8648-88E229FCCDB9}"/>
              </a:ext>
            </a:extLst>
          </p:cNvPr>
          <p:cNvSpPr>
            <a:spLocks noGrp="1"/>
          </p:cNvSpPr>
          <p:nvPr>
            <p:ph type="body" sz="quarter" idx="39" hasCustomPrompt="1"/>
          </p:nvPr>
        </p:nvSpPr>
        <p:spPr>
          <a:xfrm>
            <a:off x="5334931" y="6489792"/>
            <a:ext cx="3055937" cy="360000"/>
          </a:xfrm>
        </p:spPr>
        <p:txBody>
          <a:bodyPr anchor="ctr"/>
          <a:lstStyle>
            <a:lvl1pPr>
              <a:defRPr sz="800">
                <a:solidFill>
                  <a:schemeClr val="bg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13" name="Attēla vietturis 3">
            <a:extLst>
              <a:ext uri="{FF2B5EF4-FFF2-40B4-BE49-F238E27FC236}">
                <a16:creationId xmlns:a16="http://schemas.microsoft.com/office/drawing/2014/main" id="{6F24D2FA-6398-439E-8F9F-2217B7F2E46B}"/>
              </a:ext>
            </a:extLst>
          </p:cNvPr>
          <p:cNvSpPr>
            <a:spLocks noGrp="1"/>
          </p:cNvSpPr>
          <p:nvPr>
            <p:ph type="pic" sz="quarter" idx="37"/>
          </p:nvPr>
        </p:nvSpPr>
        <p:spPr>
          <a:xfrm>
            <a:off x="9553033" y="376237"/>
            <a:ext cx="2638967" cy="2686232"/>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82997F66-6C26-232F-E0D2-F056E848192C}"/>
              </a:ext>
            </a:extLst>
          </p:cNvPr>
          <p:cNvSpPr>
            <a:spLocks noGrp="1"/>
          </p:cNvSpPr>
          <p:nvPr>
            <p:ph type="ftr" sz="quarter" idx="40"/>
          </p:nvPr>
        </p:nvSpPr>
        <p:spPr>
          <a:xfrm>
            <a:off x="2038250" y="6282000"/>
            <a:ext cx="2304000" cy="360000"/>
          </a:xfrm>
        </p:spPr>
        <p:txBody>
          <a:bodyPr/>
          <a:lstStyle>
            <a:lvl1pPr algn="r">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88770130"/>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 attēli_teksts">
    <p:bg>
      <p:bgRef idx="1001">
        <a:schemeClr val="bg1"/>
      </p:bgRef>
    </p:bg>
    <p:spTree>
      <p:nvGrpSpPr>
        <p:cNvPr id="1" name=""/>
        <p:cNvGrpSpPr/>
        <p:nvPr/>
      </p:nvGrpSpPr>
      <p:grpSpPr>
        <a:xfrm>
          <a:off x="0" y="0"/>
          <a:ext cx="0" cy="0"/>
          <a:chOff x="0" y="0"/>
          <a:chExt cx="0" cy="0"/>
        </a:xfrm>
      </p:grpSpPr>
      <p:sp>
        <p:nvSpPr>
          <p:cNvPr id="12" name="Attēla vietturis 3">
            <a:extLst>
              <a:ext uri="{FF2B5EF4-FFF2-40B4-BE49-F238E27FC236}">
                <a16:creationId xmlns:a16="http://schemas.microsoft.com/office/drawing/2014/main" id="{8C09FB4D-D0E9-4D89-A0E0-2C42FE9B2A98}"/>
              </a:ext>
            </a:extLst>
          </p:cNvPr>
          <p:cNvSpPr>
            <a:spLocks noGrp="1"/>
          </p:cNvSpPr>
          <p:nvPr>
            <p:ph type="pic" sz="quarter" idx="36"/>
          </p:nvPr>
        </p:nvSpPr>
        <p:spPr>
          <a:xfrm>
            <a:off x="8012011" y="3438999"/>
            <a:ext cx="3806949" cy="2673350"/>
          </a:xfrm>
        </p:spPr>
        <p:txBody>
          <a:bodyPr anchor="ctr"/>
          <a:lstStyle>
            <a:lvl1pPr algn="ctr">
              <a:defRPr>
                <a:solidFill>
                  <a:schemeClr val="tx1"/>
                </a:solidFill>
              </a:defRPr>
            </a:lvl1pPr>
          </a:lstStyle>
          <a:p>
            <a:endParaRPr lang="lv-LV"/>
          </a:p>
        </p:txBody>
      </p:sp>
      <p:sp>
        <p:nvSpPr>
          <p:cNvPr id="13" name="Attēla vietturis 3">
            <a:extLst>
              <a:ext uri="{FF2B5EF4-FFF2-40B4-BE49-F238E27FC236}">
                <a16:creationId xmlns:a16="http://schemas.microsoft.com/office/drawing/2014/main" id="{6FFF5B4C-EA31-48F0-929A-CD6742BAD101}"/>
              </a:ext>
            </a:extLst>
          </p:cNvPr>
          <p:cNvSpPr>
            <a:spLocks noGrp="1"/>
          </p:cNvSpPr>
          <p:nvPr>
            <p:ph type="pic" sz="quarter" idx="37"/>
          </p:nvPr>
        </p:nvSpPr>
        <p:spPr>
          <a:xfrm>
            <a:off x="5352183" y="373062"/>
            <a:ext cx="6466777" cy="2686232"/>
          </a:xfrm>
        </p:spPr>
        <p:txBody>
          <a:bodyPr anchor="ctr"/>
          <a:lstStyle>
            <a:lvl1pPr algn="ctr">
              <a:defRPr>
                <a:solidFill>
                  <a:schemeClr val="tx1"/>
                </a:solidFill>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4620" y="761166"/>
            <a:ext cx="4040747" cy="1342949"/>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24" name="Teksta vietturis 13">
            <a:extLst>
              <a:ext uri="{FF2B5EF4-FFF2-40B4-BE49-F238E27FC236}">
                <a16:creationId xmlns:a16="http://schemas.microsoft.com/office/drawing/2014/main" id="{C4F9FC94-66B4-42E1-8F6B-43679373D69F}"/>
              </a:ext>
            </a:extLst>
          </p:cNvPr>
          <p:cNvSpPr>
            <a:spLocks noGrp="1"/>
          </p:cNvSpPr>
          <p:nvPr>
            <p:ph type="body" sz="quarter" idx="29" hasCustomPrompt="1"/>
          </p:nvPr>
        </p:nvSpPr>
        <p:spPr>
          <a:xfrm>
            <a:off x="634620" y="3553324"/>
            <a:ext cx="6704434" cy="2401123"/>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3" name="Slaida numura vietturis 2">
            <a:extLst>
              <a:ext uri="{FF2B5EF4-FFF2-40B4-BE49-F238E27FC236}">
                <a16:creationId xmlns:a16="http://schemas.microsoft.com/office/drawing/2014/main" id="{C0F431A7-F23A-4A59-A405-59874431ED2D}"/>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1" name="Taisnstūris 10">
            <a:extLst>
              <a:ext uri="{FF2B5EF4-FFF2-40B4-BE49-F238E27FC236}">
                <a16:creationId xmlns:a16="http://schemas.microsoft.com/office/drawing/2014/main" id="{10D6A1CB-36B1-464A-9C75-5CCF61B3E0FF}"/>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6891D728-FC7E-E58D-18D3-D9F86CE32655}"/>
              </a:ext>
            </a:extLst>
          </p:cNvPr>
          <p:cNvSpPr>
            <a:spLocks noGrp="1"/>
          </p:cNvSpPr>
          <p:nvPr>
            <p:ph type="ftr" sz="quarter" idx="38"/>
          </p:nvPr>
        </p:nvSpPr>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9" name="Teksta vietturis 2">
            <a:extLst>
              <a:ext uri="{FF2B5EF4-FFF2-40B4-BE49-F238E27FC236}">
                <a16:creationId xmlns:a16="http://schemas.microsoft.com/office/drawing/2014/main" id="{56E3C252-D092-4CC0-93CD-27354DB11F95}"/>
              </a:ext>
            </a:extLst>
          </p:cNvPr>
          <p:cNvSpPr>
            <a:spLocks noGrp="1"/>
          </p:cNvSpPr>
          <p:nvPr>
            <p:ph type="body" sz="quarter" idx="34" hasCustomPrompt="1"/>
          </p:nvPr>
        </p:nvSpPr>
        <p:spPr>
          <a:xfrm>
            <a:off x="8012011" y="5757292"/>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Tree>
    <p:extLst>
      <p:ext uri="{BB962C8B-B14F-4D97-AF65-F5344CB8AC3E}">
        <p14:creationId xmlns:p14="http://schemas.microsoft.com/office/powerpoint/2010/main" val="144177107"/>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 attēli_teksts_gaišs">
    <p:bg>
      <p:bgRef idx="1001">
        <a:schemeClr val="bg2"/>
      </p:bgRef>
    </p:bg>
    <p:spTree>
      <p:nvGrpSpPr>
        <p:cNvPr id="1" name=""/>
        <p:cNvGrpSpPr/>
        <p:nvPr/>
      </p:nvGrpSpPr>
      <p:grpSpPr>
        <a:xfrm>
          <a:off x="0" y="0"/>
          <a:ext cx="0" cy="0"/>
          <a:chOff x="0" y="0"/>
          <a:chExt cx="0" cy="0"/>
        </a:xfrm>
      </p:grpSpPr>
      <p:sp>
        <p:nvSpPr>
          <p:cNvPr id="12" name="Attēla vietturis 3">
            <a:extLst>
              <a:ext uri="{FF2B5EF4-FFF2-40B4-BE49-F238E27FC236}">
                <a16:creationId xmlns:a16="http://schemas.microsoft.com/office/drawing/2014/main" id="{A0438533-0D60-4BCD-96EA-018CDC0A6D99}"/>
              </a:ext>
            </a:extLst>
          </p:cNvPr>
          <p:cNvSpPr>
            <a:spLocks noGrp="1"/>
          </p:cNvSpPr>
          <p:nvPr>
            <p:ph type="pic" sz="quarter" idx="36"/>
          </p:nvPr>
        </p:nvSpPr>
        <p:spPr>
          <a:xfrm>
            <a:off x="8012011" y="3438999"/>
            <a:ext cx="3806949" cy="2673350"/>
          </a:xfrm>
        </p:spPr>
        <p:txBody>
          <a:bodyPr anchor="ctr"/>
          <a:lstStyle>
            <a:lvl1pPr algn="ctr">
              <a:defRPr>
                <a:solidFill>
                  <a:schemeClr val="tx1"/>
                </a:solidFill>
              </a:defRPr>
            </a:lvl1pPr>
          </a:lstStyle>
          <a:p>
            <a:endParaRPr lang="lv-LV"/>
          </a:p>
        </p:txBody>
      </p:sp>
      <p:sp>
        <p:nvSpPr>
          <p:cNvPr id="13" name="Attēla vietturis 3">
            <a:extLst>
              <a:ext uri="{FF2B5EF4-FFF2-40B4-BE49-F238E27FC236}">
                <a16:creationId xmlns:a16="http://schemas.microsoft.com/office/drawing/2014/main" id="{656575D8-162A-42A4-B61D-0DA17E2F9E2A}"/>
              </a:ext>
            </a:extLst>
          </p:cNvPr>
          <p:cNvSpPr>
            <a:spLocks noGrp="1"/>
          </p:cNvSpPr>
          <p:nvPr>
            <p:ph type="pic" sz="quarter" idx="37"/>
          </p:nvPr>
        </p:nvSpPr>
        <p:spPr>
          <a:xfrm>
            <a:off x="5352183" y="373062"/>
            <a:ext cx="6466777" cy="2686232"/>
          </a:xfrm>
        </p:spPr>
        <p:txBody>
          <a:bodyPr anchor="ctr"/>
          <a:lstStyle>
            <a:lvl1pPr algn="ctr">
              <a:defRPr>
                <a:solidFill>
                  <a:schemeClr val="tx1"/>
                </a:solidFill>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4620" y="761166"/>
            <a:ext cx="4040747" cy="1342949"/>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24" name="Teksta vietturis 13">
            <a:extLst>
              <a:ext uri="{FF2B5EF4-FFF2-40B4-BE49-F238E27FC236}">
                <a16:creationId xmlns:a16="http://schemas.microsoft.com/office/drawing/2014/main" id="{C4F9FC94-66B4-42E1-8F6B-43679373D69F}"/>
              </a:ext>
            </a:extLst>
          </p:cNvPr>
          <p:cNvSpPr>
            <a:spLocks noGrp="1"/>
          </p:cNvSpPr>
          <p:nvPr>
            <p:ph type="body" sz="quarter" idx="29" hasCustomPrompt="1"/>
          </p:nvPr>
        </p:nvSpPr>
        <p:spPr>
          <a:xfrm>
            <a:off x="634620" y="3553324"/>
            <a:ext cx="6704434" cy="2401123"/>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3" name="Slaida numura vietturis 2">
            <a:extLst>
              <a:ext uri="{FF2B5EF4-FFF2-40B4-BE49-F238E27FC236}">
                <a16:creationId xmlns:a16="http://schemas.microsoft.com/office/drawing/2014/main" id="{C0F431A7-F23A-4A59-A405-59874431ED2D}"/>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1" name="Taisnstūris 10">
            <a:extLst>
              <a:ext uri="{FF2B5EF4-FFF2-40B4-BE49-F238E27FC236}">
                <a16:creationId xmlns:a16="http://schemas.microsoft.com/office/drawing/2014/main" id="{7DA16F75-E0F4-4DB3-B06F-6A4E2E8F01ED}"/>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Kājenes vietturis 3">
            <a:extLst>
              <a:ext uri="{FF2B5EF4-FFF2-40B4-BE49-F238E27FC236}">
                <a16:creationId xmlns:a16="http://schemas.microsoft.com/office/drawing/2014/main" id="{10D72644-F9C9-66E6-ECBB-88587D7DC635}"/>
              </a:ext>
            </a:extLst>
          </p:cNvPr>
          <p:cNvSpPr>
            <a:spLocks noGrp="1"/>
          </p:cNvSpPr>
          <p:nvPr>
            <p:ph type="ftr" sz="quarter" idx="38"/>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9" name="Teksta vietturis 2">
            <a:extLst>
              <a:ext uri="{FF2B5EF4-FFF2-40B4-BE49-F238E27FC236}">
                <a16:creationId xmlns:a16="http://schemas.microsoft.com/office/drawing/2014/main" id="{BF4ED324-8779-4B1F-ACD6-C1B0E81C1346}"/>
              </a:ext>
            </a:extLst>
          </p:cNvPr>
          <p:cNvSpPr>
            <a:spLocks noGrp="1"/>
          </p:cNvSpPr>
          <p:nvPr>
            <p:ph type="body" sz="quarter" idx="34" hasCustomPrompt="1"/>
          </p:nvPr>
        </p:nvSpPr>
        <p:spPr>
          <a:xfrm>
            <a:off x="8023808" y="57455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Tree>
    <p:extLst>
      <p:ext uri="{BB962C8B-B14F-4D97-AF65-F5344CB8AC3E}">
        <p14:creationId xmlns:p14="http://schemas.microsoft.com/office/powerpoint/2010/main" val="65559598"/>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Nobeiguma slaids">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Taisnstūris 4">
            <a:extLst>
              <a:ext uri="{FF2B5EF4-FFF2-40B4-BE49-F238E27FC236}">
                <a16:creationId xmlns:a16="http://schemas.microsoft.com/office/drawing/2014/main" id="{08683819-4C82-43FF-864C-D266F31B7204}"/>
              </a:ext>
            </a:extLst>
          </p:cNvPr>
          <p:cNvSpPr/>
          <p:nvPr userDrawn="1"/>
        </p:nvSpPr>
        <p:spPr>
          <a:xfrm>
            <a:off x="4569162" y="6484114"/>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extBox 5">
            <a:extLst>
              <a:ext uri="{FF2B5EF4-FFF2-40B4-BE49-F238E27FC236}">
                <a16:creationId xmlns:a16="http://schemas.microsoft.com/office/drawing/2014/main" id="{46E31B42-887D-42A8-BFF5-425153898CE0}"/>
              </a:ext>
            </a:extLst>
          </p:cNvPr>
          <p:cNvSpPr txBox="1">
            <a:spLocks noGrp="1" noRot="1" noMove="1" noResize="1" noEditPoints="1" noAdjustHandles="1" noChangeArrowheads="1" noChangeShapeType="1"/>
          </p:cNvSpPr>
          <p:nvPr userDrawn="1"/>
        </p:nvSpPr>
        <p:spPr>
          <a:xfrm>
            <a:off x="2445224" y="2913797"/>
            <a:ext cx="7301553" cy="707886"/>
          </a:xfrm>
          <a:prstGeom prst="rect">
            <a:avLst/>
          </a:prstGeom>
          <a:noFill/>
        </p:spPr>
        <p:txBody>
          <a:bodyPr wrap="square" rtlCol="0">
            <a:spAutoFit/>
          </a:bodyPr>
          <a:lstStyle/>
          <a:p>
            <a:pPr algn="ctr"/>
            <a:r>
              <a:rPr lang="lv-LV" sz="4000" dirty="0">
                <a:solidFill>
                  <a:schemeClr val="tx1"/>
                </a:solidFill>
                <a:latin typeface="+mj-lt"/>
              </a:rPr>
              <a:t>Paldies par uzmanību!</a:t>
            </a:r>
          </a:p>
        </p:txBody>
      </p:sp>
      <p:sp>
        <p:nvSpPr>
          <p:cNvPr id="2" name="Kājenes vietturis 1">
            <a:extLst>
              <a:ext uri="{FF2B5EF4-FFF2-40B4-BE49-F238E27FC236}">
                <a16:creationId xmlns:a16="http://schemas.microsoft.com/office/drawing/2014/main" id="{D0237B9A-BDB9-1526-46F0-75DCDA7E6D5F}"/>
              </a:ext>
            </a:extLst>
          </p:cNvPr>
          <p:cNvSpPr>
            <a:spLocks noGrp="1"/>
          </p:cNvSpPr>
          <p:nvPr>
            <p:ph type="ftr" sz="quarter" idx="10"/>
          </p:nvPr>
        </p:nvSpPr>
        <p:spPr>
          <a:xfrm>
            <a:off x="4944000" y="6116740"/>
            <a:ext cx="2304000" cy="360000"/>
          </a:xfrm>
        </p:spPr>
        <p:txBody>
          <a:bodyPr/>
          <a:lstStyle>
            <a:lvl1pPr>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00943772"/>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Nobeiguma slaids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Taisnstūris 4">
            <a:extLst>
              <a:ext uri="{FF2B5EF4-FFF2-40B4-BE49-F238E27FC236}">
                <a16:creationId xmlns:a16="http://schemas.microsoft.com/office/drawing/2014/main" id="{08683819-4C82-43FF-864C-D266F31B7204}"/>
              </a:ext>
            </a:extLst>
          </p:cNvPr>
          <p:cNvSpPr/>
          <p:nvPr userDrawn="1"/>
        </p:nvSpPr>
        <p:spPr>
          <a:xfrm>
            <a:off x="4569162" y="6484114"/>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extBox 5">
            <a:extLst>
              <a:ext uri="{FF2B5EF4-FFF2-40B4-BE49-F238E27FC236}">
                <a16:creationId xmlns:a16="http://schemas.microsoft.com/office/drawing/2014/main" id="{46E31B42-887D-42A8-BFF5-425153898CE0}"/>
              </a:ext>
            </a:extLst>
          </p:cNvPr>
          <p:cNvSpPr txBox="1">
            <a:spLocks noGrp="1" noRot="1" noMove="1" noResize="1" noEditPoints="1" noAdjustHandles="1" noChangeArrowheads="1" noChangeShapeType="1"/>
          </p:cNvSpPr>
          <p:nvPr userDrawn="1"/>
        </p:nvSpPr>
        <p:spPr>
          <a:xfrm>
            <a:off x="2445224" y="2913797"/>
            <a:ext cx="7301553" cy="707886"/>
          </a:xfrm>
          <a:prstGeom prst="rect">
            <a:avLst/>
          </a:prstGeom>
          <a:noFill/>
        </p:spPr>
        <p:txBody>
          <a:bodyPr wrap="square" rtlCol="0">
            <a:spAutoFit/>
          </a:bodyPr>
          <a:lstStyle/>
          <a:p>
            <a:pPr algn="ctr"/>
            <a:r>
              <a:rPr lang="lv-LV" sz="4000" dirty="0">
                <a:solidFill>
                  <a:schemeClr val="tx1"/>
                </a:solidFill>
                <a:latin typeface="+mj-lt"/>
              </a:rPr>
              <a:t>Paldies par uzmanību!</a:t>
            </a:r>
          </a:p>
        </p:txBody>
      </p:sp>
      <p:sp>
        <p:nvSpPr>
          <p:cNvPr id="2" name="Kājenes vietturis 1">
            <a:extLst>
              <a:ext uri="{FF2B5EF4-FFF2-40B4-BE49-F238E27FC236}">
                <a16:creationId xmlns:a16="http://schemas.microsoft.com/office/drawing/2014/main" id="{3769B63E-4430-053F-5A35-1B297FD0D305}"/>
              </a:ext>
            </a:extLst>
          </p:cNvPr>
          <p:cNvSpPr>
            <a:spLocks noGrp="1"/>
          </p:cNvSpPr>
          <p:nvPr>
            <p:ph type="ftr" sz="quarter" idx="10"/>
          </p:nvPr>
        </p:nvSpPr>
        <p:spPr>
          <a:xfrm>
            <a:off x="4926000" y="6116740"/>
            <a:ext cx="2340000" cy="360000"/>
          </a:xfrm>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19994179"/>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Nobeiguma slaids_rediģējams teksts">
    <p:bg>
      <p:bgRef idx="1001">
        <a:schemeClr val="bg1"/>
      </p:bgRef>
    </p:bg>
    <p:spTree>
      <p:nvGrpSpPr>
        <p:cNvPr id="1" name=""/>
        <p:cNvGrpSpPr/>
        <p:nvPr/>
      </p:nvGrpSpPr>
      <p:grpSpPr>
        <a:xfrm>
          <a:off x="0" y="0"/>
          <a:ext cx="0" cy="0"/>
          <a:chOff x="0" y="0"/>
          <a:chExt cx="0" cy="0"/>
        </a:xfrm>
      </p:grpSpPr>
      <p:sp>
        <p:nvSpPr>
          <p:cNvPr id="3" name="Teksta vietturis 2">
            <a:extLst>
              <a:ext uri="{FF2B5EF4-FFF2-40B4-BE49-F238E27FC236}">
                <a16:creationId xmlns:a16="http://schemas.microsoft.com/office/drawing/2014/main" id="{92803DF1-79DB-41C3-B011-D50BC75A93AF}"/>
              </a:ext>
            </a:extLst>
          </p:cNvPr>
          <p:cNvSpPr>
            <a:spLocks noGrp="1"/>
          </p:cNvSpPr>
          <p:nvPr>
            <p:ph type="body" sz="quarter" idx="10" hasCustomPrompt="1"/>
          </p:nvPr>
        </p:nvSpPr>
        <p:spPr>
          <a:xfrm>
            <a:off x="2085561" y="2913797"/>
            <a:ext cx="8020879" cy="708025"/>
          </a:xfrm>
        </p:spPr>
        <p:txBody>
          <a:bodyPr/>
          <a:lstStyle>
            <a:lvl1pPr algn="ctr">
              <a:defRPr lang="lv-LV" sz="4000" kern="1200" dirty="0" smtClean="0">
                <a:solidFill>
                  <a:schemeClr val="tx1"/>
                </a:solidFill>
                <a:latin typeface="+mj-lt"/>
                <a:ea typeface="+mn-ea"/>
                <a:cs typeface="+mn-cs"/>
              </a:defRPr>
            </a:lvl1pPr>
            <a:lvl2pPr algn="ctr">
              <a:defRPr/>
            </a:lvl2pPr>
            <a:lvl3pPr algn="ctr">
              <a:defRPr/>
            </a:lvl3pPr>
            <a:lvl4pPr algn="ctr">
              <a:defRPr/>
            </a:lvl4pPr>
            <a:lvl5pPr algn="ctr">
              <a:defRPr/>
            </a:lvl5pPr>
          </a:lstStyle>
          <a:p>
            <a:pPr lvl="0"/>
            <a:r>
              <a:rPr lang="lv-LV" dirty="0"/>
              <a:t>Vieta atvadu/pateicības tekstam</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Taisnstūris 4">
            <a:extLst>
              <a:ext uri="{FF2B5EF4-FFF2-40B4-BE49-F238E27FC236}">
                <a16:creationId xmlns:a16="http://schemas.microsoft.com/office/drawing/2014/main" id="{08683819-4C82-43FF-864C-D266F31B7204}"/>
              </a:ext>
            </a:extLst>
          </p:cNvPr>
          <p:cNvSpPr/>
          <p:nvPr userDrawn="1"/>
        </p:nvSpPr>
        <p:spPr>
          <a:xfrm>
            <a:off x="4569162" y="6484114"/>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Kājenes vietturis 1">
            <a:extLst>
              <a:ext uri="{FF2B5EF4-FFF2-40B4-BE49-F238E27FC236}">
                <a16:creationId xmlns:a16="http://schemas.microsoft.com/office/drawing/2014/main" id="{5D930D6A-ED2E-B2D7-3EB5-A14E89252FD5}"/>
              </a:ext>
            </a:extLst>
          </p:cNvPr>
          <p:cNvSpPr>
            <a:spLocks noGrp="1"/>
          </p:cNvSpPr>
          <p:nvPr>
            <p:ph type="ftr" sz="quarter" idx="11"/>
          </p:nvPr>
        </p:nvSpPr>
        <p:spPr>
          <a:xfrm>
            <a:off x="4926000" y="6116740"/>
            <a:ext cx="2340000" cy="360000"/>
          </a:xfrm>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26875628"/>
      </p:ext>
    </p:extLst>
  </p:cSld>
  <p:clrMapOvr>
    <a:overrideClrMapping bg1="dk1" tx1="lt1" bg2="dk2" tx2="lt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Nobeiguma slaids_rediģējams teksts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Taisnstūris 4">
            <a:extLst>
              <a:ext uri="{FF2B5EF4-FFF2-40B4-BE49-F238E27FC236}">
                <a16:creationId xmlns:a16="http://schemas.microsoft.com/office/drawing/2014/main" id="{08683819-4C82-43FF-864C-D266F31B7204}"/>
              </a:ext>
            </a:extLst>
          </p:cNvPr>
          <p:cNvSpPr/>
          <p:nvPr userDrawn="1"/>
        </p:nvSpPr>
        <p:spPr>
          <a:xfrm>
            <a:off x="4569162" y="6484114"/>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Teksta vietturis 2">
            <a:extLst>
              <a:ext uri="{FF2B5EF4-FFF2-40B4-BE49-F238E27FC236}">
                <a16:creationId xmlns:a16="http://schemas.microsoft.com/office/drawing/2014/main" id="{36A27322-9306-4103-8CEE-10EE0ECBBE1C}"/>
              </a:ext>
            </a:extLst>
          </p:cNvPr>
          <p:cNvSpPr>
            <a:spLocks noGrp="1"/>
          </p:cNvSpPr>
          <p:nvPr>
            <p:ph type="body" sz="quarter" idx="10" hasCustomPrompt="1"/>
          </p:nvPr>
        </p:nvSpPr>
        <p:spPr>
          <a:xfrm>
            <a:off x="2085561" y="2913797"/>
            <a:ext cx="8020879" cy="708025"/>
          </a:xfrm>
        </p:spPr>
        <p:txBody>
          <a:bodyPr/>
          <a:lstStyle>
            <a:lvl1pPr algn="ctr">
              <a:defRPr lang="lv-LV" sz="4000" kern="1200" dirty="0" smtClean="0">
                <a:solidFill>
                  <a:schemeClr val="tx1"/>
                </a:solidFill>
                <a:latin typeface="+mj-lt"/>
                <a:ea typeface="+mn-ea"/>
                <a:cs typeface="+mn-cs"/>
              </a:defRPr>
            </a:lvl1pPr>
            <a:lvl2pPr algn="ctr">
              <a:defRPr/>
            </a:lvl2pPr>
            <a:lvl3pPr algn="ctr">
              <a:defRPr/>
            </a:lvl3pPr>
            <a:lvl4pPr algn="ctr">
              <a:defRPr/>
            </a:lvl4pPr>
            <a:lvl5pPr algn="ctr">
              <a:defRPr/>
            </a:lvl5pPr>
          </a:lstStyle>
          <a:p>
            <a:pPr lvl="0"/>
            <a:r>
              <a:rPr lang="lv-LV" dirty="0"/>
              <a:t>Vieta atvadu/pateicības tekstam</a:t>
            </a:r>
          </a:p>
        </p:txBody>
      </p:sp>
      <p:sp>
        <p:nvSpPr>
          <p:cNvPr id="2" name="Kājenes vietturis 1">
            <a:extLst>
              <a:ext uri="{FF2B5EF4-FFF2-40B4-BE49-F238E27FC236}">
                <a16:creationId xmlns:a16="http://schemas.microsoft.com/office/drawing/2014/main" id="{E257BAA4-B90E-2D0B-464C-A66E532EED6B}"/>
              </a:ext>
            </a:extLst>
          </p:cNvPr>
          <p:cNvSpPr>
            <a:spLocks noGrp="1"/>
          </p:cNvSpPr>
          <p:nvPr>
            <p:ph type="ftr" sz="quarter" idx="11"/>
          </p:nvPr>
        </p:nvSpPr>
        <p:spPr>
          <a:xfrm>
            <a:off x="4926000" y="6116740"/>
            <a:ext cx="2340000" cy="360000"/>
          </a:xfrm>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54924013"/>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Nobeiguma slaids_logo">
    <p:bg>
      <p:bgRef idx="1001">
        <a:schemeClr val="bg1"/>
      </p:bgRef>
    </p:bg>
    <p:spTree>
      <p:nvGrpSpPr>
        <p:cNvPr id="1" name=""/>
        <p:cNvGrpSpPr/>
        <p:nvPr/>
      </p:nvGrpSpPr>
      <p:grpSpPr>
        <a:xfrm>
          <a:off x="0" y="0"/>
          <a:ext cx="0" cy="0"/>
          <a:chOff x="0" y="0"/>
          <a:chExt cx="0" cy="0"/>
        </a:xfrm>
      </p:grpSpPr>
      <p:sp>
        <p:nvSpPr>
          <p:cNvPr id="5" name="Taisnstūris 4">
            <a:extLst>
              <a:ext uri="{FF2B5EF4-FFF2-40B4-BE49-F238E27FC236}">
                <a16:creationId xmlns:a16="http://schemas.microsoft.com/office/drawing/2014/main" id="{08683819-4C82-43FF-864C-D266F31B7204}"/>
              </a:ext>
            </a:extLst>
          </p:cNvPr>
          <p:cNvSpPr/>
          <p:nvPr userDrawn="1"/>
        </p:nvSpPr>
        <p:spPr>
          <a:xfrm>
            <a:off x="4569162" y="6484114"/>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extBox 5">
            <a:extLst>
              <a:ext uri="{FF2B5EF4-FFF2-40B4-BE49-F238E27FC236}">
                <a16:creationId xmlns:a16="http://schemas.microsoft.com/office/drawing/2014/main" id="{46E31B42-887D-42A8-BFF5-425153898CE0}"/>
              </a:ext>
            </a:extLst>
          </p:cNvPr>
          <p:cNvSpPr txBox="1">
            <a:spLocks noGrp="1" noRot="1" noMove="1" noResize="1" noEditPoints="1" noAdjustHandles="1" noChangeArrowheads="1" noChangeShapeType="1"/>
          </p:cNvSpPr>
          <p:nvPr userDrawn="1"/>
        </p:nvSpPr>
        <p:spPr>
          <a:xfrm>
            <a:off x="2445224" y="3281485"/>
            <a:ext cx="7301553" cy="707886"/>
          </a:xfrm>
          <a:prstGeom prst="rect">
            <a:avLst/>
          </a:prstGeom>
          <a:noFill/>
        </p:spPr>
        <p:txBody>
          <a:bodyPr wrap="square" rtlCol="0">
            <a:spAutoFit/>
          </a:bodyPr>
          <a:lstStyle/>
          <a:p>
            <a:pPr algn="ctr"/>
            <a:r>
              <a:rPr lang="en-US" sz="4000" dirty="0">
                <a:solidFill>
                  <a:schemeClr val="tx1"/>
                </a:solidFill>
                <a:latin typeface="+mj-lt"/>
              </a:rPr>
              <a:t>M</a:t>
            </a:r>
            <a:r>
              <a:rPr lang="lv-LV" sz="4000" dirty="0">
                <a:solidFill>
                  <a:schemeClr val="tx1"/>
                </a:solidFill>
                <a:latin typeface="+mj-lt"/>
              </a:rPr>
              <a:t>ūsu valsts, mūsu banka</a:t>
            </a:r>
          </a:p>
        </p:txBody>
      </p:sp>
      <p:pic>
        <p:nvPicPr>
          <p:cNvPr id="7" name="Grafika 6">
            <a:extLst>
              <a:ext uri="{FF2B5EF4-FFF2-40B4-BE49-F238E27FC236}">
                <a16:creationId xmlns:a16="http://schemas.microsoft.com/office/drawing/2014/main" id="{CA0B9374-1107-4AC0-9704-51C5D684176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75954" y="1485352"/>
            <a:ext cx="2640090" cy="933747"/>
          </a:xfrm>
          <a:prstGeom prst="rect">
            <a:avLst/>
          </a:prstGeom>
        </p:spPr>
      </p:pic>
      <p:sp>
        <p:nvSpPr>
          <p:cNvPr id="2" name="Kājenes vietturis 1">
            <a:extLst>
              <a:ext uri="{FF2B5EF4-FFF2-40B4-BE49-F238E27FC236}">
                <a16:creationId xmlns:a16="http://schemas.microsoft.com/office/drawing/2014/main" id="{D66DEE42-744F-A2C0-BD16-DAEE25BB191C}"/>
              </a:ext>
            </a:extLst>
          </p:cNvPr>
          <p:cNvSpPr>
            <a:spLocks noGrp="1"/>
          </p:cNvSpPr>
          <p:nvPr>
            <p:ph type="ftr" sz="quarter" idx="10"/>
          </p:nvPr>
        </p:nvSpPr>
        <p:spPr>
          <a:xfrm>
            <a:off x="4926000" y="6116740"/>
            <a:ext cx="2340000" cy="360000"/>
          </a:xfrm>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06725381"/>
      </p:ext>
    </p:extLst>
  </p:cSld>
  <p:clrMapOvr>
    <a:overrideClrMapping bg1="dk1" tx1="lt1" bg2="dk2" tx2="lt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Nobeiguma slaids_logo_gaišs">
    <p:bg>
      <p:bgRef idx="1001">
        <a:schemeClr val="bg2"/>
      </p:bgRef>
    </p:bg>
    <p:spTree>
      <p:nvGrpSpPr>
        <p:cNvPr id="1" name=""/>
        <p:cNvGrpSpPr/>
        <p:nvPr/>
      </p:nvGrpSpPr>
      <p:grpSpPr>
        <a:xfrm>
          <a:off x="0" y="0"/>
          <a:ext cx="0" cy="0"/>
          <a:chOff x="0" y="0"/>
          <a:chExt cx="0" cy="0"/>
        </a:xfrm>
      </p:grpSpPr>
      <p:sp>
        <p:nvSpPr>
          <p:cNvPr id="5" name="Taisnstūris 4">
            <a:extLst>
              <a:ext uri="{FF2B5EF4-FFF2-40B4-BE49-F238E27FC236}">
                <a16:creationId xmlns:a16="http://schemas.microsoft.com/office/drawing/2014/main" id="{08683819-4C82-43FF-864C-D266F31B7204}"/>
              </a:ext>
            </a:extLst>
          </p:cNvPr>
          <p:cNvSpPr/>
          <p:nvPr userDrawn="1"/>
        </p:nvSpPr>
        <p:spPr>
          <a:xfrm>
            <a:off x="4569162" y="6484114"/>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extBox 5">
            <a:extLst>
              <a:ext uri="{FF2B5EF4-FFF2-40B4-BE49-F238E27FC236}">
                <a16:creationId xmlns:a16="http://schemas.microsoft.com/office/drawing/2014/main" id="{46E31B42-887D-42A8-BFF5-425153898CE0}"/>
              </a:ext>
            </a:extLst>
          </p:cNvPr>
          <p:cNvSpPr txBox="1">
            <a:spLocks noGrp="1" noRot="1" noMove="1" noResize="1" noEditPoints="1" noAdjustHandles="1" noChangeArrowheads="1" noChangeShapeType="1"/>
          </p:cNvSpPr>
          <p:nvPr userDrawn="1"/>
        </p:nvSpPr>
        <p:spPr>
          <a:xfrm>
            <a:off x="2445224" y="3281485"/>
            <a:ext cx="7301553" cy="707886"/>
          </a:xfrm>
          <a:prstGeom prst="rect">
            <a:avLst/>
          </a:prstGeom>
          <a:noFill/>
        </p:spPr>
        <p:txBody>
          <a:bodyPr wrap="square" rtlCol="0">
            <a:spAutoFit/>
          </a:bodyPr>
          <a:lstStyle/>
          <a:p>
            <a:pPr algn="ctr"/>
            <a:r>
              <a:rPr lang="en-US" sz="4000" dirty="0">
                <a:solidFill>
                  <a:schemeClr val="tx1"/>
                </a:solidFill>
                <a:latin typeface="+mj-lt"/>
              </a:rPr>
              <a:t>M</a:t>
            </a:r>
            <a:r>
              <a:rPr lang="lv-LV" sz="4000" dirty="0">
                <a:solidFill>
                  <a:schemeClr val="tx1"/>
                </a:solidFill>
                <a:latin typeface="+mj-lt"/>
              </a:rPr>
              <a:t>ūsu valsts, mūsu banka</a:t>
            </a:r>
          </a:p>
        </p:txBody>
      </p:sp>
      <p:pic>
        <p:nvPicPr>
          <p:cNvPr id="9" name="Grafika 8">
            <a:extLst>
              <a:ext uri="{FF2B5EF4-FFF2-40B4-BE49-F238E27FC236}">
                <a16:creationId xmlns:a16="http://schemas.microsoft.com/office/drawing/2014/main" id="{1B2CF2C8-49AC-4877-ABED-4FDDEAAE0F8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75958" y="1471703"/>
            <a:ext cx="2640086" cy="933747"/>
          </a:xfrm>
          <a:prstGeom prst="rect">
            <a:avLst/>
          </a:prstGeom>
        </p:spPr>
      </p:pic>
      <p:sp>
        <p:nvSpPr>
          <p:cNvPr id="2" name="Kājenes vietturis 1">
            <a:extLst>
              <a:ext uri="{FF2B5EF4-FFF2-40B4-BE49-F238E27FC236}">
                <a16:creationId xmlns:a16="http://schemas.microsoft.com/office/drawing/2014/main" id="{5583A619-33D8-6ED1-88B1-8118C589456D}"/>
              </a:ext>
            </a:extLst>
          </p:cNvPr>
          <p:cNvSpPr>
            <a:spLocks noGrp="1"/>
          </p:cNvSpPr>
          <p:nvPr>
            <p:ph type="ftr" sz="quarter" idx="10"/>
          </p:nvPr>
        </p:nvSpPr>
        <p:spPr>
          <a:xfrm>
            <a:off x="4926000" y="6116740"/>
            <a:ext cx="2340000" cy="360000"/>
          </a:xfrm>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99746092"/>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Nobeiguma slaids_logo_ENG">
    <p:bg>
      <p:bgRef idx="1001">
        <a:schemeClr val="bg1"/>
      </p:bgRef>
    </p:bg>
    <p:spTree>
      <p:nvGrpSpPr>
        <p:cNvPr id="1" name=""/>
        <p:cNvGrpSpPr/>
        <p:nvPr/>
      </p:nvGrpSpPr>
      <p:grpSpPr>
        <a:xfrm>
          <a:off x="0" y="0"/>
          <a:ext cx="0" cy="0"/>
          <a:chOff x="0" y="0"/>
          <a:chExt cx="0" cy="0"/>
        </a:xfrm>
      </p:grpSpPr>
      <p:sp>
        <p:nvSpPr>
          <p:cNvPr id="5" name="Taisnstūris 4">
            <a:extLst>
              <a:ext uri="{FF2B5EF4-FFF2-40B4-BE49-F238E27FC236}">
                <a16:creationId xmlns:a16="http://schemas.microsoft.com/office/drawing/2014/main" id="{08683819-4C82-43FF-864C-D266F31B7204}"/>
              </a:ext>
            </a:extLst>
          </p:cNvPr>
          <p:cNvSpPr/>
          <p:nvPr userDrawn="1"/>
        </p:nvSpPr>
        <p:spPr>
          <a:xfrm>
            <a:off x="4569162" y="6484114"/>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extBox 5">
            <a:extLst>
              <a:ext uri="{FF2B5EF4-FFF2-40B4-BE49-F238E27FC236}">
                <a16:creationId xmlns:a16="http://schemas.microsoft.com/office/drawing/2014/main" id="{46E31B42-887D-42A8-BFF5-425153898CE0}"/>
              </a:ext>
            </a:extLst>
          </p:cNvPr>
          <p:cNvSpPr txBox="1">
            <a:spLocks noGrp="1" noRot="1" noMove="1" noResize="1" noEditPoints="1" noAdjustHandles="1" noChangeArrowheads="1" noChangeShapeType="1"/>
          </p:cNvSpPr>
          <p:nvPr userDrawn="1"/>
        </p:nvSpPr>
        <p:spPr>
          <a:xfrm>
            <a:off x="2445224" y="3281485"/>
            <a:ext cx="7301553" cy="707886"/>
          </a:xfrm>
          <a:prstGeom prst="rect">
            <a:avLst/>
          </a:prstGeom>
          <a:noFill/>
        </p:spPr>
        <p:txBody>
          <a:bodyPr wrap="square" rtlCol="0">
            <a:spAutoFit/>
          </a:bodyPr>
          <a:lstStyle/>
          <a:p>
            <a:pPr algn="ctr"/>
            <a:r>
              <a:rPr lang="lv-LV" sz="4000" dirty="0" err="1">
                <a:solidFill>
                  <a:schemeClr val="tx1"/>
                </a:solidFill>
                <a:latin typeface="+mj-lt"/>
              </a:rPr>
              <a:t>Our</a:t>
            </a:r>
            <a:r>
              <a:rPr lang="lv-LV" sz="4000" dirty="0">
                <a:solidFill>
                  <a:schemeClr val="tx1"/>
                </a:solidFill>
                <a:latin typeface="+mj-lt"/>
              </a:rPr>
              <a:t> </a:t>
            </a:r>
            <a:r>
              <a:rPr lang="lv-LV" sz="4000" dirty="0" err="1">
                <a:solidFill>
                  <a:schemeClr val="tx1"/>
                </a:solidFill>
                <a:latin typeface="+mj-lt"/>
              </a:rPr>
              <a:t>country</a:t>
            </a:r>
            <a:r>
              <a:rPr lang="lv-LV" sz="4000" dirty="0">
                <a:solidFill>
                  <a:schemeClr val="tx1"/>
                </a:solidFill>
                <a:latin typeface="+mj-lt"/>
              </a:rPr>
              <a:t>, </a:t>
            </a:r>
            <a:r>
              <a:rPr lang="lv-LV" sz="4000" dirty="0" err="1">
                <a:solidFill>
                  <a:schemeClr val="tx1"/>
                </a:solidFill>
                <a:latin typeface="+mj-lt"/>
              </a:rPr>
              <a:t>our</a:t>
            </a:r>
            <a:r>
              <a:rPr lang="lv-LV" sz="4000" dirty="0">
                <a:solidFill>
                  <a:schemeClr val="tx1"/>
                </a:solidFill>
                <a:latin typeface="+mj-lt"/>
              </a:rPr>
              <a:t> </a:t>
            </a:r>
            <a:r>
              <a:rPr lang="lv-LV" sz="4000" dirty="0" err="1">
                <a:solidFill>
                  <a:schemeClr val="tx1"/>
                </a:solidFill>
                <a:latin typeface="+mj-lt"/>
              </a:rPr>
              <a:t>bank</a:t>
            </a:r>
            <a:endParaRPr lang="lv-LV" sz="4000" dirty="0">
              <a:solidFill>
                <a:schemeClr val="tx1"/>
              </a:solidFill>
              <a:latin typeface="+mj-lt"/>
            </a:endParaRPr>
          </a:p>
        </p:txBody>
      </p:sp>
      <p:pic>
        <p:nvPicPr>
          <p:cNvPr id="7" name="Grafika 6">
            <a:extLst>
              <a:ext uri="{FF2B5EF4-FFF2-40B4-BE49-F238E27FC236}">
                <a16:creationId xmlns:a16="http://schemas.microsoft.com/office/drawing/2014/main" id="{CA0B9374-1107-4AC0-9704-51C5D684176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75954" y="1485352"/>
            <a:ext cx="2640090" cy="933747"/>
          </a:xfrm>
          <a:prstGeom prst="rect">
            <a:avLst/>
          </a:prstGeom>
        </p:spPr>
      </p:pic>
      <p:sp>
        <p:nvSpPr>
          <p:cNvPr id="2" name="Kājenes vietturis 1">
            <a:extLst>
              <a:ext uri="{FF2B5EF4-FFF2-40B4-BE49-F238E27FC236}">
                <a16:creationId xmlns:a16="http://schemas.microsoft.com/office/drawing/2014/main" id="{D66DEE42-744F-A2C0-BD16-DAEE25BB191C}"/>
              </a:ext>
            </a:extLst>
          </p:cNvPr>
          <p:cNvSpPr>
            <a:spLocks noGrp="1"/>
          </p:cNvSpPr>
          <p:nvPr>
            <p:ph type="ftr" sz="quarter" idx="10"/>
          </p:nvPr>
        </p:nvSpPr>
        <p:spPr>
          <a:xfrm>
            <a:off x="4926000" y="6116740"/>
            <a:ext cx="2340000" cy="360000"/>
          </a:xfrm>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299242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odaļu slaids_3_gaišs">
    <p:bg>
      <p:bgRef idx="1001">
        <a:schemeClr val="bg2"/>
      </p:bgRef>
    </p:bg>
    <p:spTree>
      <p:nvGrpSpPr>
        <p:cNvPr id="1" name=""/>
        <p:cNvGrpSpPr/>
        <p:nvPr/>
      </p:nvGrpSpPr>
      <p:grpSpPr>
        <a:xfrm>
          <a:off x="0" y="0"/>
          <a:ext cx="0" cy="0"/>
          <a:chOff x="0" y="0"/>
          <a:chExt cx="0" cy="0"/>
        </a:xfrm>
      </p:grpSpPr>
      <p:sp>
        <p:nvSpPr>
          <p:cNvPr id="9" name="Attēla vietturis 3">
            <a:extLst>
              <a:ext uri="{FF2B5EF4-FFF2-40B4-BE49-F238E27FC236}">
                <a16:creationId xmlns:a16="http://schemas.microsoft.com/office/drawing/2014/main" id="{0E7B2D84-9332-4CE7-85D3-68EC9467A81F}"/>
              </a:ext>
            </a:extLst>
          </p:cNvPr>
          <p:cNvSpPr>
            <a:spLocks noGrp="1"/>
          </p:cNvSpPr>
          <p:nvPr>
            <p:ph type="pic" sz="quarter" idx="17"/>
          </p:nvPr>
        </p:nvSpPr>
        <p:spPr>
          <a:xfrm>
            <a:off x="6479177" y="0"/>
            <a:ext cx="5712823" cy="6858000"/>
          </a:xfrm>
        </p:spPr>
        <p:txBody>
          <a:bodyPr anchor="ctr"/>
          <a:lstStyle>
            <a:lvl1pPr algn="ctr">
              <a:defRPr>
                <a:solidFill>
                  <a:schemeClr val="tx1"/>
                </a:solidFill>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989235" y="2660949"/>
            <a:ext cx="4944534" cy="1536099"/>
          </a:xfrm>
        </p:spPr>
        <p:txBody>
          <a:bodyPr anchor="ctr">
            <a:noAutofit/>
          </a:bodyPr>
          <a:lstStyle>
            <a:lvl1pPr algn="l">
              <a:lnSpc>
                <a:spcPct val="100000"/>
              </a:lnSpc>
              <a:defRPr sz="40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81104" y="3242057"/>
            <a:ext cx="153609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Teksta vietturis 2">
            <a:extLst>
              <a:ext uri="{FF2B5EF4-FFF2-40B4-BE49-F238E27FC236}">
                <a16:creationId xmlns:a16="http://schemas.microsoft.com/office/drawing/2014/main" id="{2934EC70-A30C-493C-A998-600141D5D5CA}"/>
              </a:ext>
            </a:extLst>
          </p:cNvPr>
          <p:cNvSpPr>
            <a:spLocks noGrp="1"/>
          </p:cNvSpPr>
          <p:nvPr>
            <p:ph type="body" sz="quarter" idx="16" hasCustomPrompt="1"/>
          </p:nvPr>
        </p:nvSpPr>
        <p:spPr>
          <a:xfrm>
            <a:off x="8859624" y="6264000"/>
            <a:ext cx="3055937" cy="376237"/>
          </a:xfrm>
        </p:spPr>
        <p:txBody>
          <a:bodyPr anchor="ctr"/>
          <a:lstStyle>
            <a:lvl1pPr algn="r">
              <a:defRPr sz="7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Kājenes vietturis 2">
            <a:extLst>
              <a:ext uri="{FF2B5EF4-FFF2-40B4-BE49-F238E27FC236}">
                <a16:creationId xmlns:a16="http://schemas.microsoft.com/office/drawing/2014/main" id="{0C48A872-DBBB-3FD5-DE53-D633053D226C}"/>
              </a:ext>
            </a:extLst>
          </p:cNvPr>
          <p:cNvSpPr>
            <a:spLocks noGrp="1"/>
          </p:cNvSpPr>
          <p:nvPr>
            <p:ph type="ftr" sz="quarter" idx="18"/>
          </p:nvPr>
        </p:nvSpPr>
        <p:spPr>
          <a:xfrm>
            <a:off x="-68400" y="6084000"/>
            <a:ext cx="3880858" cy="396000"/>
          </a:xfrm>
          <a:ln>
            <a:solidFill>
              <a:schemeClr val="tx2"/>
            </a:solidFill>
          </a:ln>
        </p:spPr>
        <p:txBody>
          <a:bodyPr lIns="1188000" rIns="90000"/>
          <a:lstStyle>
            <a:lvl1pPr algn="l">
              <a:defRPr>
                <a:solidFill>
                  <a:srgbClr val="8D8D97"/>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04209212"/>
      </p:ext>
    </p:extLst>
  </p:cSld>
  <p:clrMapOvr>
    <a:overrideClrMapping bg1="lt1" tx1="dk1" bg2="lt2" tx2="dk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Nobeiguma slaids_logo_gaišs_ENG">
    <p:bg>
      <p:bgRef idx="1001">
        <a:schemeClr val="bg2"/>
      </p:bgRef>
    </p:bg>
    <p:spTree>
      <p:nvGrpSpPr>
        <p:cNvPr id="1" name=""/>
        <p:cNvGrpSpPr/>
        <p:nvPr/>
      </p:nvGrpSpPr>
      <p:grpSpPr>
        <a:xfrm>
          <a:off x="0" y="0"/>
          <a:ext cx="0" cy="0"/>
          <a:chOff x="0" y="0"/>
          <a:chExt cx="0" cy="0"/>
        </a:xfrm>
      </p:grpSpPr>
      <p:sp>
        <p:nvSpPr>
          <p:cNvPr id="5" name="Taisnstūris 4">
            <a:extLst>
              <a:ext uri="{FF2B5EF4-FFF2-40B4-BE49-F238E27FC236}">
                <a16:creationId xmlns:a16="http://schemas.microsoft.com/office/drawing/2014/main" id="{08683819-4C82-43FF-864C-D266F31B7204}"/>
              </a:ext>
            </a:extLst>
          </p:cNvPr>
          <p:cNvSpPr/>
          <p:nvPr userDrawn="1"/>
        </p:nvSpPr>
        <p:spPr>
          <a:xfrm>
            <a:off x="4569162" y="6484114"/>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extBox 5">
            <a:extLst>
              <a:ext uri="{FF2B5EF4-FFF2-40B4-BE49-F238E27FC236}">
                <a16:creationId xmlns:a16="http://schemas.microsoft.com/office/drawing/2014/main" id="{46E31B42-887D-42A8-BFF5-425153898CE0}"/>
              </a:ext>
            </a:extLst>
          </p:cNvPr>
          <p:cNvSpPr txBox="1">
            <a:spLocks noGrp="1" noRot="1" noMove="1" noResize="1" noEditPoints="1" noAdjustHandles="1" noChangeArrowheads="1" noChangeShapeType="1"/>
          </p:cNvSpPr>
          <p:nvPr userDrawn="1"/>
        </p:nvSpPr>
        <p:spPr>
          <a:xfrm>
            <a:off x="2445224" y="3281485"/>
            <a:ext cx="7301553" cy="707886"/>
          </a:xfrm>
          <a:prstGeom prst="rect">
            <a:avLst/>
          </a:prstGeom>
          <a:noFill/>
        </p:spPr>
        <p:txBody>
          <a:bodyPr wrap="square" rtlCol="0">
            <a:spAutoFit/>
          </a:bodyPr>
          <a:lstStyle/>
          <a:p>
            <a:pPr algn="ctr"/>
            <a:r>
              <a:rPr lang="lv-LV" sz="4000" dirty="0" err="1">
                <a:solidFill>
                  <a:schemeClr val="tx1"/>
                </a:solidFill>
                <a:latin typeface="+mj-lt"/>
              </a:rPr>
              <a:t>Our</a:t>
            </a:r>
            <a:r>
              <a:rPr lang="lv-LV" sz="4000" dirty="0">
                <a:solidFill>
                  <a:schemeClr val="tx1"/>
                </a:solidFill>
                <a:latin typeface="+mj-lt"/>
              </a:rPr>
              <a:t> </a:t>
            </a:r>
            <a:r>
              <a:rPr lang="lv-LV" sz="4000" dirty="0" err="1">
                <a:solidFill>
                  <a:schemeClr val="tx1"/>
                </a:solidFill>
                <a:latin typeface="+mj-lt"/>
              </a:rPr>
              <a:t>country</a:t>
            </a:r>
            <a:r>
              <a:rPr lang="lv-LV" sz="4000" dirty="0">
                <a:solidFill>
                  <a:schemeClr val="tx1"/>
                </a:solidFill>
                <a:latin typeface="+mj-lt"/>
              </a:rPr>
              <a:t>, </a:t>
            </a:r>
            <a:r>
              <a:rPr lang="lv-LV" sz="4000" dirty="0" err="1">
                <a:solidFill>
                  <a:schemeClr val="tx1"/>
                </a:solidFill>
                <a:latin typeface="+mj-lt"/>
              </a:rPr>
              <a:t>our</a:t>
            </a:r>
            <a:r>
              <a:rPr lang="lv-LV" sz="4000" dirty="0">
                <a:solidFill>
                  <a:schemeClr val="tx1"/>
                </a:solidFill>
                <a:latin typeface="+mj-lt"/>
              </a:rPr>
              <a:t> </a:t>
            </a:r>
            <a:r>
              <a:rPr lang="lv-LV" sz="4000" dirty="0" err="1">
                <a:solidFill>
                  <a:schemeClr val="tx1"/>
                </a:solidFill>
                <a:latin typeface="+mj-lt"/>
              </a:rPr>
              <a:t>bank</a:t>
            </a:r>
            <a:endParaRPr lang="lv-LV" sz="4000" dirty="0">
              <a:solidFill>
                <a:schemeClr val="tx1"/>
              </a:solidFill>
              <a:latin typeface="+mj-lt"/>
            </a:endParaRPr>
          </a:p>
        </p:txBody>
      </p:sp>
      <p:pic>
        <p:nvPicPr>
          <p:cNvPr id="9" name="Grafika 8">
            <a:extLst>
              <a:ext uri="{FF2B5EF4-FFF2-40B4-BE49-F238E27FC236}">
                <a16:creationId xmlns:a16="http://schemas.microsoft.com/office/drawing/2014/main" id="{1B2CF2C8-49AC-4877-ABED-4FDDEAAE0F8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75958" y="1471703"/>
            <a:ext cx="2640086" cy="933747"/>
          </a:xfrm>
          <a:prstGeom prst="rect">
            <a:avLst/>
          </a:prstGeom>
        </p:spPr>
      </p:pic>
      <p:sp>
        <p:nvSpPr>
          <p:cNvPr id="2" name="Kājenes vietturis 1">
            <a:extLst>
              <a:ext uri="{FF2B5EF4-FFF2-40B4-BE49-F238E27FC236}">
                <a16:creationId xmlns:a16="http://schemas.microsoft.com/office/drawing/2014/main" id="{5583A619-33D8-6ED1-88B1-8118C589456D}"/>
              </a:ext>
            </a:extLst>
          </p:cNvPr>
          <p:cNvSpPr>
            <a:spLocks noGrp="1"/>
          </p:cNvSpPr>
          <p:nvPr>
            <p:ph type="ftr" sz="quarter" idx="10"/>
          </p:nvPr>
        </p:nvSpPr>
        <p:spPr>
          <a:xfrm>
            <a:off x="4926000" y="6116740"/>
            <a:ext cx="2340000" cy="360000"/>
          </a:xfrm>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75574808"/>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ukšs_bal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669676C-481A-1407-3D43-322F0CC4209B}"/>
              </a:ext>
            </a:extLst>
          </p:cNvPr>
          <p:cNvSpPr>
            <a:spLocks noGrp="1"/>
          </p:cNvSpPr>
          <p:nvPr>
            <p:ph type="title"/>
          </p:nvPr>
        </p:nvSpPr>
        <p:spPr/>
        <p:txBody>
          <a:bodyPr/>
          <a:lstStyle/>
          <a:p>
            <a:r>
              <a:rPr lang="lv-LV"/>
              <a:t>Rediģēt šablona virsraksta stilu</a:t>
            </a:r>
          </a:p>
        </p:txBody>
      </p:sp>
      <p:sp>
        <p:nvSpPr>
          <p:cNvPr id="3" name="Slaida numura vietturis 2">
            <a:extLst>
              <a:ext uri="{FF2B5EF4-FFF2-40B4-BE49-F238E27FC236}">
                <a16:creationId xmlns:a16="http://schemas.microsoft.com/office/drawing/2014/main" id="{B45BF5E0-177A-E674-F7AE-12783628534A}"/>
              </a:ext>
            </a:extLst>
          </p:cNvPr>
          <p:cNvSpPr>
            <a:spLocks noGrp="1"/>
          </p:cNvSpPr>
          <p:nvPr>
            <p:ph type="sldNum" sz="quarter" idx="10"/>
          </p:nvPr>
        </p:nvSpPr>
        <p:spPr/>
        <p:txBody>
          <a:bodyPr/>
          <a:lstStyle>
            <a:lvl1pPr>
              <a:defRPr>
                <a:solidFill>
                  <a:schemeClr val="tx1"/>
                </a:solidFill>
              </a:defRPr>
            </a:lvl1pPr>
          </a:lstStyle>
          <a:p>
            <a:fld id="{0C9F65A0-2F09-4141-8FCD-F0391BF63056}" type="slidenum">
              <a:rPr lang="lv-LV" smtClean="0"/>
              <a:pPr/>
              <a:t>‹#›</a:t>
            </a:fld>
            <a:endParaRPr lang="lv-LV"/>
          </a:p>
        </p:txBody>
      </p:sp>
      <p:sp>
        <p:nvSpPr>
          <p:cNvPr id="4" name="Kājenes vietturis 3">
            <a:extLst>
              <a:ext uri="{FF2B5EF4-FFF2-40B4-BE49-F238E27FC236}">
                <a16:creationId xmlns:a16="http://schemas.microsoft.com/office/drawing/2014/main" id="{05D1D189-2617-B204-969F-E9E0258D1C32}"/>
              </a:ext>
            </a:extLst>
          </p:cNvPr>
          <p:cNvSpPr>
            <a:spLocks noGrp="1"/>
          </p:cNvSpPr>
          <p:nvPr>
            <p:ph type="ftr" sz="quarter" idx="11"/>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272106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ukšs">
    <p:bg>
      <p:bgRef idx="1001">
        <a:schemeClr val="bg1"/>
      </p:bgRef>
    </p:bg>
    <p:spTree>
      <p:nvGrpSpPr>
        <p:cNvPr id="1" name=""/>
        <p:cNvGrpSpPr/>
        <p:nvPr/>
      </p:nvGrpSpPr>
      <p:grpSpPr>
        <a:xfrm>
          <a:off x="0" y="0"/>
          <a:ext cx="0" cy="0"/>
          <a:chOff x="0" y="0"/>
          <a:chExt cx="0" cy="0"/>
        </a:xfrm>
      </p:grpSpPr>
      <p:sp>
        <p:nvSpPr>
          <p:cNvPr id="2" name="Kājenes vietturis 1">
            <a:extLst>
              <a:ext uri="{FF2B5EF4-FFF2-40B4-BE49-F238E27FC236}">
                <a16:creationId xmlns:a16="http://schemas.microsoft.com/office/drawing/2014/main" id="{D84A62A2-B31C-B634-FFC7-870D44760DC5}"/>
              </a:ext>
            </a:extLst>
          </p:cNvPr>
          <p:cNvSpPr>
            <a:spLocks noGrp="1"/>
          </p:cNvSpPr>
          <p:nvPr>
            <p:ph type="ftr" sz="quarter" idx="10"/>
          </p:nvPr>
        </p:nvSpPr>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3" name="Slaida numura vietturis 2">
            <a:extLst>
              <a:ext uri="{FF2B5EF4-FFF2-40B4-BE49-F238E27FC236}">
                <a16:creationId xmlns:a16="http://schemas.microsoft.com/office/drawing/2014/main" id="{E3F326F7-FE68-AB8A-3AA7-A120DA69C64A}"/>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4" name="Virsraksts 3">
            <a:extLst>
              <a:ext uri="{FF2B5EF4-FFF2-40B4-BE49-F238E27FC236}">
                <a16:creationId xmlns:a16="http://schemas.microsoft.com/office/drawing/2014/main" id="{54D95869-A454-C833-AB0C-B8D804572DC9}"/>
              </a:ext>
            </a:extLst>
          </p:cNvPr>
          <p:cNvSpPr>
            <a:spLocks noGrp="1"/>
          </p:cNvSpPr>
          <p:nvPr>
            <p:ph type="title"/>
          </p:nvPr>
        </p:nvSpPr>
        <p:spPr>
          <a:xfrm>
            <a:off x="648000" y="324000"/>
            <a:ext cx="10515600" cy="1159200"/>
          </a:xfrm>
        </p:spPr>
        <p:txBody>
          <a:bodyPr/>
          <a:lstStyle/>
          <a:p>
            <a:r>
              <a:rPr lang="lv-LV" dirty="0"/>
              <a:t>Rediģēt šablona virsraksta stilu</a:t>
            </a:r>
          </a:p>
        </p:txBody>
      </p:sp>
    </p:spTree>
    <p:extLst>
      <p:ext uri="{BB962C8B-B14F-4D97-AF65-F5344CB8AC3E}">
        <p14:creationId xmlns:p14="http://schemas.microsoft.com/office/powerpoint/2010/main" val="1085350115"/>
      </p:ext>
    </p:extLst>
  </p:cSld>
  <p:clrMapOvr>
    <a:overrideClrMapping bg1="dk1" tx1="lt1" bg2="dk2" tx2="lt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ukšs_gaišs">
    <p:bg>
      <p:bgRef idx="1001">
        <a:schemeClr val="bg2"/>
      </p:bgRef>
    </p:bg>
    <p:spTree>
      <p:nvGrpSpPr>
        <p:cNvPr id="1" name=""/>
        <p:cNvGrpSpPr/>
        <p:nvPr/>
      </p:nvGrpSpPr>
      <p:grpSpPr>
        <a:xfrm>
          <a:off x="0" y="0"/>
          <a:ext cx="0" cy="0"/>
          <a:chOff x="0" y="0"/>
          <a:chExt cx="0" cy="0"/>
        </a:xfrm>
      </p:grpSpPr>
      <p:sp>
        <p:nvSpPr>
          <p:cNvPr id="2" name="Kājenes vietturis 1">
            <a:extLst>
              <a:ext uri="{FF2B5EF4-FFF2-40B4-BE49-F238E27FC236}">
                <a16:creationId xmlns:a16="http://schemas.microsoft.com/office/drawing/2014/main" id="{16363207-17BB-2557-D954-87B61069A3D3}"/>
              </a:ext>
            </a:extLst>
          </p:cNvPr>
          <p:cNvSpPr>
            <a:spLocks noGrp="1"/>
          </p:cNvSpPr>
          <p:nvPr>
            <p:ph type="ftr" sz="quarter" idx="10"/>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3" name="Slaida numura vietturis 2">
            <a:extLst>
              <a:ext uri="{FF2B5EF4-FFF2-40B4-BE49-F238E27FC236}">
                <a16:creationId xmlns:a16="http://schemas.microsoft.com/office/drawing/2014/main" id="{BD58B4E4-E92B-0F63-C3DB-95A78B393F13}"/>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4" name="Virsraksts 3">
            <a:extLst>
              <a:ext uri="{FF2B5EF4-FFF2-40B4-BE49-F238E27FC236}">
                <a16:creationId xmlns:a16="http://schemas.microsoft.com/office/drawing/2014/main" id="{0502FAAB-053E-FCE8-2EE9-02661B67445C}"/>
              </a:ext>
            </a:extLst>
          </p:cNvPr>
          <p:cNvSpPr>
            <a:spLocks noGrp="1"/>
          </p:cNvSpPr>
          <p:nvPr>
            <p:ph type="title"/>
          </p:nvPr>
        </p:nvSpPr>
        <p:spPr>
          <a:xfrm>
            <a:off x="648000" y="324000"/>
            <a:ext cx="10515600" cy="1159200"/>
          </a:xfrm>
        </p:spPr>
        <p:txBody>
          <a:bodyPr/>
          <a:lstStyle/>
          <a:p>
            <a:r>
              <a:rPr lang="lv-LV"/>
              <a:t>Rediģēt šablona virsraksta stilu</a:t>
            </a:r>
          </a:p>
        </p:txBody>
      </p:sp>
    </p:spTree>
    <p:extLst>
      <p:ext uri="{BB962C8B-B14F-4D97-AF65-F5344CB8AC3E}">
        <p14:creationId xmlns:p14="http://schemas.microsoft.com/office/powerpoint/2010/main" val="3689965"/>
      </p:ext>
    </p:extLst>
  </p:cSld>
  <p:clrMapOvr>
    <a:overrideClrMapping bg1="lt1" tx1="dk1" bg2="lt2" tx2="dk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ukšs_2">
    <p:bg>
      <p:bgRef idx="1001">
        <a:schemeClr val="bg1"/>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4FEC89F6-178A-4C3F-BF47-2DBB57464638}"/>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Kājenes vietturis 1">
            <a:extLst>
              <a:ext uri="{FF2B5EF4-FFF2-40B4-BE49-F238E27FC236}">
                <a16:creationId xmlns:a16="http://schemas.microsoft.com/office/drawing/2014/main" id="{252E5D8A-326B-21C1-FAA7-92098B21E5D6}"/>
              </a:ext>
            </a:extLst>
          </p:cNvPr>
          <p:cNvSpPr>
            <a:spLocks noGrp="1"/>
          </p:cNvSpPr>
          <p:nvPr>
            <p:ph type="ftr" sz="quarter" idx="10"/>
          </p:nvPr>
        </p:nvSpPr>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CF9309DA-84B0-C3D9-F133-03D364C25878}"/>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5" name="Virsraksts 4">
            <a:extLst>
              <a:ext uri="{FF2B5EF4-FFF2-40B4-BE49-F238E27FC236}">
                <a16:creationId xmlns:a16="http://schemas.microsoft.com/office/drawing/2014/main" id="{2FC503EE-F64E-80E9-4819-7409BADB6AAE}"/>
              </a:ext>
            </a:extLst>
          </p:cNvPr>
          <p:cNvSpPr>
            <a:spLocks noGrp="1"/>
          </p:cNvSpPr>
          <p:nvPr>
            <p:ph type="title"/>
          </p:nvPr>
        </p:nvSpPr>
        <p:spPr>
          <a:xfrm>
            <a:off x="648000" y="756000"/>
            <a:ext cx="10515600" cy="1325563"/>
          </a:xfrm>
        </p:spPr>
        <p:txBody>
          <a:bodyPr anchor="t"/>
          <a:lstStyle/>
          <a:p>
            <a:r>
              <a:rPr lang="lv-LV"/>
              <a:t>Rediģēt šablona virsraksta stilu</a:t>
            </a:r>
          </a:p>
        </p:txBody>
      </p:sp>
    </p:spTree>
    <p:extLst>
      <p:ext uri="{BB962C8B-B14F-4D97-AF65-F5344CB8AC3E}">
        <p14:creationId xmlns:p14="http://schemas.microsoft.com/office/powerpoint/2010/main" val="367181880"/>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ukšs_2_gaišs">
    <p:bg>
      <p:bgRef idx="1001">
        <a:schemeClr val="bg2"/>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8FC4B7FD-6F30-469E-9DFF-C5BEBE7D8FA4}"/>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Kājenes vietturis 1">
            <a:extLst>
              <a:ext uri="{FF2B5EF4-FFF2-40B4-BE49-F238E27FC236}">
                <a16:creationId xmlns:a16="http://schemas.microsoft.com/office/drawing/2014/main" id="{317C5B30-8DDA-9E91-840A-B65DA6B264FF}"/>
              </a:ext>
            </a:extLst>
          </p:cNvPr>
          <p:cNvSpPr>
            <a:spLocks noGrp="1"/>
          </p:cNvSpPr>
          <p:nvPr>
            <p:ph type="ftr" sz="quarter" idx="10"/>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50D4C332-CAEC-BCE0-DF3F-7C0B80F767E1}"/>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5" name="Virsraksts 4">
            <a:extLst>
              <a:ext uri="{FF2B5EF4-FFF2-40B4-BE49-F238E27FC236}">
                <a16:creationId xmlns:a16="http://schemas.microsoft.com/office/drawing/2014/main" id="{714056DC-B306-8D53-25FC-750DE8BB6C82}"/>
              </a:ext>
            </a:extLst>
          </p:cNvPr>
          <p:cNvSpPr>
            <a:spLocks noGrp="1"/>
          </p:cNvSpPr>
          <p:nvPr>
            <p:ph type="title"/>
          </p:nvPr>
        </p:nvSpPr>
        <p:spPr>
          <a:xfrm>
            <a:off x="648000" y="756000"/>
            <a:ext cx="10515600" cy="1325563"/>
          </a:xfrm>
        </p:spPr>
        <p:txBody>
          <a:bodyPr anchor="t"/>
          <a:lstStyle/>
          <a:p>
            <a:r>
              <a:rPr lang="lv-LV"/>
              <a:t>Rediģēt šablona virsraksta stilu</a:t>
            </a:r>
          </a:p>
        </p:txBody>
      </p:sp>
    </p:spTree>
    <p:extLst>
      <p:ext uri="{BB962C8B-B14F-4D97-AF65-F5344CB8AC3E}">
        <p14:creationId xmlns:p14="http://schemas.microsoft.com/office/powerpoint/2010/main" val="2877869237"/>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Attēls_teksts">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5981264" y="995854"/>
            <a:ext cx="5549309" cy="1107261"/>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6096777" y="0"/>
            <a:ext cx="305404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Kājenes vietturis 2">
            <a:extLst>
              <a:ext uri="{FF2B5EF4-FFF2-40B4-BE49-F238E27FC236}">
                <a16:creationId xmlns:a16="http://schemas.microsoft.com/office/drawing/2014/main" id="{B1D110AD-94DC-99A5-A64D-73680BCC59D3}"/>
              </a:ext>
            </a:extLst>
          </p:cNvPr>
          <p:cNvSpPr>
            <a:spLocks noGrp="1"/>
          </p:cNvSpPr>
          <p:nvPr>
            <p:ph type="ftr" sz="quarter" idx="20"/>
          </p:nvPr>
        </p:nvSpPr>
        <p:spPr>
          <a:xfrm>
            <a:off x="5980471" y="6281625"/>
            <a:ext cx="2304000" cy="360000"/>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4AA4F61D-D04D-56AB-0DE0-BDF91B07E800}"/>
              </a:ext>
            </a:extLst>
          </p:cNvPr>
          <p:cNvSpPr>
            <a:spLocks noGrp="1"/>
          </p:cNvSpPr>
          <p:nvPr>
            <p:ph type="sldNum" sz="quarter" idx="21"/>
          </p:nvPr>
        </p:nvSpPr>
        <p:spPr/>
        <p:txBody>
          <a:bodyPr/>
          <a:lstStyle>
            <a:lvl1pPr>
              <a:defRPr>
                <a:solidFill>
                  <a:schemeClr val="tx2"/>
                </a:solidFill>
              </a:defRPr>
            </a:lvl1pPr>
          </a:lstStyle>
          <a:p>
            <a:fld id="{712B737D-8E28-4713-A82C-8BA69049BAD4}" type="slidenum">
              <a:rPr lang="lv-LV" smtClean="0"/>
              <a:pPr/>
              <a:t>‹#›</a:t>
            </a:fld>
            <a:endParaRPr lang="lv-LV"/>
          </a:p>
        </p:txBody>
      </p:sp>
    </p:spTree>
    <p:extLst>
      <p:ext uri="{BB962C8B-B14F-4D97-AF65-F5344CB8AC3E}">
        <p14:creationId xmlns:p14="http://schemas.microsoft.com/office/powerpoint/2010/main" val="4070129104"/>
      </p:ext>
    </p:extLst>
  </p:cSld>
  <p:clrMapOvr>
    <a:overrideClrMapping bg1="dk1" tx1="lt1" bg2="dk2" tx2="lt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Attāls_teksts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5973891" y="995850"/>
            <a:ext cx="5562778" cy="1107261"/>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8" name="Taisnstūris 7">
            <a:extLst>
              <a:ext uri="{FF2B5EF4-FFF2-40B4-BE49-F238E27FC236}">
                <a16:creationId xmlns:a16="http://schemas.microsoft.com/office/drawing/2014/main" id="{5CAF1312-B8E0-4A01-BC61-52A907D4E9EE}"/>
              </a:ext>
            </a:extLst>
          </p:cNvPr>
          <p:cNvSpPr/>
          <p:nvPr userDrawn="1"/>
        </p:nvSpPr>
        <p:spPr>
          <a:xfrm>
            <a:off x="6096777" y="0"/>
            <a:ext cx="305404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Kājenes vietturis 2">
            <a:extLst>
              <a:ext uri="{FF2B5EF4-FFF2-40B4-BE49-F238E27FC236}">
                <a16:creationId xmlns:a16="http://schemas.microsoft.com/office/drawing/2014/main" id="{891D7E8A-86FB-029F-FEA4-395742FFE65D}"/>
              </a:ext>
            </a:extLst>
          </p:cNvPr>
          <p:cNvSpPr>
            <a:spLocks noGrp="1"/>
          </p:cNvSpPr>
          <p:nvPr>
            <p:ph type="ftr" sz="quarter" idx="20"/>
          </p:nvPr>
        </p:nvSpPr>
        <p:spPr>
          <a:xfrm>
            <a:off x="5973533" y="6282000"/>
            <a:ext cx="2304000" cy="360000"/>
          </a:xfrm>
        </p:spPr>
        <p:txBody>
          <a:bodyPr/>
          <a:lstStyle>
            <a:lvl1pPr algn="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DE65E05E-1457-890A-BA45-25C931DB6BE1}"/>
              </a:ext>
            </a:extLst>
          </p:cNvPr>
          <p:cNvSpPr>
            <a:spLocks noGrp="1"/>
          </p:cNvSpPr>
          <p:nvPr>
            <p:ph type="sldNum" sz="quarter" idx="21"/>
          </p:nvPr>
        </p:nvSpPr>
        <p:spPr/>
        <p:txBody>
          <a:bodyPr/>
          <a:lstStyle>
            <a:lvl1pPr>
              <a:defRPr>
                <a:solidFill>
                  <a:schemeClr val="tx2"/>
                </a:solidFill>
              </a:defRPr>
            </a:lvl1pPr>
          </a:lstStyle>
          <a:p>
            <a:fld id="{712B737D-8E28-4713-A82C-8BA69049BAD4}" type="slidenum">
              <a:rPr lang="lv-LV" smtClean="0"/>
              <a:pPr/>
              <a:t>‹#›</a:t>
            </a:fld>
            <a:endParaRPr lang="lv-LV"/>
          </a:p>
        </p:txBody>
      </p:sp>
    </p:spTree>
    <p:extLst>
      <p:ext uri="{BB962C8B-B14F-4D97-AF65-F5344CB8AC3E}">
        <p14:creationId xmlns:p14="http://schemas.microsoft.com/office/powerpoint/2010/main" val="1519535803"/>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ukšs_3">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Kājenes vietturis 1">
            <a:extLst>
              <a:ext uri="{FF2B5EF4-FFF2-40B4-BE49-F238E27FC236}">
                <a16:creationId xmlns:a16="http://schemas.microsoft.com/office/drawing/2014/main" id="{55DE022B-7CB0-BBEC-F52D-C3222AE53526}"/>
              </a:ext>
            </a:extLst>
          </p:cNvPr>
          <p:cNvSpPr>
            <a:spLocks noGrp="1"/>
          </p:cNvSpPr>
          <p:nvPr>
            <p:ph type="ftr" sz="quarter" idx="10"/>
          </p:nvPr>
        </p:nvSpPr>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3" name="Slaida numura vietturis 2">
            <a:extLst>
              <a:ext uri="{FF2B5EF4-FFF2-40B4-BE49-F238E27FC236}">
                <a16:creationId xmlns:a16="http://schemas.microsoft.com/office/drawing/2014/main" id="{681E3C3B-B961-DA00-1B69-0B74B6021F61}"/>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4" name="Virsraksts 3">
            <a:extLst>
              <a:ext uri="{FF2B5EF4-FFF2-40B4-BE49-F238E27FC236}">
                <a16:creationId xmlns:a16="http://schemas.microsoft.com/office/drawing/2014/main" id="{F09C4347-42C7-0BE7-290D-25D66B74E3FD}"/>
              </a:ext>
            </a:extLst>
          </p:cNvPr>
          <p:cNvSpPr>
            <a:spLocks noGrp="1"/>
          </p:cNvSpPr>
          <p:nvPr>
            <p:ph type="title"/>
          </p:nvPr>
        </p:nvSpPr>
        <p:spPr>
          <a:xfrm>
            <a:off x="648000" y="756000"/>
            <a:ext cx="10515600" cy="1325563"/>
          </a:xfrm>
        </p:spPr>
        <p:txBody>
          <a:bodyPr anchor="t"/>
          <a:lstStyle/>
          <a:p>
            <a:r>
              <a:rPr lang="lv-LV"/>
              <a:t>Rediģēt šablona virsraksta stilu</a:t>
            </a:r>
          </a:p>
        </p:txBody>
      </p:sp>
    </p:spTree>
    <p:extLst>
      <p:ext uri="{BB962C8B-B14F-4D97-AF65-F5344CB8AC3E}">
        <p14:creationId xmlns:p14="http://schemas.microsoft.com/office/powerpoint/2010/main" val="297500102"/>
      </p:ext>
    </p:extLst>
  </p:cSld>
  <p:clrMapOvr>
    <a:overrideClrMapping bg1="dk1" tx1="lt1" bg2="dk2" tx2="lt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ukš_3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Kājenes vietturis 1">
            <a:extLst>
              <a:ext uri="{FF2B5EF4-FFF2-40B4-BE49-F238E27FC236}">
                <a16:creationId xmlns:a16="http://schemas.microsoft.com/office/drawing/2014/main" id="{95E18358-15E3-DAA0-32B4-111ED86BC973}"/>
              </a:ext>
            </a:extLst>
          </p:cNvPr>
          <p:cNvSpPr>
            <a:spLocks noGrp="1"/>
          </p:cNvSpPr>
          <p:nvPr>
            <p:ph type="ftr" sz="quarter" idx="10"/>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3" name="Slaida numura vietturis 2">
            <a:extLst>
              <a:ext uri="{FF2B5EF4-FFF2-40B4-BE49-F238E27FC236}">
                <a16:creationId xmlns:a16="http://schemas.microsoft.com/office/drawing/2014/main" id="{B8A51B8E-625E-441A-7A9A-232E446CF5AD}"/>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4" name="Virsraksts 3">
            <a:extLst>
              <a:ext uri="{FF2B5EF4-FFF2-40B4-BE49-F238E27FC236}">
                <a16:creationId xmlns:a16="http://schemas.microsoft.com/office/drawing/2014/main" id="{997A883F-0D54-FCC2-D4CB-DE9EDFFF5377}"/>
              </a:ext>
            </a:extLst>
          </p:cNvPr>
          <p:cNvSpPr>
            <a:spLocks noGrp="1"/>
          </p:cNvSpPr>
          <p:nvPr>
            <p:ph type="title"/>
          </p:nvPr>
        </p:nvSpPr>
        <p:spPr>
          <a:xfrm>
            <a:off x="648000" y="756000"/>
            <a:ext cx="10515600" cy="1325563"/>
          </a:xfrm>
        </p:spPr>
        <p:txBody>
          <a:bodyPr anchor="t"/>
          <a:lstStyle/>
          <a:p>
            <a:r>
              <a:rPr lang="lv-LV"/>
              <a:t>Rediģēt šablona virsraksta stilu</a:t>
            </a:r>
          </a:p>
        </p:txBody>
      </p:sp>
    </p:spTree>
    <p:extLst>
      <p:ext uri="{BB962C8B-B14F-4D97-AF65-F5344CB8AC3E}">
        <p14:creationId xmlns:p14="http://schemas.microsoft.com/office/powerpoint/2010/main" val="338560948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osaļud slaids_4">
    <p:bg>
      <p:bgRef idx="1001">
        <a:schemeClr val="bg1"/>
      </p:bgRef>
    </p:bg>
    <p:spTree>
      <p:nvGrpSpPr>
        <p:cNvPr id="1" name=""/>
        <p:cNvGrpSpPr/>
        <p:nvPr/>
      </p:nvGrpSpPr>
      <p:grpSpPr>
        <a:xfrm>
          <a:off x="0" y="0"/>
          <a:ext cx="0" cy="0"/>
          <a:chOff x="0" y="0"/>
          <a:chExt cx="0" cy="0"/>
        </a:xfrm>
      </p:grpSpPr>
      <p:sp>
        <p:nvSpPr>
          <p:cNvPr id="5" name="Attēla vietturis 4">
            <a:extLst>
              <a:ext uri="{FF2B5EF4-FFF2-40B4-BE49-F238E27FC236}">
                <a16:creationId xmlns:a16="http://schemas.microsoft.com/office/drawing/2014/main" id="{C334D339-F50E-41AC-B26E-B40FAE717D48}"/>
              </a:ext>
            </a:extLst>
          </p:cNvPr>
          <p:cNvSpPr>
            <a:spLocks noGrp="1"/>
          </p:cNvSpPr>
          <p:nvPr>
            <p:ph type="pic" sz="quarter" idx="10"/>
          </p:nvPr>
        </p:nvSpPr>
        <p:spPr>
          <a:xfrm>
            <a:off x="0" y="0"/>
            <a:ext cx="3049200" cy="6858000"/>
          </a:xfrm>
        </p:spPr>
        <p:txBody>
          <a:bodyPr anchor="ctr"/>
          <a:lstStyle>
            <a:lvl1pPr algn="ctr">
              <a:defRPr>
                <a:solidFill>
                  <a:schemeClr val="tx1"/>
                </a:solidFill>
              </a:defRPr>
            </a:lvl1pPr>
          </a:lstStyle>
          <a:p>
            <a:endParaRPr lang="lv-LV"/>
          </a:p>
        </p:txBody>
      </p:sp>
      <p:sp>
        <p:nvSpPr>
          <p:cNvPr id="11" name="Teksta vietturis 10">
            <a:extLst>
              <a:ext uri="{FF2B5EF4-FFF2-40B4-BE49-F238E27FC236}">
                <a16:creationId xmlns:a16="http://schemas.microsoft.com/office/drawing/2014/main" id="{7AE3D4A5-FF58-4E05-8C10-35A5C3770850}"/>
              </a:ext>
            </a:extLst>
          </p:cNvPr>
          <p:cNvSpPr>
            <a:spLocks noGrp="1"/>
          </p:cNvSpPr>
          <p:nvPr>
            <p:ph type="body" sz="quarter" idx="14" hasCustomPrompt="1"/>
          </p:nvPr>
        </p:nvSpPr>
        <p:spPr>
          <a:xfrm>
            <a:off x="87700" y="381193"/>
            <a:ext cx="2870200" cy="1151274"/>
          </a:xfrm>
        </p:spPr>
        <p:txBody>
          <a:bodyPr anchor="ctr"/>
          <a:lstStyle>
            <a:lvl1pPr algn="ctr">
              <a:defRPr sz="3200">
                <a:solidFill>
                  <a:schemeClr val="tx1"/>
                </a:solidFill>
                <a:latin typeface="+mj-lt"/>
              </a:defRPr>
            </a:lvl1pPr>
          </a:lstStyle>
          <a:p>
            <a:pPr lvl="0"/>
            <a:r>
              <a:rPr lang="lv-LV" dirty="0"/>
              <a:t>Vieta tekstam</a:t>
            </a:r>
          </a:p>
        </p:txBody>
      </p:sp>
      <p:sp>
        <p:nvSpPr>
          <p:cNvPr id="12" name="Attēla vietturis 4">
            <a:extLst>
              <a:ext uri="{FF2B5EF4-FFF2-40B4-BE49-F238E27FC236}">
                <a16:creationId xmlns:a16="http://schemas.microsoft.com/office/drawing/2014/main" id="{EBAD0DB5-9F73-45DA-9681-B27DB6B98754}"/>
              </a:ext>
            </a:extLst>
          </p:cNvPr>
          <p:cNvSpPr>
            <a:spLocks noGrp="1"/>
          </p:cNvSpPr>
          <p:nvPr>
            <p:ph type="pic" sz="quarter" idx="15"/>
          </p:nvPr>
        </p:nvSpPr>
        <p:spPr>
          <a:xfrm>
            <a:off x="3049552" y="0"/>
            <a:ext cx="3049200" cy="6858000"/>
          </a:xfrm>
        </p:spPr>
        <p:txBody>
          <a:bodyPr anchor="ctr"/>
          <a:lstStyle>
            <a:lvl1pPr algn="ctr">
              <a:defRPr>
                <a:solidFill>
                  <a:schemeClr val="tx1"/>
                </a:solidFill>
              </a:defRPr>
            </a:lvl1pPr>
          </a:lstStyle>
          <a:p>
            <a:endParaRPr lang="lv-LV"/>
          </a:p>
        </p:txBody>
      </p:sp>
      <p:sp>
        <p:nvSpPr>
          <p:cNvPr id="13" name="Teksta vietturis 10">
            <a:extLst>
              <a:ext uri="{FF2B5EF4-FFF2-40B4-BE49-F238E27FC236}">
                <a16:creationId xmlns:a16="http://schemas.microsoft.com/office/drawing/2014/main" id="{22DF889B-CA36-484E-9A97-9F4FFA2B03BE}"/>
              </a:ext>
            </a:extLst>
          </p:cNvPr>
          <p:cNvSpPr>
            <a:spLocks noGrp="1"/>
          </p:cNvSpPr>
          <p:nvPr>
            <p:ph type="body" sz="quarter" idx="16" hasCustomPrompt="1"/>
          </p:nvPr>
        </p:nvSpPr>
        <p:spPr>
          <a:xfrm>
            <a:off x="3137252" y="381193"/>
            <a:ext cx="2870200" cy="1151274"/>
          </a:xfrm>
        </p:spPr>
        <p:txBody>
          <a:bodyPr anchor="ctr"/>
          <a:lstStyle>
            <a:lvl1pPr algn="ctr">
              <a:defRPr sz="3200">
                <a:solidFill>
                  <a:schemeClr val="tx1"/>
                </a:solidFill>
                <a:latin typeface="+mj-lt"/>
              </a:defRPr>
            </a:lvl1pPr>
          </a:lstStyle>
          <a:p>
            <a:pPr lvl="0"/>
            <a:r>
              <a:rPr lang="lv-LV" dirty="0"/>
              <a:t>Vieta tekstam</a:t>
            </a:r>
          </a:p>
        </p:txBody>
      </p:sp>
      <p:sp>
        <p:nvSpPr>
          <p:cNvPr id="14" name="Attēla vietturis 4">
            <a:extLst>
              <a:ext uri="{FF2B5EF4-FFF2-40B4-BE49-F238E27FC236}">
                <a16:creationId xmlns:a16="http://schemas.microsoft.com/office/drawing/2014/main" id="{2960321A-B651-4383-A7BF-3F07EDA94244}"/>
              </a:ext>
            </a:extLst>
          </p:cNvPr>
          <p:cNvSpPr>
            <a:spLocks noGrp="1"/>
          </p:cNvSpPr>
          <p:nvPr>
            <p:ph type="pic" sz="quarter" idx="17"/>
          </p:nvPr>
        </p:nvSpPr>
        <p:spPr>
          <a:xfrm>
            <a:off x="6096888" y="0"/>
            <a:ext cx="3049200" cy="6858000"/>
          </a:xfrm>
        </p:spPr>
        <p:txBody>
          <a:bodyPr anchor="ctr"/>
          <a:lstStyle>
            <a:lvl1pPr algn="ctr">
              <a:defRPr>
                <a:solidFill>
                  <a:schemeClr val="tx1"/>
                </a:solidFill>
              </a:defRPr>
            </a:lvl1pPr>
          </a:lstStyle>
          <a:p>
            <a:endParaRPr lang="lv-LV"/>
          </a:p>
        </p:txBody>
      </p:sp>
      <p:sp>
        <p:nvSpPr>
          <p:cNvPr id="15" name="Teksta vietturis 10">
            <a:extLst>
              <a:ext uri="{FF2B5EF4-FFF2-40B4-BE49-F238E27FC236}">
                <a16:creationId xmlns:a16="http://schemas.microsoft.com/office/drawing/2014/main" id="{F2FEFB05-ADA8-4DBD-AAE4-BA98770FB272}"/>
              </a:ext>
            </a:extLst>
          </p:cNvPr>
          <p:cNvSpPr>
            <a:spLocks noGrp="1"/>
          </p:cNvSpPr>
          <p:nvPr>
            <p:ph type="body" sz="quarter" idx="18" hasCustomPrompt="1"/>
          </p:nvPr>
        </p:nvSpPr>
        <p:spPr>
          <a:xfrm>
            <a:off x="6187616" y="381193"/>
            <a:ext cx="2870200" cy="1151274"/>
          </a:xfrm>
        </p:spPr>
        <p:txBody>
          <a:bodyPr anchor="ctr"/>
          <a:lstStyle>
            <a:lvl1pPr algn="ctr">
              <a:defRPr sz="3200">
                <a:solidFill>
                  <a:schemeClr val="tx1"/>
                </a:solidFill>
                <a:latin typeface="+mj-lt"/>
              </a:defRPr>
            </a:lvl1pPr>
          </a:lstStyle>
          <a:p>
            <a:pPr lvl="0"/>
            <a:r>
              <a:rPr lang="lv-LV" dirty="0"/>
              <a:t>Vieta tekstam</a:t>
            </a:r>
          </a:p>
        </p:txBody>
      </p:sp>
      <p:sp>
        <p:nvSpPr>
          <p:cNvPr id="16" name="Attēla vietturis 4">
            <a:extLst>
              <a:ext uri="{FF2B5EF4-FFF2-40B4-BE49-F238E27FC236}">
                <a16:creationId xmlns:a16="http://schemas.microsoft.com/office/drawing/2014/main" id="{29477DC8-A61E-41CA-B100-6B6EEC26FB1E}"/>
              </a:ext>
            </a:extLst>
          </p:cNvPr>
          <p:cNvSpPr>
            <a:spLocks noGrp="1"/>
          </p:cNvSpPr>
          <p:nvPr>
            <p:ph type="pic" sz="quarter" idx="19"/>
          </p:nvPr>
        </p:nvSpPr>
        <p:spPr>
          <a:xfrm>
            <a:off x="9146440" y="0"/>
            <a:ext cx="3049200" cy="6858000"/>
          </a:xfrm>
        </p:spPr>
        <p:txBody>
          <a:bodyPr anchor="ctr"/>
          <a:lstStyle>
            <a:lvl1pPr algn="ctr">
              <a:defRPr>
                <a:solidFill>
                  <a:schemeClr val="tx1"/>
                </a:solidFill>
              </a:defRPr>
            </a:lvl1pPr>
          </a:lstStyle>
          <a:p>
            <a:endParaRPr lang="lv-LV"/>
          </a:p>
        </p:txBody>
      </p:sp>
      <p:sp>
        <p:nvSpPr>
          <p:cNvPr id="17" name="Teksta vietturis 10">
            <a:extLst>
              <a:ext uri="{FF2B5EF4-FFF2-40B4-BE49-F238E27FC236}">
                <a16:creationId xmlns:a16="http://schemas.microsoft.com/office/drawing/2014/main" id="{849E6248-C0AC-4A15-A91C-053061BA75D3}"/>
              </a:ext>
            </a:extLst>
          </p:cNvPr>
          <p:cNvSpPr>
            <a:spLocks noGrp="1"/>
          </p:cNvSpPr>
          <p:nvPr>
            <p:ph type="body" sz="quarter" idx="20" hasCustomPrompt="1"/>
          </p:nvPr>
        </p:nvSpPr>
        <p:spPr>
          <a:xfrm>
            <a:off x="9237168" y="381193"/>
            <a:ext cx="2870200" cy="1151274"/>
          </a:xfrm>
        </p:spPr>
        <p:txBody>
          <a:bodyPr anchor="ctr"/>
          <a:lstStyle>
            <a:lvl1pPr algn="ctr">
              <a:defRPr sz="3200">
                <a:solidFill>
                  <a:schemeClr val="tx1"/>
                </a:solidFill>
                <a:latin typeface="+mj-lt"/>
              </a:defRPr>
            </a:lvl1pPr>
          </a:lstStyle>
          <a:p>
            <a:pPr lvl="0"/>
            <a:r>
              <a:rPr lang="lv-LV" dirty="0"/>
              <a:t>Vieta tekstam</a:t>
            </a:r>
          </a:p>
        </p:txBody>
      </p:sp>
    </p:spTree>
    <p:extLst>
      <p:ext uri="{BB962C8B-B14F-4D97-AF65-F5344CB8AC3E}">
        <p14:creationId xmlns:p14="http://schemas.microsoft.com/office/powerpoint/2010/main" val="2701216756"/>
      </p:ext>
    </p:extLst>
  </p:cSld>
  <p:clrMapOvr>
    <a:overrideClrMapping bg1="dk1" tx1="lt1" bg2="dk2" tx2="lt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ukšs_4">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81104" y="3242057"/>
            <a:ext cx="153609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Kājenes vietturis 1">
            <a:extLst>
              <a:ext uri="{FF2B5EF4-FFF2-40B4-BE49-F238E27FC236}">
                <a16:creationId xmlns:a16="http://schemas.microsoft.com/office/drawing/2014/main" id="{8621696B-4638-507A-FE3F-684E0F3B2A03}"/>
              </a:ext>
            </a:extLst>
          </p:cNvPr>
          <p:cNvSpPr>
            <a:spLocks noGrp="1"/>
          </p:cNvSpPr>
          <p:nvPr>
            <p:ph type="ftr" sz="quarter" idx="10"/>
          </p:nvPr>
        </p:nvSpPr>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3" name="Slaida numura vietturis 2">
            <a:extLst>
              <a:ext uri="{FF2B5EF4-FFF2-40B4-BE49-F238E27FC236}">
                <a16:creationId xmlns:a16="http://schemas.microsoft.com/office/drawing/2014/main" id="{A2F3020F-5086-F269-CF3E-83776D6C667B}"/>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4" name="Virsraksts 3">
            <a:extLst>
              <a:ext uri="{FF2B5EF4-FFF2-40B4-BE49-F238E27FC236}">
                <a16:creationId xmlns:a16="http://schemas.microsoft.com/office/drawing/2014/main" id="{4A6A0C12-489E-42AD-9AD1-A6BF7E994967}"/>
              </a:ext>
            </a:extLst>
          </p:cNvPr>
          <p:cNvSpPr>
            <a:spLocks noGrp="1"/>
          </p:cNvSpPr>
          <p:nvPr>
            <p:ph type="title"/>
          </p:nvPr>
        </p:nvSpPr>
        <p:spPr>
          <a:xfrm>
            <a:off x="648000" y="324000"/>
            <a:ext cx="10515600" cy="1325563"/>
          </a:xfrm>
        </p:spPr>
        <p:txBody>
          <a:bodyPr/>
          <a:lstStyle/>
          <a:p>
            <a:r>
              <a:rPr lang="lv-LV"/>
              <a:t>Rediģēt šablona virsraksta stilu</a:t>
            </a:r>
          </a:p>
        </p:txBody>
      </p:sp>
    </p:spTree>
    <p:extLst>
      <p:ext uri="{BB962C8B-B14F-4D97-AF65-F5344CB8AC3E}">
        <p14:creationId xmlns:p14="http://schemas.microsoft.com/office/powerpoint/2010/main" val="2857399894"/>
      </p:ext>
    </p:extLst>
  </p:cSld>
  <p:clrMapOvr>
    <a:overrideClrMapping bg1="dk1" tx1="lt1" bg2="dk2" tx2="lt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ukšs_4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81104" y="3242057"/>
            <a:ext cx="153609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Kājenes vietturis 1">
            <a:extLst>
              <a:ext uri="{FF2B5EF4-FFF2-40B4-BE49-F238E27FC236}">
                <a16:creationId xmlns:a16="http://schemas.microsoft.com/office/drawing/2014/main" id="{7271152C-9FE5-35B7-FCCE-AB4BF4F81BEC}"/>
              </a:ext>
            </a:extLst>
          </p:cNvPr>
          <p:cNvSpPr>
            <a:spLocks noGrp="1"/>
          </p:cNvSpPr>
          <p:nvPr>
            <p:ph type="ftr" sz="quarter" idx="10"/>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3" name="Slaida numura vietturis 2">
            <a:extLst>
              <a:ext uri="{FF2B5EF4-FFF2-40B4-BE49-F238E27FC236}">
                <a16:creationId xmlns:a16="http://schemas.microsoft.com/office/drawing/2014/main" id="{F65234E5-BACF-981F-0927-6ADC22874E0A}"/>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4" name="Virsraksts 3">
            <a:extLst>
              <a:ext uri="{FF2B5EF4-FFF2-40B4-BE49-F238E27FC236}">
                <a16:creationId xmlns:a16="http://schemas.microsoft.com/office/drawing/2014/main" id="{1A26AE23-238C-AA36-6156-DC3DCB06863A}"/>
              </a:ext>
            </a:extLst>
          </p:cNvPr>
          <p:cNvSpPr>
            <a:spLocks noGrp="1"/>
          </p:cNvSpPr>
          <p:nvPr>
            <p:ph type="title"/>
          </p:nvPr>
        </p:nvSpPr>
        <p:spPr>
          <a:xfrm>
            <a:off x="648000" y="324000"/>
            <a:ext cx="10515600" cy="1325563"/>
          </a:xfrm>
        </p:spPr>
        <p:txBody>
          <a:bodyPr/>
          <a:lstStyle/>
          <a:p>
            <a:r>
              <a:rPr lang="lv-LV"/>
              <a:t>Rediģēt šablona virsraksta stilu</a:t>
            </a:r>
          </a:p>
        </p:txBody>
      </p:sp>
    </p:spTree>
    <p:extLst>
      <p:ext uri="{BB962C8B-B14F-4D97-AF65-F5344CB8AC3E}">
        <p14:creationId xmlns:p14="http://schemas.microsoft.com/office/powerpoint/2010/main" val="33194327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ukšs_5">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443055" y="443057"/>
            <a:ext cx="126000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Kājenes vietturis 1">
            <a:extLst>
              <a:ext uri="{FF2B5EF4-FFF2-40B4-BE49-F238E27FC236}">
                <a16:creationId xmlns:a16="http://schemas.microsoft.com/office/drawing/2014/main" id="{351AC4A6-984C-91C7-4823-DABA386BAF74}"/>
              </a:ext>
            </a:extLst>
          </p:cNvPr>
          <p:cNvSpPr>
            <a:spLocks noGrp="1"/>
          </p:cNvSpPr>
          <p:nvPr>
            <p:ph type="ftr" sz="quarter" idx="10"/>
          </p:nvPr>
        </p:nvSpPr>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3" name="Slaida numura vietturis 2">
            <a:extLst>
              <a:ext uri="{FF2B5EF4-FFF2-40B4-BE49-F238E27FC236}">
                <a16:creationId xmlns:a16="http://schemas.microsoft.com/office/drawing/2014/main" id="{3656C645-3125-F18F-8639-85AD2D515DF1}"/>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4" name="Virsraksts 3">
            <a:extLst>
              <a:ext uri="{FF2B5EF4-FFF2-40B4-BE49-F238E27FC236}">
                <a16:creationId xmlns:a16="http://schemas.microsoft.com/office/drawing/2014/main" id="{2D03419C-6150-E322-2863-6FCFDDFBC82F}"/>
              </a:ext>
            </a:extLst>
          </p:cNvPr>
          <p:cNvSpPr>
            <a:spLocks noGrp="1"/>
          </p:cNvSpPr>
          <p:nvPr>
            <p:ph type="title"/>
          </p:nvPr>
        </p:nvSpPr>
        <p:spPr>
          <a:xfrm>
            <a:off x="648000" y="180000"/>
            <a:ext cx="10515600" cy="1051200"/>
          </a:xfrm>
        </p:spPr>
        <p:txBody>
          <a:bodyPr/>
          <a:lstStyle/>
          <a:p>
            <a:r>
              <a:rPr lang="lv-LV"/>
              <a:t>Rediģēt šablona virsraksta stilu</a:t>
            </a:r>
          </a:p>
        </p:txBody>
      </p:sp>
    </p:spTree>
    <p:extLst>
      <p:ext uri="{BB962C8B-B14F-4D97-AF65-F5344CB8AC3E}">
        <p14:creationId xmlns:p14="http://schemas.microsoft.com/office/powerpoint/2010/main" val="2547796749"/>
      </p:ext>
    </p:extLst>
  </p:cSld>
  <p:clrMapOvr>
    <a:overrideClrMapping bg1="dk1" tx1="lt1" bg2="dk2" tx2="lt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ukšs_5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443055" y="443057"/>
            <a:ext cx="126000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Kājenes vietturis 1">
            <a:extLst>
              <a:ext uri="{FF2B5EF4-FFF2-40B4-BE49-F238E27FC236}">
                <a16:creationId xmlns:a16="http://schemas.microsoft.com/office/drawing/2014/main" id="{04D53A39-D949-B5C9-B187-C1B8BAEA5E3C}"/>
              </a:ext>
            </a:extLst>
          </p:cNvPr>
          <p:cNvSpPr>
            <a:spLocks noGrp="1"/>
          </p:cNvSpPr>
          <p:nvPr>
            <p:ph type="ftr" sz="quarter" idx="10"/>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3" name="Slaida numura vietturis 2">
            <a:extLst>
              <a:ext uri="{FF2B5EF4-FFF2-40B4-BE49-F238E27FC236}">
                <a16:creationId xmlns:a16="http://schemas.microsoft.com/office/drawing/2014/main" id="{BEF95851-91E2-8A11-FA74-E56E587C1D90}"/>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4" name="Virsraksts 3">
            <a:extLst>
              <a:ext uri="{FF2B5EF4-FFF2-40B4-BE49-F238E27FC236}">
                <a16:creationId xmlns:a16="http://schemas.microsoft.com/office/drawing/2014/main" id="{853D25DA-A44A-FF7F-385A-7A73570290F9}"/>
              </a:ext>
            </a:extLst>
          </p:cNvPr>
          <p:cNvSpPr>
            <a:spLocks noGrp="1"/>
          </p:cNvSpPr>
          <p:nvPr>
            <p:ph type="title"/>
          </p:nvPr>
        </p:nvSpPr>
        <p:spPr>
          <a:xfrm>
            <a:off x="648000" y="180000"/>
            <a:ext cx="10515600" cy="1051200"/>
          </a:xfrm>
        </p:spPr>
        <p:txBody>
          <a:bodyPr/>
          <a:lstStyle/>
          <a:p>
            <a:r>
              <a:rPr lang="lv-LV"/>
              <a:t>Rediģēt šablona virsraksta stilu</a:t>
            </a:r>
          </a:p>
        </p:txBody>
      </p:sp>
    </p:spTree>
    <p:extLst>
      <p:ext uri="{BB962C8B-B14F-4D97-AF65-F5344CB8AC3E}">
        <p14:creationId xmlns:p14="http://schemas.microsoft.com/office/powerpoint/2010/main" val="167098607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odaļu slaids_4_gaišs">
    <p:bg>
      <p:bgRef idx="1001">
        <a:schemeClr val="bg2"/>
      </p:bgRef>
    </p:bg>
    <p:spTree>
      <p:nvGrpSpPr>
        <p:cNvPr id="1" name=""/>
        <p:cNvGrpSpPr/>
        <p:nvPr/>
      </p:nvGrpSpPr>
      <p:grpSpPr>
        <a:xfrm>
          <a:off x="0" y="0"/>
          <a:ext cx="0" cy="0"/>
          <a:chOff x="0" y="0"/>
          <a:chExt cx="0" cy="0"/>
        </a:xfrm>
      </p:grpSpPr>
      <p:sp>
        <p:nvSpPr>
          <p:cNvPr id="5" name="Attēla vietturis 4">
            <a:extLst>
              <a:ext uri="{FF2B5EF4-FFF2-40B4-BE49-F238E27FC236}">
                <a16:creationId xmlns:a16="http://schemas.microsoft.com/office/drawing/2014/main" id="{C334D339-F50E-41AC-B26E-B40FAE717D48}"/>
              </a:ext>
            </a:extLst>
          </p:cNvPr>
          <p:cNvSpPr>
            <a:spLocks noGrp="1"/>
          </p:cNvSpPr>
          <p:nvPr>
            <p:ph type="pic" sz="quarter" idx="10"/>
          </p:nvPr>
        </p:nvSpPr>
        <p:spPr>
          <a:xfrm>
            <a:off x="0" y="0"/>
            <a:ext cx="3049200" cy="6858000"/>
          </a:xfrm>
        </p:spPr>
        <p:txBody>
          <a:bodyPr anchor="ctr"/>
          <a:lstStyle>
            <a:lvl1pPr algn="ctr">
              <a:defRPr>
                <a:solidFill>
                  <a:schemeClr val="tx1"/>
                </a:solidFill>
              </a:defRPr>
            </a:lvl1pPr>
          </a:lstStyle>
          <a:p>
            <a:endParaRPr lang="lv-LV"/>
          </a:p>
        </p:txBody>
      </p:sp>
      <p:sp>
        <p:nvSpPr>
          <p:cNvPr id="11" name="Teksta vietturis 10">
            <a:extLst>
              <a:ext uri="{FF2B5EF4-FFF2-40B4-BE49-F238E27FC236}">
                <a16:creationId xmlns:a16="http://schemas.microsoft.com/office/drawing/2014/main" id="{7AE3D4A5-FF58-4E05-8C10-35A5C3770850}"/>
              </a:ext>
            </a:extLst>
          </p:cNvPr>
          <p:cNvSpPr>
            <a:spLocks noGrp="1"/>
          </p:cNvSpPr>
          <p:nvPr>
            <p:ph type="body" sz="quarter" idx="14" hasCustomPrompt="1"/>
          </p:nvPr>
        </p:nvSpPr>
        <p:spPr>
          <a:xfrm>
            <a:off x="87700" y="381193"/>
            <a:ext cx="2870200" cy="1151274"/>
          </a:xfrm>
        </p:spPr>
        <p:txBody>
          <a:bodyPr anchor="ctr"/>
          <a:lstStyle>
            <a:lvl1pPr algn="ctr">
              <a:defRPr sz="3200">
                <a:solidFill>
                  <a:schemeClr val="tx1"/>
                </a:solidFill>
                <a:latin typeface="+mj-lt"/>
              </a:defRPr>
            </a:lvl1pPr>
          </a:lstStyle>
          <a:p>
            <a:pPr lvl="0"/>
            <a:r>
              <a:rPr lang="lv-LV" dirty="0"/>
              <a:t>Vieta tekstam</a:t>
            </a:r>
          </a:p>
        </p:txBody>
      </p:sp>
      <p:sp>
        <p:nvSpPr>
          <p:cNvPr id="12" name="Attēla vietturis 4">
            <a:extLst>
              <a:ext uri="{FF2B5EF4-FFF2-40B4-BE49-F238E27FC236}">
                <a16:creationId xmlns:a16="http://schemas.microsoft.com/office/drawing/2014/main" id="{EBAD0DB5-9F73-45DA-9681-B27DB6B98754}"/>
              </a:ext>
            </a:extLst>
          </p:cNvPr>
          <p:cNvSpPr>
            <a:spLocks noGrp="1"/>
          </p:cNvSpPr>
          <p:nvPr>
            <p:ph type="pic" sz="quarter" idx="15"/>
          </p:nvPr>
        </p:nvSpPr>
        <p:spPr>
          <a:xfrm>
            <a:off x="3049552" y="0"/>
            <a:ext cx="3049200" cy="6858000"/>
          </a:xfrm>
        </p:spPr>
        <p:txBody>
          <a:bodyPr anchor="ctr"/>
          <a:lstStyle>
            <a:lvl1pPr algn="ctr">
              <a:defRPr>
                <a:solidFill>
                  <a:schemeClr val="tx1"/>
                </a:solidFill>
              </a:defRPr>
            </a:lvl1pPr>
          </a:lstStyle>
          <a:p>
            <a:endParaRPr lang="lv-LV"/>
          </a:p>
        </p:txBody>
      </p:sp>
      <p:sp>
        <p:nvSpPr>
          <p:cNvPr id="13" name="Teksta vietturis 10">
            <a:extLst>
              <a:ext uri="{FF2B5EF4-FFF2-40B4-BE49-F238E27FC236}">
                <a16:creationId xmlns:a16="http://schemas.microsoft.com/office/drawing/2014/main" id="{22DF889B-CA36-484E-9A97-9F4FFA2B03BE}"/>
              </a:ext>
            </a:extLst>
          </p:cNvPr>
          <p:cNvSpPr>
            <a:spLocks noGrp="1"/>
          </p:cNvSpPr>
          <p:nvPr>
            <p:ph type="body" sz="quarter" idx="16" hasCustomPrompt="1"/>
          </p:nvPr>
        </p:nvSpPr>
        <p:spPr>
          <a:xfrm>
            <a:off x="3137252" y="381193"/>
            <a:ext cx="2870200" cy="1151274"/>
          </a:xfrm>
        </p:spPr>
        <p:txBody>
          <a:bodyPr anchor="ctr"/>
          <a:lstStyle>
            <a:lvl1pPr algn="ctr">
              <a:defRPr sz="3200">
                <a:solidFill>
                  <a:schemeClr val="tx1"/>
                </a:solidFill>
                <a:latin typeface="+mj-lt"/>
              </a:defRPr>
            </a:lvl1pPr>
          </a:lstStyle>
          <a:p>
            <a:pPr lvl="0"/>
            <a:r>
              <a:rPr lang="lv-LV" dirty="0"/>
              <a:t>Vieta tekstam</a:t>
            </a:r>
          </a:p>
        </p:txBody>
      </p:sp>
      <p:sp>
        <p:nvSpPr>
          <p:cNvPr id="14" name="Attēla vietturis 4">
            <a:extLst>
              <a:ext uri="{FF2B5EF4-FFF2-40B4-BE49-F238E27FC236}">
                <a16:creationId xmlns:a16="http://schemas.microsoft.com/office/drawing/2014/main" id="{2960321A-B651-4383-A7BF-3F07EDA94244}"/>
              </a:ext>
            </a:extLst>
          </p:cNvPr>
          <p:cNvSpPr>
            <a:spLocks noGrp="1"/>
          </p:cNvSpPr>
          <p:nvPr>
            <p:ph type="pic" sz="quarter" idx="17"/>
          </p:nvPr>
        </p:nvSpPr>
        <p:spPr>
          <a:xfrm>
            <a:off x="6096888" y="0"/>
            <a:ext cx="3049200" cy="6858000"/>
          </a:xfrm>
        </p:spPr>
        <p:txBody>
          <a:bodyPr anchor="ctr"/>
          <a:lstStyle>
            <a:lvl1pPr algn="ctr">
              <a:defRPr>
                <a:solidFill>
                  <a:schemeClr val="tx1"/>
                </a:solidFill>
              </a:defRPr>
            </a:lvl1pPr>
          </a:lstStyle>
          <a:p>
            <a:endParaRPr lang="lv-LV"/>
          </a:p>
        </p:txBody>
      </p:sp>
      <p:sp>
        <p:nvSpPr>
          <p:cNvPr id="15" name="Teksta vietturis 10">
            <a:extLst>
              <a:ext uri="{FF2B5EF4-FFF2-40B4-BE49-F238E27FC236}">
                <a16:creationId xmlns:a16="http://schemas.microsoft.com/office/drawing/2014/main" id="{F2FEFB05-ADA8-4DBD-AAE4-BA98770FB272}"/>
              </a:ext>
            </a:extLst>
          </p:cNvPr>
          <p:cNvSpPr>
            <a:spLocks noGrp="1"/>
          </p:cNvSpPr>
          <p:nvPr>
            <p:ph type="body" sz="quarter" idx="18" hasCustomPrompt="1"/>
          </p:nvPr>
        </p:nvSpPr>
        <p:spPr>
          <a:xfrm>
            <a:off x="6187616" y="381193"/>
            <a:ext cx="2870200" cy="1151274"/>
          </a:xfrm>
        </p:spPr>
        <p:txBody>
          <a:bodyPr anchor="ctr"/>
          <a:lstStyle>
            <a:lvl1pPr algn="ctr">
              <a:defRPr sz="3200">
                <a:solidFill>
                  <a:schemeClr val="tx1"/>
                </a:solidFill>
                <a:latin typeface="+mj-lt"/>
              </a:defRPr>
            </a:lvl1pPr>
          </a:lstStyle>
          <a:p>
            <a:pPr lvl="0"/>
            <a:r>
              <a:rPr lang="lv-LV" dirty="0"/>
              <a:t>Vieta tekstam</a:t>
            </a:r>
          </a:p>
        </p:txBody>
      </p:sp>
      <p:sp>
        <p:nvSpPr>
          <p:cNvPr id="16" name="Attēla vietturis 4">
            <a:extLst>
              <a:ext uri="{FF2B5EF4-FFF2-40B4-BE49-F238E27FC236}">
                <a16:creationId xmlns:a16="http://schemas.microsoft.com/office/drawing/2014/main" id="{29477DC8-A61E-41CA-B100-6B6EEC26FB1E}"/>
              </a:ext>
            </a:extLst>
          </p:cNvPr>
          <p:cNvSpPr>
            <a:spLocks noGrp="1"/>
          </p:cNvSpPr>
          <p:nvPr>
            <p:ph type="pic" sz="quarter" idx="19"/>
          </p:nvPr>
        </p:nvSpPr>
        <p:spPr>
          <a:xfrm>
            <a:off x="9146440" y="0"/>
            <a:ext cx="3049200" cy="6858000"/>
          </a:xfrm>
        </p:spPr>
        <p:txBody>
          <a:bodyPr anchor="ctr"/>
          <a:lstStyle>
            <a:lvl1pPr algn="ctr">
              <a:defRPr>
                <a:solidFill>
                  <a:schemeClr val="tx1"/>
                </a:solidFill>
              </a:defRPr>
            </a:lvl1pPr>
          </a:lstStyle>
          <a:p>
            <a:endParaRPr lang="lv-LV"/>
          </a:p>
        </p:txBody>
      </p:sp>
      <p:sp>
        <p:nvSpPr>
          <p:cNvPr id="17" name="Teksta vietturis 10">
            <a:extLst>
              <a:ext uri="{FF2B5EF4-FFF2-40B4-BE49-F238E27FC236}">
                <a16:creationId xmlns:a16="http://schemas.microsoft.com/office/drawing/2014/main" id="{849E6248-C0AC-4A15-A91C-053061BA75D3}"/>
              </a:ext>
            </a:extLst>
          </p:cNvPr>
          <p:cNvSpPr>
            <a:spLocks noGrp="1"/>
          </p:cNvSpPr>
          <p:nvPr>
            <p:ph type="body" sz="quarter" idx="20" hasCustomPrompt="1"/>
          </p:nvPr>
        </p:nvSpPr>
        <p:spPr>
          <a:xfrm>
            <a:off x="9237168" y="381193"/>
            <a:ext cx="2870200" cy="1151274"/>
          </a:xfrm>
        </p:spPr>
        <p:txBody>
          <a:bodyPr anchor="ctr"/>
          <a:lstStyle>
            <a:lvl1pPr algn="ctr">
              <a:defRPr sz="3200">
                <a:solidFill>
                  <a:schemeClr val="tx1"/>
                </a:solidFill>
                <a:latin typeface="+mj-lt"/>
              </a:defRPr>
            </a:lvl1pPr>
          </a:lstStyle>
          <a:p>
            <a:pPr lvl="0"/>
            <a:r>
              <a:rPr lang="lv-LV" dirty="0"/>
              <a:t>Vieta tekstam</a:t>
            </a:r>
          </a:p>
        </p:txBody>
      </p:sp>
    </p:spTree>
    <p:extLst>
      <p:ext uri="{BB962C8B-B14F-4D97-AF65-F5344CB8AC3E}">
        <p14:creationId xmlns:p14="http://schemas.microsoft.com/office/powerpoint/2010/main" val="2470587576"/>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bulleti - attēls">
    <p:bg>
      <p:bgRef idx="1001">
        <a:schemeClr val="bg1"/>
      </p:bgRef>
    </p:bg>
    <p:spTree>
      <p:nvGrpSpPr>
        <p:cNvPr id="1" name=""/>
        <p:cNvGrpSpPr/>
        <p:nvPr/>
      </p:nvGrpSpPr>
      <p:grpSpPr>
        <a:xfrm>
          <a:off x="0" y="0"/>
          <a:ext cx="0" cy="0"/>
          <a:chOff x="0" y="0"/>
          <a:chExt cx="0" cy="0"/>
        </a:xfrm>
      </p:grpSpPr>
      <p:sp>
        <p:nvSpPr>
          <p:cNvPr id="6" name="Virsraksts 1">
            <a:extLst>
              <a:ext uri="{FF2B5EF4-FFF2-40B4-BE49-F238E27FC236}">
                <a16:creationId xmlns:a16="http://schemas.microsoft.com/office/drawing/2014/main" id="{5BC09011-6FBC-4FE1-B59F-0FCFAE424F20}"/>
              </a:ext>
            </a:extLst>
          </p:cNvPr>
          <p:cNvSpPr>
            <a:spLocks noGrp="1"/>
          </p:cNvSpPr>
          <p:nvPr>
            <p:ph type="ctrTitle"/>
          </p:nvPr>
        </p:nvSpPr>
        <p:spPr>
          <a:xfrm>
            <a:off x="619431" y="735226"/>
            <a:ext cx="5597124" cy="1933833"/>
          </a:xfrm>
        </p:spPr>
        <p:txBody>
          <a:bodyPr anchor="ctr">
            <a:noAutofit/>
          </a:bodyPr>
          <a:lstStyle>
            <a:lvl1pPr algn="l">
              <a:defRPr sz="3600">
                <a:solidFill>
                  <a:schemeClr val="tx1"/>
                </a:solidFill>
              </a:defRPr>
            </a:lvl1pPr>
          </a:lstStyle>
          <a:p>
            <a:r>
              <a:rPr lang="lv-LV" dirty="0"/>
              <a:t>Rediģēt šablona virsraksta stilu</a:t>
            </a:r>
          </a:p>
        </p:txBody>
      </p:sp>
      <p:sp>
        <p:nvSpPr>
          <p:cNvPr id="8" name="Ovāls 7">
            <a:extLst>
              <a:ext uri="{FF2B5EF4-FFF2-40B4-BE49-F238E27FC236}">
                <a16:creationId xmlns:a16="http://schemas.microsoft.com/office/drawing/2014/main" id="{D1E37B25-C02B-47EA-9E24-8BF619955855}"/>
              </a:ext>
            </a:extLst>
          </p:cNvPr>
          <p:cNvSpPr/>
          <p:nvPr userDrawn="1"/>
        </p:nvSpPr>
        <p:spPr>
          <a:xfrm>
            <a:off x="757515" y="3033241"/>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9" name="Teksta vietturis 6">
            <a:extLst>
              <a:ext uri="{FF2B5EF4-FFF2-40B4-BE49-F238E27FC236}">
                <a16:creationId xmlns:a16="http://schemas.microsoft.com/office/drawing/2014/main" id="{49683962-0568-479C-85B6-652878A7E2DE}"/>
              </a:ext>
            </a:extLst>
          </p:cNvPr>
          <p:cNvSpPr>
            <a:spLocks noGrp="1"/>
          </p:cNvSpPr>
          <p:nvPr>
            <p:ph type="body" sz="quarter" idx="11" hasCustomPrompt="1"/>
          </p:nvPr>
        </p:nvSpPr>
        <p:spPr>
          <a:xfrm>
            <a:off x="2224147" y="3325394"/>
            <a:ext cx="3992408" cy="760413"/>
          </a:xfrm>
        </p:spPr>
        <p:txBody>
          <a:bodyPr anchor="ctr"/>
          <a:lstStyle>
            <a:lvl1pPr algn="l">
              <a:spcBef>
                <a:spcPts val="0"/>
              </a:spcBef>
              <a:spcAft>
                <a:spcPts val="1000"/>
              </a:spcAft>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1" name="Tiešsaistes attēla vietturis 11">
            <a:extLst>
              <a:ext uri="{FF2B5EF4-FFF2-40B4-BE49-F238E27FC236}">
                <a16:creationId xmlns:a16="http://schemas.microsoft.com/office/drawing/2014/main" id="{BF5E0FB0-179E-4887-BDD2-3F9862022AE6}"/>
              </a:ext>
            </a:extLst>
          </p:cNvPr>
          <p:cNvSpPr>
            <a:spLocks noGrp="1"/>
          </p:cNvSpPr>
          <p:nvPr>
            <p:ph type="clipArt" sz="quarter" idx="13" hasCustomPrompt="1"/>
          </p:nvPr>
        </p:nvSpPr>
        <p:spPr>
          <a:xfrm>
            <a:off x="934731" y="3212378"/>
            <a:ext cx="941229" cy="937387"/>
          </a:xfrm>
        </p:spPr>
        <p:txBody>
          <a:bodyPr/>
          <a:lstStyle>
            <a:lvl1pPr algn="ctr">
              <a:defRPr sz="1600">
                <a:solidFill>
                  <a:schemeClr val="tx1"/>
                </a:solidFill>
              </a:defRPr>
            </a:lvl1pPr>
          </a:lstStyle>
          <a:p>
            <a:r>
              <a:rPr lang="lv-LV" dirty="0"/>
              <a:t>Ikona</a:t>
            </a:r>
          </a:p>
        </p:txBody>
      </p:sp>
      <p:sp>
        <p:nvSpPr>
          <p:cNvPr id="12" name="Ovāls 11">
            <a:extLst>
              <a:ext uri="{FF2B5EF4-FFF2-40B4-BE49-F238E27FC236}">
                <a16:creationId xmlns:a16="http://schemas.microsoft.com/office/drawing/2014/main" id="{F8E7627D-0105-49A6-99E6-B145E699DD95}"/>
              </a:ext>
            </a:extLst>
          </p:cNvPr>
          <p:cNvSpPr/>
          <p:nvPr userDrawn="1"/>
        </p:nvSpPr>
        <p:spPr>
          <a:xfrm>
            <a:off x="757515" y="4780633"/>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3" name="Teksta vietturis 6">
            <a:extLst>
              <a:ext uri="{FF2B5EF4-FFF2-40B4-BE49-F238E27FC236}">
                <a16:creationId xmlns:a16="http://schemas.microsoft.com/office/drawing/2014/main" id="{30818F01-0495-47AD-879D-37CC16334651}"/>
              </a:ext>
            </a:extLst>
          </p:cNvPr>
          <p:cNvSpPr>
            <a:spLocks noGrp="1"/>
          </p:cNvSpPr>
          <p:nvPr>
            <p:ph type="body" sz="quarter" idx="14" hasCustomPrompt="1"/>
          </p:nvPr>
        </p:nvSpPr>
        <p:spPr>
          <a:xfrm>
            <a:off x="2224147" y="5072786"/>
            <a:ext cx="3992408" cy="760413"/>
          </a:xfrm>
        </p:spPr>
        <p:txBody>
          <a:bodyPr anchor="ctr"/>
          <a:lstStyle>
            <a:lvl1pPr algn="l">
              <a:spcBef>
                <a:spcPts val="0"/>
              </a:spcBef>
              <a:spcAft>
                <a:spcPts val="1000"/>
              </a:spcAft>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14" name="Tiešsaistes attēla vietturis 11">
            <a:extLst>
              <a:ext uri="{FF2B5EF4-FFF2-40B4-BE49-F238E27FC236}">
                <a16:creationId xmlns:a16="http://schemas.microsoft.com/office/drawing/2014/main" id="{932D48D9-9BB3-4765-8E3E-A5BF20D6EA74}"/>
              </a:ext>
            </a:extLst>
          </p:cNvPr>
          <p:cNvSpPr>
            <a:spLocks noGrp="1"/>
          </p:cNvSpPr>
          <p:nvPr>
            <p:ph type="clipArt" sz="quarter" idx="15" hasCustomPrompt="1"/>
          </p:nvPr>
        </p:nvSpPr>
        <p:spPr>
          <a:xfrm>
            <a:off x="934731" y="4959770"/>
            <a:ext cx="941229" cy="937387"/>
          </a:xfrm>
        </p:spPr>
        <p:txBody>
          <a:bodyPr/>
          <a:lstStyle>
            <a:lvl1pPr algn="ctr">
              <a:defRPr sz="1600">
                <a:solidFill>
                  <a:schemeClr val="tx1"/>
                </a:solidFill>
              </a:defRPr>
            </a:lvl1pPr>
          </a:lstStyle>
          <a:p>
            <a:r>
              <a:rPr lang="lv-LV" dirty="0"/>
              <a:t>Ikona</a:t>
            </a:r>
          </a:p>
        </p:txBody>
      </p:sp>
      <p:sp>
        <p:nvSpPr>
          <p:cNvPr id="17" name="Taisnstūris 16">
            <a:extLst>
              <a:ext uri="{FF2B5EF4-FFF2-40B4-BE49-F238E27FC236}">
                <a16:creationId xmlns:a16="http://schemas.microsoft.com/office/drawing/2014/main" id="{B80DD24C-4FDB-42A3-B34A-7E58662F8D1A}"/>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Attēla vietturis 3">
            <a:extLst>
              <a:ext uri="{FF2B5EF4-FFF2-40B4-BE49-F238E27FC236}">
                <a16:creationId xmlns:a16="http://schemas.microsoft.com/office/drawing/2014/main" id="{499AE503-AFE9-4A8A-923A-BF00C144EB84}"/>
              </a:ext>
            </a:extLst>
          </p:cNvPr>
          <p:cNvSpPr>
            <a:spLocks noGrp="1"/>
          </p:cNvSpPr>
          <p:nvPr>
            <p:ph type="pic" sz="quarter" idx="17"/>
          </p:nvPr>
        </p:nvSpPr>
        <p:spPr>
          <a:xfrm>
            <a:off x="6864824" y="0"/>
            <a:ext cx="5327176" cy="6858000"/>
          </a:xfrm>
        </p:spPr>
        <p:txBody>
          <a:bodyPr anchor="ctr"/>
          <a:lstStyle>
            <a:lvl1pPr algn="ctr">
              <a:defRPr>
                <a:solidFill>
                  <a:schemeClr val="tx1"/>
                </a:solidFill>
              </a:defRPr>
            </a:lvl1pPr>
          </a:lstStyle>
          <a:p>
            <a:endParaRPr lang="lv-LV"/>
          </a:p>
        </p:txBody>
      </p:sp>
      <p:sp>
        <p:nvSpPr>
          <p:cNvPr id="2" name="Slaida numura vietturis 1">
            <a:extLst>
              <a:ext uri="{FF2B5EF4-FFF2-40B4-BE49-F238E27FC236}">
                <a16:creationId xmlns:a16="http://schemas.microsoft.com/office/drawing/2014/main" id="{214A998A-71A7-4CD6-AFA2-52AC38E62743}"/>
              </a:ext>
            </a:extLst>
          </p:cNvPr>
          <p:cNvSpPr>
            <a:spLocks noGrp="1"/>
          </p:cNvSpPr>
          <p:nvPr>
            <p:ph type="sldNum" sz="quarter" idx="18"/>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3" name="Kājenes vietturis 2">
            <a:extLst>
              <a:ext uri="{FF2B5EF4-FFF2-40B4-BE49-F238E27FC236}">
                <a16:creationId xmlns:a16="http://schemas.microsoft.com/office/drawing/2014/main" id="{4ACB4305-D441-8624-6E56-402C6B800606}"/>
              </a:ext>
            </a:extLst>
          </p:cNvPr>
          <p:cNvSpPr>
            <a:spLocks noGrp="1"/>
          </p:cNvSpPr>
          <p:nvPr>
            <p:ph type="ftr" sz="quarter" idx="19"/>
          </p:nvPr>
        </p:nvSpPr>
        <p:spPr>
          <a:xfrm>
            <a:off x="3912555" y="6288735"/>
            <a:ext cx="2304000" cy="360000"/>
          </a:xfrm>
        </p:spPr>
        <p:txBody>
          <a:bodyPr/>
          <a:lstStyle>
            <a:lvl1pPr algn="r">
              <a:defRPr spc="200" baseline="0">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6" name="Teksta vietturis 2">
            <a:extLst>
              <a:ext uri="{FF2B5EF4-FFF2-40B4-BE49-F238E27FC236}">
                <a16:creationId xmlns:a16="http://schemas.microsoft.com/office/drawing/2014/main" id="{DBC6A0C3-DED7-425F-B890-489FDD29EF41}"/>
              </a:ext>
            </a:extLst>
          </p:cNvPr>
          <p:cNvSpPr>
            <a:spLocks noGrp="1"/>
          </p:cNvSpPr>
          <p:nvPr>
            <p:ph type="body" sz="quarter" idx="16" hasCustomPrompt="1"/>
          </p:nvPr>
        </p:nvSpPr>
        <p:spPr>
          <a:xfrm>
            <a:off x="7143343" y="6282000"/>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Tree>
    <p:extLst>
      <p:ext uri="{BB962C8B-B14F-4D97-AF65-F5344CB8AC3E}">
        <p14:creationId xmlns:p14="http://schemas.microsoft.com/office/powerpoint/2010/main" val="2383728003"/>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bulleti_attēls_gaišs">
    <p:bg>
      <p:bgRef idx="1001">
        <a:schemeClr val="bg2"/>
      </p:bgRef>
    </p:bg>
    <p:spTree>
      <p:nvGrpSpPr>
        <p:cNvPr id="1" name=""/>
        <p:cNvGrpSpPr/>
        <p:nvPr/>
      </p:nvGrpSpPr>
      <p:grpSpPr>
        <a:xfrm>
          <a:off x="0" y="0"/>
          <a:ext cx="0" cy="0"/>
          <a:chOff x="0" y="0"/>
          <a:chExt cx="0" cy="0"/>
        </a:xfrm>
      </p:grpSpPr>
      <p:sp>
        <p:nvSpPr>
          <p:cNvPr id="8" name="Ovāls 7">
            <a:extLst>
              <a:ext uri="{FF2B5EF4-FFF2-40B4-BE49-F238E27FC236}">
                <a16:creationId xmlns:a16="http://schemas.microsoft.com/office/drawing/2014/main" id="{D1E37B25-C02B-47EA-9E24-8BF619955855}"/>
              </a:ext>
            </a:extLst>
          </p:cNvPr>
          <p:cNvSpPr/>
          <p:nvPr userDrawn="1"/>
        </p:nvSpPr>
        <p:spPr>
          <a:xfrm>
            <a:off x="757515" y="3033241"/>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9" name="Teksta vietturis 6">
            <a:extLst>
              <a:ext uri="{FF2B5EF4-FFF2-40B4-BE49-F238E27FC236}">
                <a16:creationId xmlns:a16="http://schemas.microsoft.com/office/drawing/2014/main" id="{49683962-0568-479C-85B6-652878A7E2DE}"/>
              </a:ext>
            </a:extLst>
          </p:cNvPr>
          <p:cNvSpPr>
            <a:spLocks noGrp="1"/>
          </p:cNvSpPr>
          <p:nvPr>
            <p:ph type="body" sz="quarter" idx="11" hasCustomPrompt="1"/>
          </p:nvPr>
        </p:nvSpPr>
        <p:spPr>
          <a:xfrm>
            <a:off x="2224147" y="3325394"/>
            <a:ext cx="3992408"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1" name="Tiešsaistes attēla vietturis 11">
            <a:extLst>
              <a:ext uri="{FF2B5EF4-FFF2-40B4-BE49-F238E27FC236}">
                <a16:creationId xmlns:a16="http://schemas.microsoft.com/office/drawing/2014/main" id="{BF5E0FB0-179E-4887-BDD2-3F9862022AE6}"/>
              </a:ext>
            </a:extLst>
          </p:cNvPr>
          <p:cNvSpPr>
            <a:spLocks noGrp="1"/>
          </p:cNvSpPr>
          <p:nvPr>
            <p:ph type="clipArt" sz="quarter" idx="13" hasCustomPrompt="1"/>
          </p:nvPr>
        </p:nvSpPr>
        <p:spPr>
          <a:xfrm>
            <a:off x="934731" y="3212378"/>
            <a:ext cx="941229" cy="937387"/>
          </a:xfrm>
        </p:spPr>
        <p:txBody>
          <a:bodyPr/>
          <a:lstStyle>
            <a:lvl1pPr algn="ctr">
              <a:defRPr sz="1600">
                <a:solidFill>
                  <a:schemeClr val="tx1"/>
                </a:solidFill>
              </a:defRPr>
            </a:lvl1pPr>
          </a:lstStyle>
          <a:p>
            <a:r>
              <a:rPr lang="lv-LV" dirty="0"/>
              <a:t>Ikona</a:t>
            </a:r>
          </a:p>
        </p:txBody>
      </p:sp>
      <p:sp>
        <p:nvSpPr>
          <p:cNvPr id="12" name="Ovāls 11">
            <a:extLst>
              <a:ext uri="{FF2B5EF4-FFF2-40B4-BE49-F238E27FC236}">
                <a16:creationId xmlns:a16="http://schemas.microsoft.com/office/drawing/2014/main" id="{F8E7627D-0105-49A6-99E6-B145E699DD95}"/>
              </a:ext>
            </a:extLst>
          </p:cNvPr>
          <p:cNvSpPr/>
          <p:nvPr userDrawn="1"/>
        </p:nvSpPr>
        <p:spPr>
          <a:xfrm>
            <a:off x="757515" y="4780633"/>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3" name="Teksta vietturis 6">
            <a:extLst>
              <a:ext uri="{FF2B5EF4-FFF2-40B4-BE49-F238E27FC236}">
                <a16:creationId xmlns:a16="http://schemas.microsoft.com/office/drawing/2014/main" id="{30818F01-0495-47AD-879D-37CC16334651}"/>
              </a:ext>
            </a:extLst>
          </p:cNvPr>
          <p:cNvSpPr>
            <a:spLocks noGrp="1"/>
          </p:cNvSpPr>
          <p:nvPr>
            <p:ph type="body" sz="quarter" idx="14" hasCustomPrompt="1"/>
          </p:nvPr>
        </p:nvSpPr>
        <p:spPr>
          <a:xfrm>
            <a:off x="2224147" y="5072786"/>
            <a:ext cx="3992408"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14" name="Tiešsaistes attēla vietturis 11">
            <a:extLst>
              <a:ext uri="{FF2B5EF4-FFF2-40B4-BE49-F238E27FC236}">
                <a16:creationId xmlns:a16="http://schemas.microsoft.com/office/drawing/2014/main" id="{932D48D9-9BB3-4765-8E3E-A5BF20D6EA74}"/>
              </a:ext>
            </a:extLst>
          </p:cNvPr>
          <p:cNvSpPr>
            <a:spLocks noGrp="1"/>
          </p:cNvSpPr>
          <p:nvPr>
            <p:ph type="clipArt" sz="quarter" idx="15" hasCustomPrompt="1"/>
          </p:nvPr>
        </p:nvSpPr>
        <p:spPr>
          <a:xfrm>
            <a:off x="934731" y="4959770"/>
            <a:ext cx="941229" cy="937387"/>
          </a:xfrm>
        </p:spPr>
        <p:txBody>
          <a:bodyPr/>
          <a:lstStyle>
            <a:lvl1pPr algn="ctr">
              <a:defRPr sz="1600">
                <a:solidFill>
                  <a:schemeClr val="tx1"/>
                </a:solidFill>
              </a:defRPr>
            </a:lvl1pPr>
          </a:lstStyle>
          <a:p>
            <a:r>
              <a:rPr lang="lv-LV" dirty="0"/>
              <a:t>Ikona</a:t>
            </a:r>
          </a:p>
        </p:txBody>
      </p:sp>
      <p:sp>
        <p:nvSpPr>
          <p:cNvPr id="17" name="Taisnstūris 16">
            <a:extLst>
              <a:ext uri="{FF2B5EF4-FFF2-40B4-BE49-F238E27FC236}">
                <a16:creationId xmlns:a16="http://schemas.microsoft.com/office/drawing/2014/main" id="{929C6D5C-5DDE-4F08-BBC0-6CDE15398C60}"/>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Attēla vietturis 3">
            <a:extLst>
              <a:ext uri="{FF2B5EF4-FFF2-40B4-BE49-F238E27FC236}">
                <a16:creationId xmlns:a16="http://schemas.microsoft.com/office/drawing/2014/main" id="{C1C07C91-DB0B-4B94-8D98-48C44BF60D95}"/>
              </a:ext>
            </a:extLst>
          </p:cNvPr>
          <p:cNvSpPr>
            <a:spLocks noGrp="1"/>
          </p:cNvSpPr>
          <p:nvPr>
            <p:ph type="pic" sz="quarter" idx="17"/>
          </p:nvPr>
        </p:nvSpPr>
        <p:spPr>
          <a:xfrm>
            <a:off x="6864824" y="0"/>
            <a:ext cx="5327176" cy="6858000"/>
          </a:xfrm>
        </p:spPr>
        <p:txBody>
          <a:bodyPr anchor="ctr"/>
          <a:lstStyle>
            <a:lvl1pPr algn="ctr">
              <a:defRPr>
                <a:solidFill>
                  <a:schemeClr val="tx1"/>
                </a:solidFill>
              </a:defRPr>
            </a:lvl1pPr>
          </a:lstStyle>
          <a:p>
            <a:endParaRPr lang="lv-LV"/>
          </a:p>
        </p:txBody>
      </p:sp>
      <p:sp>
        <p:nvSpPr>
          <p:cNvPr id="2" name="Virsraksts 1">
            <a:extLst>
              <a:ext uri="{FF2B5EF4-FFF2-40B4-BE49-F238E27FC236}">
                <a16:creationId xmlns:a16="http://schemas.microsoft.com/office/drawing/2014/main" id="{77EE9D69-59EA-4B59-8359-3E361B003CBE}"/>
              </a:ext>
            </a:extLst>
          </p:cNvPr>
          <p:cNvSpPr>
            <a:spLocks noGrp="1"/>
          </p:cNvSpPr>
          <p:nvPr>
            <p:ph type="title"/>
          </p:nvPr>
        </p:nvSpPr>
        <p:spPr>
          <a:xfrm>
            <a:off x="661427" y="735227"/>
            <a:ext cx="5555128" cy="1927654"/>
          </a:xfrm>
        </p:spPr>
        <p:txBody>
          <a:bodyPr/>
          <a:lstStyle>
            <a:lvl1pPr>
              <a:defRPr sz="3600">
                <a:solidFill>
                  <a:schemeClr val="tx1"/>
                </a:solidFill>
              </a:defRPr>
            </a:lvl1pPr>
          </a:lstStyle>
          <a:p>
            <a:r>
              <a:rPr lang="lv-LV" dirty="0"/>
              <a:t>Rediģēt šablona virsraksta stilu</a:t>
            </a:r>
          </a:p>
        </p:txBody>
      </p:sp>
      <p:sp>
        <p:nvSpPr>
          <p:cNvPr id="3" name="Slaida numura vietturis 2">
            <a:extLst>
              <a:ext uri="{FF2B5EF4-FFF2-40B4-BE49-F238E27FC236}">
                <a16:creationId xmlns:a16="http://schemas.microsoft.com/office/drawing/2014/main" id="{2EE53C67-DF6F-4202-A91A-44EDFA7119F7}"/>
              </a:ext>
            </a:extLst>
          </p:cNvPr>
          <p:cNvSpPr>
            <a:spLocks noGrp="1"/>
          </p:cNvSpPr>
          <p:nvPr>
            <p:ph type="sldNum" sz="quarter" idx="18"/>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4" name="Kājenes vietturis 3">
            <a:extLst>
              <a:ext uri="{FF2B5EF4-FFF2-40B4-BE49-F238E27FC236}">
                <a16:creationId xmlns:a16="http://schemas.microsoft.com/office/drawing/2014/main" id="{4E944427-DDB0-EFFC-52BA-660FA1ED0F16}"/>
              </a:ext>
            </a:extLst>
          </p:cNvPr>
          <p:cNvSpPr>
            <a:spLocks noGrp="1"/>
          </p:cNvSpPr>
          <p:nvPr>
            <p:ph type="ftr" sz="quarter" idx="19"/>
          </p:nvPr>
        </p:nvSpPr>
        <p:spPr>
          <a:xfrm>
            <a:off x="3912555" y="6281625"/>
            <a:ext cx="2304000" cy="360000"/>
          </a:xfrm>
        </p:spPr>
        <p:txBody>
          <a:bodyPr/>
          <a:lstStyle>
            <a:lvl1pPr algn="r">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6" name="Teksta vietturis 2">
            <a:extLst>
              <a:ext uri="{FF2B5EF4-FFF2-40B4-BE49-F238E27FC236}">
                <a16:creationId xmlns:a16="http://schemas.microsoft.com/office/drawing/2014/main" id="{3C1F142E-F920-4850-89FC-D3D550B87BD8}"/>
              </a:ext>
            </a:extLst>
          </p:cNvPr>
          <p:cNvSpPr>
            <a:spLocks noGrp="1"/>
          </p:cNvSpPr>
          <p:nvPr>
            <p:ph type="body" sz="quarter" idx="16" hasCustomPrompt="1"/>
          </p:nvPr>
        </p:nvSpPr>
        <p:spPr>
          <a:xfrm>
            <a:off x="7135969"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Tree>
    <p:extLst>
      <p:ext uri="{BB962C8B-B14F-4D97-AF65-F5344CB8AC3E}">
        <p14:creationId xmlns:p14="http://schemas.microsoft.com/office/powerpoint/2010/main" val="85079550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bulleti_attēls_2">
    <p:bg>
      <p:bgRef idx="1001">
        <a:schemeClr val="bg1"/>
      </p:bgRef>
    </p:bg>
    <p:spTree>
      <p:nvGrpSpPr>
        <p:cNvPr id="1" name=""/>
        <p:cNvGrpSpPr/>
        <p:nvPr/>
      </p:nvGrpSpPr>
      <p:grpSpPr>
        <a:xfrm>
          <a:off x="0" y="0"/>
          <a:ext cx="0" cy="0"/>
          <a:chOff x="0" y="0"/>
          <a:chExt cx="0" cy="0"/>
        </a:xfrm>
      </p:grpSpPr>
      <p:sp>
        <p:nvSpPr>
          <p:cNvPr id="17" name="Ovāls 16">
            <a:extLst>
              <a:ext uri="{FF2B5EF4-FFF2-40B4-BE49-F238E27FC236}">
                <a16:creationId xmlns:a16="http://schemas.microsoft.com/office/drawing/2014/main" id="{2A41FEB4-1A65-412C-A427-DBEC5682117B}"/>
              </a:ext>
            </a:extLst>
          </p:cNvPr>
          <p:cNvSpPr/>
          <p:nvPr userDrawn="1"/>
        </p:nvSpPr>
        <p:spPr>
          <a:xfrm>
            <a:off x="4833609" y="4701060"/>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18" name="Ovāls 17">
            <a:extLst>
              <a:ext uri="{FF2B5EF4-FFF2-40B4-BE49-F238E27FC236}">
                <a16:creationId xmlns:a16="http://schemas.microsoft.com/office/drawing/2014/main" id="{2172CD98-10B3-42E4-AE71-E71C5304CFA0}"/>
              </a:ext>
            </a:extLst>
          </p:cNvPr>
          <p:cNvSpPr/>
          <p:nvPr userDrawn="1"/>
        </p:nvSpPr>
        <p:spPr>
          <a:xfrm>
            <a:off x="4833609" y="336357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4833771" y="763842"/>
            <a:ext cx="6696802" cy="1107261"/>
          </a:xfrm>
        </p:spPr>
        <p:txBody>
          <a:bodyPr anchor="t">
            <a:noAutofit/>
          </a:bodyPr>
          <a:lstStyle>
            <a:lvl1pPr algn="l">
              <a:lnSpc>
                <a:spcPct val="100000"/>
              </a:lnSpc>
              <a:spcAft>
                <a:spcPts val="1000"/>
              </a:spcAft>
              <a:defRPr sz="3600">
                <a:solidFill>
                  <a:schemeClr val="tx1"/>
                </a:solidFill>
              </a:defRPr>
            </a:lvl1pPr>
          </a:lstStyle>
          <a:p>
            <a:r>
              <a:rPr lang="lv-LV" dirty="0"/>
              <a:t>Slaida virsraksts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4956396" y="0"/>
            <a:ext cx="305484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4832978" y="2027861"/>
            <a:ext cx="6696802" cy="1001747"/>
          </a:xfrm>
        </p:spPr>
        <p:txBody>
          <a:bodyPr>
            <a:noAutofit/>
          </a:bodyPr>
          <a:lstStyle>
            <a:lvl1pPr>
              <a:lnSpc>
                <a:spcPct val="100000"/>
              </a:lnSpc>
              <a:spcAft>
                <a:spcPts val="1000"/>
              </a:spcAft>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pic>
        <p:nvPicPr>
          <p:cNvPr id="15" name="Grafika 14">
            <a:extLst>
              <a:ext uri="{FF2B5EF4-FFF2-40B4-BE49-F238E27FC236}">
                <a16:creationId xmlns:a16="http://schemas.microsoft.com/office/drawing/2014/main" id="{01356C65-8522-4219-B364-6119F7389CA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7" name="Tiešsaistes attēla vietturis 5">
            <a:extLst>
              <a:ext uri="{FF2B5EF4-FFF2-40B4-BE49-F238E27FC236}">
                <a16:creationId xmlns:a16="http://schemas.microsoft.com/office/drawing/2014/main" id="{F82B0F2B-2D01-499D-BF12-12EA94452B17}"/>
              </a:ext>
            </a:extLst>
          </p:cNvPr>
          <p:cNvSpPr>
            <a:spLocks noGrp="1"/>
          </p:cNvSpPr>
          <p:nvPr>
            <p:ph type="clipArt" sz="quarter" idx="10" hasCustomPrompt="1"/>
          </p:nvPr>
        </p:nvSpPr>
        <p:spPr>
          <a:xfrm>
            <a:off x="4961309" y="4841857"/>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8" name="Teksta vietturis 8">
            <a:extLst>
              <a:ext uri="{FF2B5EF4-FFF2-40B4-BE49-F238E27FC236}">
                <a16:creationId xmlns:a16="http://schemas.microsoft.com/office/drawing/2014/main" id="{457D88D0-9581-4874-B22A-C11F19495EF5}"/>
              </a:ext>
            </a:extLst>
          </p:cNvPr>
          <p:cNvSpPr>
            <a:spLocks noGrp="1"/>
          </p:cNvSpPr>
          <p:nvPr>
            <p:ph type="body" sz="quarter" idx="13" hasCustomPrompt="1"/>
          </p:nvPr>
        </p:nvSpPr>
        <p:spPr>
          <a:xfrm>
            <a:off x="5968602" y="4728249"/>
            <a:ext cx="5561177"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1" name="Teksta vietturis 13">
            <a:extLst>
              <a:ext uri="{FF2B5EF4-FFF2-40B4-BE49-F238E27FC236}">
                <a16:creationId xmlns:a16="http://schemas.microsoft.com/office/drawing/2014/main" id="{8137A308-120B-43AD-9400-0F6F53980615}"/>
              </a:ext>
            </a:extLst>
          </p:cNvPr>
          <p:cNvSpPr>
            <a:spLocks noGrp="1"/>
          </p:cNvSpPr>
          <p:nvPr>
            <p:ph type="body" sz="quarter" idx="14" hasCustomPrompt="1"/>
          </p:nvPr>
        </p:nvSpPr>
        <p:spPr>
          <a:xfrm>
            <a:off x="5968602" y="5100400"/>
            <a:ext cx="5561177" cy="57626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2" name="Tiešsaistes attēla vietturis 5">
            <a:extLst>
              <a:ext uri="{FF2B5EF4-FFF2-40B4-BE49-F238E27FC236}">
                <a16:creationId xmlns:a16="http://schemas.microsoft.com/office/drawing/2014/main" id="{43E5216C-7690-434B-820C-5B8867890523}"/>
              </a:ext>
            </a:extLst>
          </p:cNvPr>
          <p:cNvSpPr>
            <a:spLocks noGrp="1"/>
          </p:cNvSpPr>
          <p:nvPr>
            <p:ph type="clipArt" sz="quarter" idx="26" hasCustomPrompt="1"/>
          </p:nvPr>
        </p:nvSpPr>
        <p:spPr>
          <a:xfrm>
            <a:off x="4961309" y="3498448"/>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14" name="Teksta vietturis 8">
            <a:extLst>
              <a:ext uri="{FF2B5EF4-FFF2-40B4-BE49-F238E27FC236}">
                <a16:creationId xmlns:a16="http://schemas.microsoft.com/office/drawing/2014/main" id="{336593BE-22C6-4072-98B3-1522403A4836}"/>
              </a:ext>
            </a:extLst>
          </p:cNvPr>
          <p:cNvSpPr>
            <a:spLocks noGrp="1"/>
          </p:cNvSpPr>
          <p:nvPr>
            <p:ph type="body" sz="quarter" idx="27" hasCustomPrompt="1"/>
          </p:nvPr>
        </p:nvSpPr>
        <p:spPr>
          <a:xfrm>
            <a:off x="5968602" y="3364368"/>
            <a:ext cx="5561177"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8A77208A-4FBC-445E-9D62-D484E8BCEE5F}"/>
              </a:ext>
            </a:extLst>
          </p:cNvPr>
          <p:cNvSpPr>
            <a:spLocks noGrp="1"/>
          </p:cNvSpPr>
          <p:nvPr>
            <p:ph type="body" sz="quarter" idx="28" hasCustomPrompt="1"/>
          </p:nvPr>
        </p:nvSpPr>
        <p:spPr>
          <a:xfrm>
            <a:off x="5968602" y="3736519"/>
            <a:ext cx="5561177" cy="57626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1" name="Attēla vietturis 3">
            <a:extLst>
              <a:ext uri="{FF2B5EF4-FFF2-40B4-BE49-F238E27FC236}">
                <a16:creationId xmlns:a16="http://schemas.microsoft.com/office/drawing/2014/main" id="{72869A67-BA6D-49A7-97AF-22E2EBBEAA6D}"/>
              </a:ext>
            </a:extLst>
          </p:cNvPr>
          <p:cNvSpPr>
            <a:spLocks noGrp="1"/>
          </p:cNvSpPr>
          <p:nvPr>
            <p:ph type="pic" sz="quarter" idx="17"/>
          </p:nvPr>
        </p:nvSpPr>
        <p:spPr>
          <a:xfrm>
            <a:off x="0" y="0"/>
            <a:ext cx="3974690" cy="6858000"/>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603CD57A-C6E1-5E2B-FD0D-D9825EFAFAE8}"/>
              </a:ext>
            </a:extLst>
          </p:cNvPr>
          <p:cNvSpPr>
            <a:spLocks noGrp="1"/>
          </p:cNvSpPr>
          <p:nvPr>
            <p:ph type="ftr" sz="quarter" idx="29"/>
          </p:nvPr>
        </p:nvSpPr>
        <p:spPr>
          <a:xfrm>
            <a:off x="4832978" y="6282000"/>
            <a:ext cx="2304000" cy="360000"/>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20" name="Teksta vietturis 2">
            <a:extLst>
              <a:ext uri="{FF2B5EF4-FFF2-40B4-BE49-F238E27FC236}">
                <a16:creationId xmlns:a16="http://schemas.microsoft.com/office/drawing/2014/main" id="{745BF629-5295-4838-8D6D-61033F00EE1C}"/>
              </a:ext>
            </a:extLst>
          </p:cNvPr>
          <p:cNvSpPr>
            <a:spLocks noGrp="1"/>
          </p:cNvSpPr>
          <p:nvPr>
            <p:ph type="body" sz="quarter" idx="18" hasCustomPrompt="1"/>
          </p:nvPr>
        </p:nvSpPr>
        <p:spPr>
          <a:xfrm>
            <a:off x="763200"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4" name="Slaida numura vietturis 3">
            <a:extLst>
              <a:ext uri="{FF2B5EF4-FFF2-40B4-BE49-F238E27FC236}">
                <a16:creationId xmlns:a16="http://schemas.microsoft.com/office/drawing/2014/main" id="{92FD4C95-820A-4761-47D9-CD3A99E28371}"/>
              </a:ext>
            </a:extLst>
          </p:cNvPr>
          <p:cNvSpPr>
            <a:spLocks noGrp="1"/>
          </p:cNvSpPr>
          <p:nvPr>
            <p:ph type="sldNum" sz="quarter" idx="30"/>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881966897"/>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2 bulleti_attēls_2">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4833771" y="763842"/>
            <a:ext cx="6696802" cy="1107261"/>
          </a:xfrm>
        </p:spPr>
        <p:txBody>
          <a:bodyPr anchor="t">
            <a:noAutofit/>
          </a:bodyPr>
          <a:lstStyle>
            <a:lvl1pPr algn="l">
              <a:lnSpc>
                <a:spcPct val="100000"/>
              </a:lnSpc>
              <a:spcAft>
                <a:spcPts val="1000"/>
              </a:spcAft>
              <a:defRPr sz="3600">
                <a:solidFill>
                  <a:schemeClr val="tx1"/>
                </a:solidFill>
              </a:defRPr>
            </a:lvl1pPr>
          </a:lstStyle>
          <a:p>
            <a:r>
              <a:rPr lang="lv-LV" dirty="0"/>
              <a:t>Slaida virsraksts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4956396" y="0"/>
            <a:ext cx="305484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4832978" y="2027861"/>
            <a:ext cx="6696802" cy="1001747"/>
          </a:xfrm>
        </p:spPr>
        <p:txBody>
          <a:bodyPr>
            <a:noAutofit/>
          </a:bodyPr>
          <a:lstStyle>
            <a:lvl1pPr>
              <a:lnSpc>
                <a:spcPct val="100000"/>
              </a:lnSpc>
              <a:spcAft>
                <a:spcPts val="1000"/>
              </a:spcAft>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pic>
        <p:nvPicPr>
          <p:cNvPr id="15" name="Grafika 14">
            <a:extLst>
              <a:ext uri="{FF2B5EF4-FFF2-40B4-BE49-F238E27FC236}">
                <a16:creationId xmlns:a16="http://schemas.microsoft.com/office/drawing/2014/main" id="{01356C65-8522-4219-B364-6119F7389CA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7" name="Tiešsaistes attēla vietturis 5">
            <a:extLst>
              <a:ext uri="{FF2B5EF4-FFF2-40B4-BE49-F238E27FC236}">
                <a16:creationId xmlns:a16="http://schemas.microsoft.com/office/drawing/2014/main" id="{F82B0F2B-2D01-499D-BF12-12EA94452B17}"/>
              </a:ext>
            </a:extLst>
          </p:cNvPr>
          <p:cNvSpPr>
            <a:spLocks noGrp="1"/>
          </p:cNvSpPr>
          <p:nvPr>
            <p:ph type="clipArt" sz="quarter" idx="10" hasCustomPrompt="1"/>
          </p:nvPr>
        </p:nvSpPr>
        <p:spPr>
          <a:xfrm>
            <a:off x="4961309" y="4841857"/>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8" name="Teksta vietturis 8">
            <a:extLst>
              <a:ext uri="{FF2B5EF4-FFF2-40B4-BE49-F238E27FC236}">
                <a16:creationId xmlns:a16="http://schemas.microsoft.com/office/drawing/2014/main" id="{457D88D0-9581-4874-B22A-C11F19495EF5}"/>
              </a:ext>
            </a:extLst>
          </p:cNvPr>
          <p:cNvSpPr>
            <a:spLocks noGrp="1"/>
          </p:cNvSpPr>
          <p:nvPr>
            <p:ph type="body" sz="quarter" idx="13" hasCustomPrompt="1"/>
          </p:nvPr>
        </p:nvSpPr>
        <p:spPr>
          <a:xfrm>
            <a:off x="5968602" y="4728249"/>
            <a:ext cx="5561177"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1" name="Teksta vietturis 13">
            <a:extLst>
              <a:ext uri="{FF2B5EF4-FFF2-40B4-BE49-F238E27FC236}">
                <a16:creationId xmlns:a16="http://schemas.microsoft.com/office/drawing/2014/main" id="{8137A308-120B-43AD-9400-0F6F53980615}"/>
              </a:ext>
            </a:extLst>
          </p:cNvPr>
          <p:cNvSpPr>
            <a:spLocks noGrp="1"/>
          </p:cNvSpPr>
          <p:nvPr>
            <p:ph type="body" sz="quarter" idx="14" hasCustomPrompt="1"/>
          </p:nvPr>
        </p:nvSpPr>
        <p:spPr>
          <a:xfrm>
            <a:off x="5968602" y="5100400"/>
            <a:ext cx="5561177" cy="57626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2" name="Tiešsaistes attēla vietturis 5">
            <a:extLst>
              <a:ext uri="{FF2B5EF4-FFF2-40B4-BE49-F238E27FC236}">
                <a16:creationId xmlns:a16="http://schemas.microsoft.com/office/drawing/2014/main" id="{43E5216C-7690-434B-820C-5B8867890523}"/>
              </a:ext>
            </a:extLst>
          </p:cNvPr>
          <p:cNvSpPr>
            <a:spLocks noGrp="1"/>
          </p:cNvSpPr>
          <p:nvPr>
            <p:ph type="clipArt" sz="quarter" idx="26" hasCustomPrompt="1"/>
          </p:nvPr>
        </p:nvSpPr>
        <p:spPr>
          <a:xfrm>
            <a:off x="4961309" y="3498448"/>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14" name="Teksta vietturis 8">
            <a:extLst>
              <a:ext uri="{FF2B5EF4-FFF2-40B4-BE49-F238E27FC236}">
                <a16:creationId xmlns:a16="http://schemas.microsoft.com/office/drawing/2014/main" id="{336593BE-22C6-4072-98B3-1522403A4836}"/>
              </a:ext>
            </a:extLst>
          </p:cNvPr>
          <p:cNvSpPr>
            <a:spLocks noGrp="1"/>
          </p:cNvSpPr>
          <p:nvPr>
            <p:ph type="body" sz="quarter" idx="27" hasCustomPrompt="1"/>
          </p:nvPr>
        </p:nvSpPr>
        <p:spPr>
          <a:xfrm>
            <a:off x="5968602" y="3364368"/>
            <a:ext cx="5561177"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8A77208A-4FBC-445E-9D62-D484E8BCEE5F}"/>
              </a:ext>
            </a:extLst>
          </p:cNvPr>
          <p:cNvSpPr>
            <a:spLocks noGrp="1"/>
          </p:cNvSpPr>
          <p:nvPr>
            <p:ph type="body" sz="quarter" idx="28" hasCustomPrompt="1"/>
          </p:nvPr>
        </p:nvSpPr>
        <p:spPr>
          <a:xfrm>
            <a:off x="5968602" y="3736519"/>
            <a:ext cx="5561177" cy="57626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1" name="Attēla vietturis 3">
            <a:extLst>
              <a:ext uri="{FF2B5EF4-FFF2-40B4-BE49-F238E27FC236}">
                <a16:creationId xmlns:a16="http://schemas.microsoft.com/office/drawing/2014/main" id="{72869A67-BA6D-49A7-97AF-22E2EBBEAA6D}"/>
              </a:ext>
            </a:extLst>
          </p:cNvPr>
          <p:cNvSpPr>
            <a:spLocks noGrp="1"/>
          </p:cNvSpPr>
          <p:nvPr>
            <p:ph type="pic" sz="quarter" idx="17"/>
          </p:nvPr>
        </p:nvSpPr>
        <p:spPr>
          <a:xfrm>
            <a:off x="0" y="0"/>
            <a:ext cx="3974690" cy="6858000"/>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603CD57A-C6E1-5E2B-FD0D-D9825EFAFAE8}"/>
              </a:ext>
            </a:extLst>
          </p:cNvPr>
          <p:cNvSpPr>
            <a:spLocks noGrp="1"/>
          </p:cNvSpPr>
          <p:nvPr>
            <p:ph type="ftr" sz="quarter" idx="29"/>
          </p:nvPr>
        </p:nvSpPr>
        <p:spPr>
          <a:xfrm>
            <a:off x="4832978" y="6282000"/>
            <a:ext cx="2304000" cy="360000"/>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20" name="Teksta vietturis 2">
            <a:extLst>
              <a:ext uri="{FF2B5EF4-FFF2-40B4-BE49-F238E27FC236}">
                <a16:creationId xmlns:a16="http://schemas.microsoft.com/office/drawing/2014/main" id="{745BF629-5295-4838-8D6D-61033F00EE1C}"/>
              </a:ext>
            </a:extLst>
          </p:cNvPr>
          <p:cNvSpPr>
            <a:spLocks noGrp="1"/>
          </p:cNvSpPr>
          <p:nvPr>
            <p:ph type="body" sz="quarter" idx="18" hasCustomPrompt="1"/>
          </p:nvPr>
        </p:nvSpPr>
        <p:spPr>
          <a:xfrm>
            <a:off x="763200"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4" name="Slaida numura vietturis 3">
            <a:extLst>
              <a:ext uri="{FF2B5EF4-FFF2-40B4-BE49-F238E27FC236}">
                <a16:creationId xmlns:a16="http://schemas.microsoft.com/office/drawing/2014/main" id="{92FD4C95-820A-4761-47D9-CD3A99E28371}"/>
              </a:ext>
            </a:extLst>
          </p:cNvPr>
          <p:cNvSpPr>
            <a:spLocks noGrp="1"/>
          </p:cNvSpPr>
          <p:nvPr>
            <p:ph type="sldNum" sz="quarter" idx="30"/>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2518675830"/>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bulleti_attēls_2_gaišs">
    <p:bg>
      <p:bgRef idx="1001">
        <a:schemeClr val="bg2"/>
      </p:bgRef>
    </p:bg>
    <p:spTree>
      <p:nvGrpSpPr>
        <p:cNvPr id="1" name=""/>
        <p:cNvGrpSpPr/>
        <p:nvPr/>
      </p:nvGrpSpPr>
      <p:grpSpPr>
        <a:xfrm>
          <a:off x="0" y="0"/>
          <a:ext cx="0" cy="0"/>
          <a:chOff x="0" y="0"/>
          <a:chExt cx="0" cy="0"/>
        </a:xfrm>
      </p:grpSpPr>
      <p:sp>
        <p:nvSpPr>
          <p:cNvPr id="18" name="Ovāls 17">
            <a:extLst>
              <a:ext uri="{FF2B5EF4-FFF2-40B4-BE49-F238E27FC236}">
                <a16:creationId xmlns:a16="http://schemas.microsoft.com/office/drawing/2014/main" id="{08FBDCEA-9C0E-4701-8F0E-B0F7F9FDB1A6}"/>
              </a:ext>
            </a:extLst>
          </p:cNvPr>
          <p:cNvSpPr/>
          <p:nvPr userDrawn="1"/>
        </p:nvSpPr>
        <p:spPr>
          <a:xfrm>
            <a:off x="4833609" y="4701060"/>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19" name="Ovāls 18">
            <a:extLst>
              <a:ext uri="{FF2B5EF4-FFF2-40B4-BE49-F238E27FC236}">
                <a16:creationId xmlns:a16="http://schemas.microsoft.com/office/drawing/2014/main" id="{D5FF840E-2AAB-4130-8E83-2A027039E6ED}"/>
              </a:ext>
            </a:extLst>
          </p:cNvPr>
          <p:cNvSpPr/>
          <p:nvPr userDrawn="1"/>
        </p:nvSpPr>
        <p:spPr>
          <a:xfrm>
            <a:off x="4833609" y="336357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4833771" y="763842"/>
            <a:ext cx="6702104" cy="1107261"/>
          </a:xfrm>
        </p:spPr>
        <p:txBody>
          <a:bodyPr anchor="t">
            <a:noAutofit/>
          </a:bodyPr>
          <a:lstStyle>
            <a:lvl1pPr algn="l">
              <a:lnSpc>
                <a:spcPct val="100000"/>
              </a:lnSpc>
              <a:spcAft>
                <a:spcPts val="1000"/>
              </a:spcAft>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4832978" y="2027861"/>
            <a:ext cx="6702897" cy="1001747"/>
          </a:xfrm>
        </p:spPr>
        <p:txBody>
          <a:bodyPr>
            <a:noAutofit/>
          </a:bodyPr>
          <a:lstStyle>
            <a:lvl1pPr>
              <a:lnSpc>
                <a:spcPct val="100000"/>
              </a:lnSpc>
              <a:spcAft>
                <a:spcPts val="1000"/>
              </a:spcAft>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sp>
        <p:nvSpPr>
          <p:cNvPr id="7" name="Tiešsaistes attēla vietturis 5">
            <a:extLst>
              <a:ext uri="{FF2B5EF4-FFF2-40B4-BE49-F238E27FC236}">
                <a16:creationId xmlns:a16="http://schemas.microsoft.com/office/drawing/2014/main" id="{F82B0F2B-2D01-499D-BF12-12EA94452B17}"/>
              </a:ext>
            </a:extLst>
          </p:cNvPr>
          <p:cNvSpPr>
            <a:spLocks noGrp="1"/>
          </p:cNvSpPr>
          <p:nvPr>
            <p:ph type="clipArt" sz="quarter" idx="10" hasCustomPrompt="1"/>
          </p:nvPr>
        </p:nvSpPr>
        <p:spPr>
          <a:xfrm>
            <a:off x="4962932" y="4835033"/>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8" name="Teksta vietturis 8">
            <a:extLst>
              <a:ext uri="{FF2B5EF4-FFF2-40B4-BE49-F238E27FC236}">
                <a16:creationId xmlns:a16="http://schemas.microsoft.com/office/drawing/2014/main" id="{457D88D0-9581-4874-B22A-C11F19495EF5}"/>
              </a:ext>
            </a:extLst>
          </p:cNvPr>
          <p:cNvSpPr>
            <a:spLocks noGrp="1"/>
          </p:cNvSpPr>
          <p:nvPr>
            <p:ph type="body" sz="quarter" idx="13" hasCustomPrompt="1"/>
          </p:nvPr>
        </p:nvSpPr>
        <p:spPr>
          <a:xfrm>
            <a:off x="5968602" y="4728249"/>
            <a:ext cx="5567273"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1" name="Teksta vietturis 13">
            <a:extLst>
              <a:ext uri="{FF2B5EF4-FFF2-40B4-BE49-F238E27FC236}">
                <a16:creationId xmlns:a16="http://schemas.microsoft.com/office/drawing/2014/main" id="{8137A308-120B-43AD-9400-0F6F53980615}"/>
              </a:ext>
            </a:extLst>
          </p:cNvPr>
          <p:cNvSpPr>
            <a:spLocks noGrp="1"/>
          </p:cNvSpPr>
          <p:nvPr>
            <p:ph type="body" sz="quarter" idx="14" hasCustomPrompt="1"/>
          </p:nvPr>
        </p:nvSpPr>
        <p:spPr>
          <a:xfrm>
            <a:off x="5968602" y="5100400"/>
            <a:ext cx="5567273" cy="57626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2" name="Tiešsaistes attēla vietturis 5">
            <a:extLst>
              <a:ext uri="{FF2B5EF4-FFF2-40B4-BE49-F238E27FC236}">
                <a16:creationId xmlns:a16="http://schemas.microsoft.com/office/drawing/2014/main" id="{43E5216C-7690-434B-820C-5B8867890523}"/>
              </a:ext>
            </a:extLst>
          </p:cNvPr>
          <p:cNvSpPr>
            <a:spLocks noGrp="1"/>
          </p:cNvSpPr>
          <p:nvPr>
            <p:ph type="clipArt" sz="quarter" idx="26" hasCustomPrompt="1"/>
          </p:nvPr>
        </p:nvSpPr>
        <p:spPr>
          <a:xfrm>
            <a:off x="4962932" y="3491624"/>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14" name="Teksta vietturis 8">
            <a:extLst>
              <a:ext uri="{FF2B5EF4-FFF2-40B4-BE49-F238E27FC236}">
                <a16:creationId xmlns:a16="http://schemas.microsoft.com/office/drawing/2014/main" id="{336593BE-22C6-4072-98B3-1522403A4836}"/>
              </a:ext>
            </a:extLst>
          </p:cNvPr>
          <p:cNvSpPr>
            <a:spLocks noGrp="1"/>
          </p:cNvSpPr>
          <p:nvPr>
            <p:ph type="body" sz="quarter" idx="27" hasCustomPrompt="1"/>
          </p:nvPr>
        </p:nvSpPr>
        <p:spPr>
          <a:xfrm>
            <a:off x="5968602" y="3364368"/>
            <a:ext cx="5567273"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8A77208A-4FBC-445E-9D62-D484E8BCEE5F}"/>
              </a:ext>
            </a:extLst>
          </p:cNvPr>
          <p:cNvSpPr>
            <a:spLocks noGrp="1"/>
          </p:cNvSpPr>
          <p:nvPr>
            <p:ph type="body" sz="quarter" idx="28" hasCustomPrompt="1"/>
          </p:nvPr>
        </p:nvSpPr>
        <p:spPr>
          <a:xfrm>
            <a:off x="5968602" y="3736519"/>
            <a:ext cx="5567273" cy="57626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17" name="Grafika 16">
            <a:extLst>
              <a:ext uri="{FF2B5EF4-FFF2-40B4-BE49-F238E27FC236}">
                <a16:creationId xmlns:a16="http://schemas.microsoft.com/office/drawing/2014/main" id="{C00A59FE-39DA-4C85-BACD-38532997091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23" name="Taisnstūris 22">
            <a:extLst>
              <a:ext uri="{FF2B5EF4-FFF2-40B4-BE49-F238E27FC236}">
                <a16:creationId xmlns:a16="http://schemas.microsoft.com/office/drawing/2014/main" id="{FCD9C797-0209-4AEA-999A-006950B9E0FA}"/>
              </a:ext>
            </a:extLst>
          </p:cNvPr>
          <p:cNvSpPr/>
          <p:nvPr userDrawn="1"/>
        </p:nvSpPr>
        <p:spPr>
          <a:xfrm>
            <a:off x="4956396" y="0"/>
            <a:ext cx="305484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Attēla vietturis 3">
            <a:extLst>
              <a:ext uri="{FF2B5EF4-FFF2-40B4-BE49-F238E27FC236}">
                <a16:creationId xmlns:a16="http://schemas.microsoft.com/office/drawing/2014/main" id="{6258D9DC-8F7C-4ED5-834F-497CD2E93515}"/>
              </a:ext>
            </a:extLst>
          </p:cNvPr>
          <p:cNvSpPr>
            <a:spLocks noGrp="1"/>
          </p:cNvSpPr>
          <p:nvPr>
            <p:ph type="pic" sz="quarter" idx="17"/>
          </p:nvPr>
        </p:nvSpPr>
        <p:spPr>
          <a:xfrm>
            <a:off x="0" y="0"/>
            <a:ext cx="3807725" cy="6858000"/>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C03F43B9-EAE1-30B3-15CC-643517C31FE1}"/>
              </a:ext>
            </a:extLst>
          </p:cNvPr>
          <p:cNvSpPr>
            <a:spLocks noGrp="1"/>
          </p:cNvSpPr>
          <p:nvPr>
            <p:ph type="ftr" sz="quarter" idx="29"/>
          </p:nvPr>
        </p:nvSpPr>
        <p:spPr>
          <a:xfrm>
            <a:off x="4832978" y="6282000"/>
            <a:ext cx="2304000" cy="360000"/>
          </a:xfrm>
        </p:spPr>
        <p:txBody>
          <a:bodyPr/>
          <a:lstStyle>
            <a:lvl1pPr algn="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22" name="Teksta vietturis 2">
            <a:extLst>
              <a:ext uri="{FF2B5EF4-FFF2-40B4-BE49-F238E27FC236}">
                <a16:creationId xmlns:a16="http://schemas.microsoft.com/office/drawing/2014/main" id="{54A7F40F-980F-494D-B040-0BDAF7DFE414}"/>
              </a:ext>
            </a:extLst>
          </p:cNvPr>
          <p:cNvSpPr>
            <a:spLocks noGrp="1"/>
          </p:cNvSpPr>
          <p:nvPr>
            <p:ph type="body" sz="quarter" idx="18" hasCustomPrompt="1"/>
          </p:nvPr>
        </p:nvSpPr>
        <p:spPr>
          <a:xfrm>
            <a:off x="757494"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4" name="Slaida numura vietturis 3">
            <a:extLst>
              <a:ext uri="{FF2B5EF4-FFF2-40B4-BE49-F238E27FC236}">
                <a16:creationId xmlns:a16="http://schemas.microsoft.com/office/drawing/2014/main" id="{D85F1511-1292-D8FD-BEBC-B2538AE35295}"/>
              </a:ext>
            </a:extLst>
          </p:cNvPr>
          <p:cNvSpPr>
            <a:spLocks noGrp="1"/>
          </p:cNvSpPr>
          <p:nvPr>
            <p:ph type="sldNum" sz="quarter" idx="30"/>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205491279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ulslaids gaišs_1">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9917" y="1531018"/>
            <a:ext cx="7904480" cy="1351711"/>
          </a:xfrm>
        </p:spPr>
        <p:txBody>
          <a:bodyPr anchor="t">
            <a:noAutofit/>
          </a:bodyPr>
          <a:lstStyle>
            <a:lvl1pPr algn="l">
              <a:defRPr sz="4400">
                <a:solidFill>
                  <a:schemeClr val="tx1"/>
                </a:solidFill>
              </a:defRPr>
            </a:lvl1pPr>
          </a:lstStyle>
          <a:p>
            <a:r>
              <a:rPr lang="lv-LV" dirty="0"/>
              <a:t>Rediģēt šablona virsraksta stilu teksts ar 2 rindām</a:t>
            </a:r>
          </a:p>
        </p:txBody>
      </p:sp>
      <p:sp>
        <p:nvSpPr>
          <p:cNvPr id="3" name="Apakšvirsraksts 2">
            <a:extLst>
              <a:ext uri="{FF2B5EF4-FFF2-40B4-BE49-F238E27FC236}">
                <a16:creationId xmlns:a16="http://schemas.microsoft.com/office/drawing/2014/main" id="{CE586D95-6EED-4F7F-AC43-48CF7263EA3A}"/>
              </a:ext>
            </a:extLst>
          </p:cNvPr>
          <p:cNvSpPr>
            <a:spLocks noGrp="1"/>
          </p:cNvSpPr>
          <p:nvPr>
            <p:ph type="subTitle" idx="1" hasCustomPrompt="1"/>
          </p:nvPr>
        </p:nvSpPr>
        <p:spPr>
          <a:xfrm>
            <a:off x="664753" y="4574950"/>
            <a:ext cx="3053678" cy="924401"/>
          </a:xfrm>
        </p:spPr>
        <p:txBody>
          <a:bodyPr>
            <a:noAutofit/>
          </a:bodyPr>
          <a:lstStyle>
            <a:lvl1pPr marL="0" indent="0" algn="l">
              <a:lnSpc>
                <a:spcPct val="100000"/>
              </a:lnSpc>
              <a:spcBef>
                <a:spcPts val="0"/>
              </a:spcBef>
              <a:spcAft>
                <a:spcPts val="60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Vārds Uzvārds</a:t>
            </a:r>
          </a:p>
          <a:p>
            <a:r>
              <a:rPr lang="lv-LV" dirty="0"/>
              <a:t>Amata nosaukums</a:t>
            </a:r>
          </a:p>
        </p:txBody>
      </p:sp>
      <p:sp>
        <p:nvSpPr>
          <p:cNvPr id="13" name="Teksta vietturis 9">
            <a:extLst>
              <a:ext uri="{FF2B5EF4-FFF2-40B4-BE49-F238E27FC236}">
                <a16:creationId xmlns:a16="http://schemas.microsoft.com/office/drawing/2014/main" id="{9DE1161C-9604-4751-BFE4-EB7CB92270C4}"/>
              </a:ext>
            </a:extLst>
          </p:cNvPr>
          <p:cNvSpPr>
            <a:spLocks noGrp="1"/>
          </p:cNvSpPr>
          <p:nvPr>
            <p:ph type="body" sz="quarter" idx="12" hasCustomPrompt="1"/>
          </p:nvPr>
        </p:nvSpPr>
        <p:spPr>
          <a:xfrm>
            <a:off x="670429" y="5499351"/>
            <a:ext cx="3048002" cy="432000"/>
          </a:xfrm>
          <a:prstGeom prst="rect">
            <a:avLst/>
          </a:prstGeom>
        </p:spPr>
        <p:txBody>
          <a:bodyPr lIns="90000" tIns="46800" rIns="90000" bIns="46800" anchor="ctr">
            <a:noAutofit/>
          </a:bodyPr>
          <a:lstStyle>
            <a:lvl1pPr marL="0" indent="0" algn="l">
              <a:lnSpc>
                <a:spcPct val="100000"/>
              </a:lnSpc>
              <a:spcBef>
                <a:spcPts val="0"/>
              </a:spcBef>
              <a:buNone/>
              <a:defRPr sz="1100" b="0">
                <a:solidFill>
                  <a:schemeClr val="tx1"/>
                </a:solidFill>
                <a:latin typeface="+mn-lt"/>
              </a:defRPr>
            </a:lvl1pPr>
            <a:lvl2pPr marL="457200" indent="0">
              <a:buNone/>
              <a:defRPr sz="1000" b="1">
                <a:solidFill>
                  <a:srgbClr val="CBAC88"/>
                </a:solidFill>
              </a:defRPr>
            </a:lvl2pPr>
            <a:lvl3pPr marL="914400" indent="0">
              <a:buNone/>
              <a:defRPr sz="1000" b="1">
                <a:solidFill>
                  <a:srgbClr val="CBAC88"/>
                </a:solidFill>
              </a:defRPr>
            </a:lvl3pPr>
            <a:lvl4pPr marL="1371600" indent="0">
              <a:buNone/>
              <a:defRPr sz="1000" b="1">
                <a:solidFill>
                  <a:srgbClr val="CBAC88"/>
                </a:solidFill>
              </a:defRPr>
            </a:lvl4pPr>
            <a:lvl5pPr marL="1828800" indent="0">
              <a:buNone/>
              <a:defRPr sz="1000" b="1">
                <a:solidFill>
                  <a:srgbClr val="CBAC88"/>
                </a:solidFill>
              </a:defRPr>
            </a:lvl5pPr>
          </a:lstStyle>
          <a:p>
            <a:pPr lvl="0"/>
            <a:r>
              <a:rPr lang="lv-LV" dirty="0"/>
              <a:t>0000. gads 00. mēnesis</a:t>
            </a:r>
          </a:p>
        </p:txBody>
      </p:sp>
      <p:pic>
        <p:nvPicPr>
          <p:cNvPr id="9" name="Grafika 8">
            <a:extLst>
              <a:ext uri="{FF2B5EF4-FFF2-40B4-BE49-F238E27FC236}">
                <a16:creationId xmlns:a16="http://schemas.microsoft.com/office/drawing/2014/main" id="{A2030015-BCA1-4384-8F6E-ABC8C0B0E2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5576" y="6032572"/>
            <a:ext cx="1272334" cy="450000"/>
          </a:xfrm>
          <a:prstGeom prst="rect">
            <a:avLst/>
          </a:prstGeom>
        </p:spPr>
      </p:pic>
      <p:sp>
        <p:nvSpPr>
          <p:cNvPr id="8" name="Taisnstūris 7">
            <a:extLst>
              <a:ext uri="{FF2B5EF4-FFF2-40B4-BE49-F238E27FC236}">
                <a16:creationId xmlns:a16="http://schemas.microsoft.com/office/drawing/2014/main" id="{0D15A4B7-D7E4-4814-A627-CB9FA148AA34}"/>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Kājenes vietturis 5">
            <a:extLst>
              <a:ext uri="{FF2B5EF4-FFF2-40B4-BE49-F238E27FC236}">
                <a16:creationId xmlns:a16="http://schemas.microsoft.com/office/drawing/2014/main" id="{1C335B79-31BF-9AED-43AA-F1C7D76F4BDF}"/>
              </a:ext>
            </a:extLst>
          </p:cNvPr>
          <p:cNvSpPr>
            <a:spLocks noGrp="1"/>
          </p:cNvSpPr>
          <p:nvPr>
            <p:ph type="ftr" sz="quarter" idx="15"/>
          </p:nvPr>
        </p:nvSpPr>
        <p:spPr>
          <a:ln>
            <a:solidFill>
              <a:schemeClr val="tx2"/>
            </a:solidFill>
          </a:ln>
        </p:spPr>
        <p:txBody>
          <a:body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18387327"/>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2 bulleti_attēls_2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4833771" y="763842"/>
            <a:ext cx="6702104" cy="1107261"/>
          </a:xfrm>
        </p:spPr>
        <p:txBody>
          <a:bodyPr anchor="t">
            <a:noAutofit/>
          </a:bodyPr>
          <a:lstStyle>
            <a:lvl1pPr algn="l">
              <a:lnSpc>
                <a:spcPct val="100000"/>
              </a:lnSpc>
              <a:spcAft>
                <a:spcPts val="1000"/>
              </a:spcAft>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4832978" y="2027861"/>
            <a:ext cx="6702897" cy="1001747"/>
          </a:xfrm>
        </p:spPr>
        <p:txBody>
          <a:bodyPr>
            <a:noAutofit/>
          </a:bodyPr>
          <a:lstStyle>
            <a:lvl1pPr>
              <a:lnSpc>
                <a:spcPct val="100000"/>
              </a:lnSpc>
              <a:spcAft>
                <a:spcPts val="1000"/>
              </a:spcAft>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sp>
        <p:nvSpPr>
          <p:cNvPr id="7" name="Tiešsaistes attēla vietturis 5">
            <a:extLst>
              <a:ext uri="{FF2B5EF4-FFF2-40B4-BE49-F238E27FC236}">
                <a16:creationId xmlns:a16="http://schemas.microsoft.com/office/drawing/2014/main" id="{F82B0F2B-2D01-499D-BF12-12EA94452B17}"/>
              </a:ext>
            </a:extLst>
          </p:cNvPr>
          <p:cNvSpPr>
            <a:spLocks noGrp="1"/>
          </p:cNvSpPr>
          <p:nvPr>
            <p:ph type="clipArt" sz="quarter" idx="10" hasCustomPrompt="1"/>
          </p:nvPr>
        </p:nvSpPr>
        <p:spPr>
          <a:xfrm>
            <a:off x="4962932" y="4835033"/>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8" name="Teksta vietturis 8">
            <a:extLst>
              <a:ext uri="{FF2B5EF4-FFF2-40B4-BE49-F238E27FC236}">
                <a16:creationId xmlns:a16="http://schemas.microsoft.com/office/drawing/2014/main" id="{457D88D0-9581-4874-B22A-C11F19495EF5}"/>
              </a:ext>
            </a:extLst>
          </p:cNvPr>
          <p:cNvSpPr>
            <a:spLocks noGrp="1"/>
          </p:cNvSpPr>
          <p:nvPr>
            <p:ph type="body" sz="quarter" idx="13" hasCustomPrompt="1"/>
          </p:nvPr>
        </p:nvSpPr>
        <p:spPr>
          <a:xfrm>
            <a:off x="5968602" y="4728249"/>
            <a:ext cx="5567273"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1" name="Teksta vietturis 13">
            <a:extLst>
              <a:ext uri="{FF2B5EF4-FFF2-40B4-BE49-F238E27FC236}">
                <a16:creationId xmlns:a16="http://schemas.microsoft.com/office/drawing/2014/main" id="{8137A308-120B-43AD-9400-0F6F53980615}"/>
              </a:ext>
            </a:extLst>
          </p:cNvPr>
          <p:cNvSpPr>
            <a:spLocks noGrp="1"/>
          </p:cNvSpPr>
          <p:nvPr>
            <p:ph type="body" sz="quarter" idx="14" hasCustomPrompt="1"/>
          </p:nvPr>
        </p:nvSpPr>
        <p:spPr>
          <a:xfrm>
            <a:off x="5968602" y="5100400"/>
            <a:ext cx="5567273" cy="57626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2" name="Tiešsaistes attēla vietturis 5">
            <a:extLst>
              <a:ext uri="{FF2B5EF4-FFF2-40B4-BE49-F238E27FC236}">
                <a16:creationId xmlns:a16="http://schemas.microsoft.com/office/drawing/2014/main" id="{43E5216C-7690-434B-820C-5B8867890523}"/>
              </a:ext>
            </a:extLst>
          </p:cNvPr>
          <p:cNvSpPr>
            <a:spLocks noGrp="1"/>
          </p:cNvSpPr>
          <p:nvPr>
            <p:ph type="clipArt" sz="quarter" idx="26" hasCustomPrompt="1"/>
          </p:nvPr>
        </p:nvSpPr>
        <p:spPr>
          <a:xfrm>
            <a:off x="4962932" y="3491624"/>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14" name="Teksta vietturis 8">
            <a:extLst>
              <a:ext uri="{FF2B5EF4-FFF2-40B4-BE49-F238E27FC236}">
                <a16:creationId xmlns:a16="http://schemas.microsoft.com/office/drawing/2014/main" id="{336593BE-22C6-4072-98B3-1522403A4836}"/>
              </a:ext>
            </a:extLst>
          </p:cNvPr>
          <p:cNvSpPr>
            <a:spLocks noGrp="1"/>
          </p:cNvSpPr>
          <p:nvPr>
            <p:ph type="body" sz="quarter" idx="27" hasCustomPrompt="1"/>
          </p:nvPr>
        </p:nvSpPr>
        <p:spPr>
          <a:xfrm>
            <a:off x="5968602" y="3364368"/>
            <a:ext cx="5567273"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8A77208A-4FBC-445E-9D62-D484E8BCEE5F}"/>
              </a:ext>
            </a:extLst>
          </p:cNvPr>
          <p:cNvSpPr>
            <a:spLocks noGrp="1"/>
          </p:cNvSpPr>
          <p:nvPr>
            <p:ph type="body" sz="quarter" idx="28" hasCustomPrompt="1"/>
          </p:nvPr>
        </p:nvSpPr>
        <p:spPr>
          <a:xfrm>
            <a:off x="5968602" y="3736519"/>
            <a:ext cx="5567273" cy="57626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17" name="Grafika 16">
            <a:extLst>
              <a:ext uri="{FF2B5EF4-FFF2-40B4-BE49-F238E27FC236}">
                <a16:creationId xmlns:a16="http://schemas.microsoft.com/office/drawing/2014/main" id="{C00A59FE-39DA-4C85-BACD-38532997091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23" name="Taisnstūris 22">
            <a:extLst>
              <a:ext uri="{FF2B5EF4-FFF2-40B4-BE49-F238E27FC236}">
                <a16:creationId xmlns:a16="http://schemas.microsoft.com/office/drawing/2014/main" id="{FCD9C797-0209-4AEA-999A-006950B9E0FA}"/>
              </a:ext>
            </a:extLst>
          </p:cNvPr>
          <p:cNvSpPr/>
          <p:nvPr userDrawn="1"/>
        </p:nvSpPr>
        <p:spPr>
          <a:xfrm>
            <a:off x="4956396" y="0"/>
            <a:ext cx="305484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Attēla vietturis 3">
            <a:extLst>
              <a:ext uri="{FF2B5EF4-FFF2-40B4-BE49-F238E27FC236}">
                <a16:creationId xmlns:a16="http://schemas.microsoft.com/office/drawing/2014/main" id="{6258D9DC-8F7C-4ED5-834F-497CD2E93515}"/>
              </a:ext>
            </a:extLst>
          </p:cNvPr>
          <p:cNvSpPr>
            <a:spLocks noGrp="1"/>
          </p:cNvSpPr>
          <p:nvPr>
            <p:ph type="pic" sz="quarter" idx="17"/>
          </p:nvPr>
        </p:nvSpPr>
        <p:spPr>
          <a:xfrm>
            <a:off x="0" y="0"/>
            <a:ext cx="3807725" cy="6858000"/>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C03F43B9-EAE1-30B3-15CC-643517C31FE1}"/>
              </a:ext>
            </a:extLst>
          </p:cNvPr>
          <p:cNvSpPr>
            <a:spLocks noGrp="1"/>
          </p:cNvSpPr>
          <p:nvPr>
            <p:ph type="ftr" sz="quarter" idx="29"/>
          </p:nvPr>
        </p:nvSpPr>
        <p:spPr>
          <a:xfrm>
            <a:off x="4832978" y="6282000"/>
            <a:ext cx="2304000" cy="360000"/>
          </a:xfrm>
        </p:spPr>
        <p:txBody>
          <a:bodyPr/>
          <a:lstStyle>
            <a:lvl1pPr algn="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22" name="Teksta vietturis 2">
            <a:extLst>
              <a:ext uri="{FF2B5EF4-FFF2-40B4-BE49-F238E27FC236}">
                <a16:creationId xmlns:a16="http://schemas.microsoft.com/office/drawing/2014/main" id="{54A7F40F-980F-494D-B040-0BDAF7DFE414}"/>
              </a:ext>
            </a:extLst>
          </p:cNvPr>
          <p:cNvSpPr>
            <a:spLocks noGrp="1"/>
          </p:cNvSpPr>
          <p:nvPr>
            <p:ph type="body" sz="quarter" idx="18" hasCustomPrompt="1"/>
          </p:nvPr>
        </p:nvSpPr>
        <p:spPr>
          <a:xfrm>
            <a:off x="757494"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4" name="Slaida numura vietturis 3">
            <a:extLst>
              <a:ext uri="{FF2B5EF4-FFF2-40B4-BE49-F238E27FC236}">
                <a16:creationId xmlns:a16="http://schemas.microsoft.com/office/drawing/2014/main" id="{D85F1511-1292-D8FD-BEBC-B2538AE35295}"/>
              </a:ext>
            </a:extLst>
          </p:cNvPr>
          <p:cNvSpPr>
            <a:spLocks noGrp="1"/>
          </p:cNvSpPr>
          <p:nvPr>
            <p:ph type="sldNum" sz="quarter" idx="30"/>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265763100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bulleti_attēls_3">
    <p:bg>
      <p:bgRef idx="1001">
        <a:schemeClr val="bg1"/>
      </p:bgRef>
    </p:bg>
    <p:spTree>
      <p:nvGrpSpPr>
        <p:cNvPr id="1" name=""/>
        <p:cNvGrpSpPr/>
        <p:nvPr/>
      </p:nvGrpSpPr>
      <p:grpSpPr>
        <a:xfrm>
          <a:off x="0" y="0"/>
          <a:ext cx="0" cy="0"/>
          <a:chOff x="0" y="0"/>
          <a:chExt cx="0" cy="0"/>
        </a:xfrm>
      </p:grpSpPr>
      <p:sp>
        <p:nvSpPr>
          <p:cNvPr id="17" name="Ovāls 16">
            <a:extLst>
              <a:ext uri="{FF2B5EF4-FFF2-40B4-BE49-F238E27FC236}">
                <a16:creationId xmlns:a16="http://schemas.microsoft.com/office/drawing/2014/main" id="{7605E8E7-0A12-4C6B-A574-F5CB6419448F}"/>
              </a:ext>
            </a:extLst>
          </p:cNvPr>
          <p:cNvSpPr/>
          <p:nvPr userDrawn="1"/>
        </p:nvSpPr>
        <p:spPr>
          <a:xfrm>
            <a:off x="5720718" y="4721532"/>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Ovāls 17">
            <a:extLst>
              <a:ext uri="{FF2B5EF4-FFF2-40B4-BE49-F238E27FC236}">
                <a16:creationId xmlns:a16="http://schemas.microsoft.com/office/drawing/2014/main" id="{A5B75591-0A3D-47B7-9E4B-1C7692A8B59D}"/>
              </a:ext>
            </a:extLst>
          </p:cNvPr>
          <p:cNvSpPr/>
          <p:nvPr userDrawn="1"/>
        </p:nvSpPr>
        <p:spPr>
          <a:xfrm>
            <a:off x="5720718" y="336357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085" y="763842"/>
            <a:ext cx="4044097" cy="1679107"/>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629015" y="3348962"/>
            <a:ext cx="4052167" cy="2383098"/>
          </a:xfrm>
        </p:spPr>
        <p:txBody>
          <a:bodyPr>
            <a:noAutofit/>
          </a:bodyPr>
          <a:lstStyle>
            <a:lvl1pPr>
              <a:lnSpc>
                <a:spcPct val="100000"/>
              </a:lnSpc>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pic>
        <p:nvPicPr>
          <p:cNvPr id="15" name="Grafika 14">
            <a:extLst>
              <a:ext uri="{FF2B5EF4-FFF2-40B4-BE49-F238E27FC236}">
                <a16:creationId xmlns:a16="http://schemas.microsoft.com/office/drawing/2014/main" id="{01356C65-8522-4219-B364-6119F7389CA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7" name="Tiešsaistes attēla vietturis 5">
            <a:extLst>
              <a:ext uri="{FF2B5EF4-FFF2-40B4-BE49-F238E27FC236}">
                <a16:creationId xmlns:a16="http://schemas.microsoft.com/office/drawing/2014/main" id="{F82B0F2B-2D01-499D-BF12-12EA94452B17}"/>
              </a:ext>
            </a:extLst>
          </p:cNvPr>
          <p:cNvSpPr>
            <a:spLocks noGrp="1"/>
          </p:cNvSpPr>
          <p:nvPr>
            <p:ph type="clipArt" sz="quarter" idx="10" hasCustomPrompt="1"/>
          </p:nvPr>
        </p:nvSpPr>
        <p:spPr>
          <a:xfrm>
            <a:off x="5841599" y="4859008"/>
            <a:ext cx="699943" cy="699944"/>
          </a:xfrm>
        </p:spPr>
        <p:txBody>
          <a:bodyPr>
            <a:normAutofit/>
          </a:bodyPr>
          <a:lstStyle>
            <a:lvl1pPr algn="ctr">
              <a:defRPr sz="1400">
                <a:solidFill>
                  <a:schemeClr val="tx1"/>
                </a:solidFill>
              </a:defRPr>
            </a:lvl1pPr>
          </a:lstStyle>
          <a:p>
            <a:r>
              <a:rPr lang="lv-LV" dirty="0"/>
              <a:t>ikona</a:t>
            </a:r>
          </a:p>
        </p:txBody>
      </p:sp>
      <p:sp>
        <p:nvSpPr>
          <p:cNvPr id="8" name="Teksta vietturis 8">
            <a:extLst>
              <a:ext uri="{FF2B5EF4-FFF2-40B4-BE49-F238E27FC236}">
                <a16:creationId xmlns:a16="http://schemas.microsoft.com/office/drawing/2014/main" id="{457D88D0-9581-4874-B22A-C11F19495EF5}"/>
              </a:ext>
            </a:extLst>
          </p:cNvPr>
          <p:cNvSpPr>
            <a:spLocks noGrp="1"/>
          </p:cNvSpPr>
          <p:nvPr>
            <p:ph type="body" sz="quarter" idx="13" hasCustomPrompt="1"/>
          </p:nvPr>
        </p:nvSpPr>
        <p:spPr>
          <a:xfrm>
            <a:off x="6860918" y="4718104"/>
            <a:ext cx="470206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1" name="Teksta vietturis 13">
            <a:extLst>
              <a:ext uri="{FF2B5EF4-FFF2-40B4-BE49-F238E27FC236}">
                <a16:creationId xmlns:a16="http://schemas.microsoft.com/office/drawing/2014/main" id="{8137A308-120B-43AD-9400-0F6F53980615}"/>
              </a:ext>
            </a:extLst>
          </p:cNvPr>
          <p:cNvSpPr>
            <a:spLocks noGrp="1"/>
          </p:cNvSpPr>
          <p:nvPr>
            <p:ph type="body" sz="quarter" idx="14" hasCustomPrompt="1"/>
          </p:nvPr>
        </p:nvSpPr>
        <p:spPr>
          <a:xfrm>
            <a:off x="6860918" y="5090255"/>
            <a:ext cx="4702067"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2" name="Tiešsaistes attēla vietturis 5">
            <a:extLst>
              <a:ext uri="{FF2B5EF4-FFF2-40B4-BE49-F238E27FC236}">
                <a16:creationId xmlns:a16="http://schemas.microsoft.com/office/drawing/2014/main" id="{43E5216C-7690-434B-820C-5B8867890523}"/>
              </a:ext>
            </a:extLst>
          </p:cNvPr>
          <p:cNvSpPr>
            <a:spLocks noGrp="1"/>
          </p:cNvSpPr>
          <p:nvPr>
            <p:ph type="clipArt" sz="quarter" idx="26" hasCustomPrompt="1"/>
          </p:nvPr>
        </p:nvSpPr>
        <p:spPr>
          <a:xfrm>
            <a:off x="5841599" y="3495127"/>
            <a:ext cx="699943" cy="699944"/>
          </a:xfrm>
        </p:spPr>
        <p:txBody>
          <a:bodyPr>
            <a:normAutofit/>
          </a:bodyPr>
          <a:lstStyle>
            <a:lvl1pPr algn="ctr">
              <a:defRPr sz="1400">
                <a:solidFill>
                  <a:schemeClr val="tx1"/>
                </a:solidFill>
              </a:defRPr>
            </a:lvl1pPr>
          </a:lstStyle>
          <a:p>
            <a:r>
              <a:rPr lang="lv-LV" dirty="0"/>
              <a:t>ikona</a:t>
            </a:r>
          </a:p>
        </p:txBody>
      </p:sp>
      <p:sp>
        <p:nvSpPr>
          <p:cNvPr id="14" name="Teksta vietturis 8">
            <a:extLst>
              <a:ext uri="{FF2B5EF4-FFF2-40B4-BE49-F238E27FC236}">
                <a16:creationId xmlns:a16="http://schemas.microsoft.com/office/drawing/2014/main" id="{336593BE-22C6-4072-98B3-1522403A4836}"/>
              </a:ext>
            </a:extLst>
          </p:cNvPr>
          <p:cNvSpPr>
            <a:spLocks noGrp="1"/>
          </p:cNvSpPr>
          <p:nvPr>
            <p:ph type="body" sz="quarter" idx="27" hasCustomPrompt="1"/>
          </p:nvPr>
        </p:nvSpPr>
        <p:spPr>
          <a:xfrm>
            <a:off x="6860918" y="3354223"/>
            <a:ext cx="470206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8A77208A-4FBC-445E-9D62-D484E8BCEE5F}"/>
              </a:ext>
            </a:extLst>
          </p:cNvPr>
          <p:cNvSpPr>
            <a:spLocks noGrp="1"/>
          </p:cNvSpPr>
          <p:nvPr>
            <p:ph type="body" sz="quarter" idx="28" hasCustomPrompt="1"/>
          </p:nvPr>
        </p:nvSpPr>
        <p:spPr>
          <a:xfrm>
            <a:off x="6860918" y="3726374"/>
            <a:ext cx="4702067"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4" name="Slaida numura vietturis 3">
            <a:extLst>
              <a:ext uri="{FF2B5EF4-FFF2-40B4-BE49-F238E27FC236}">
                <a16:creationId xmlns:a16="http://schemas.microsoft.com/office/drawing/2014/main" id="{29F03E53-99F3-4E05-929D-EDF04499EAB5}"/>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9" name="Teksta vietturis 2">
            <a:extLst>
              <a:ext uri="{FF2B5EF4-FFF2-40B4-BE49-F238E27FC236}">
                <a16:creationId xmlns:a16="http://schemas.microsoft.com/office/drawing/2014/main" id="{9CC2B039-57AE-44EC-8379-7392BD35084A}"/>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20" name="Taisnstūris 19">
            <a:extLst>
              <a:ext uri="{FF2B5EF4-FFF2-40B4-BE49-F238E27FC236}">
                <a16:creationId xmlns:a16="http://schemas.microsoft.com/office/drawing/2014/main" id="{BF9AD444-5818-4B35-93A1-2E4BF562DEE4}"/>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Attēla vietturis 3">
            <a:extLst>
              <a:ext uri="{FF2B5EF4-FFF2-40B4-BE49-F238E27FC236}">
                <a16:creationId xmlns:a16="http://schemas.microsoft.com/office/drawing/2014/main" id="{DE03FE7E-12B2-461A-93C6-5C55C7DEBD75}"/>
              </a:ext>
            </a:extLst>
          </p:cNvPr>
          <p:cNvSpPr>
            <a:spLocks noGrp="1"/>
          </p:cNvSpPr>
          <p:nvPr>
            <p:ph type="pic" sz="quarter" idx="17"/>
          </p:nvPr>
        </p:nvSpPr>
        <p:spPr>
          <a:xfrm>
            <a:off x="5336275" y="0"/>
            <a:ext cx="6855725" cy="2842201"/>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753CC8A8-2322-7DB2-FC6B-C8EE60912E2A}"/>
              </a:ext>
            </a:extLst>
          </p:cNvPr>
          <p:cNvSpPr>
            <a:spLocks noGrp="1"/>
          </p:cNvSpPr>
          <p:nvPr>
            <p:ph type="ftr" sz="quarter" idx="30"/>
          </p:nvPr>
        </p:nvSpPr>
        <p:spPr>
          <a:xfrm>
            <a:off x="4944000" y="6282000"/>
            <a:ext cx="2304000" cy="360000"/>
          </a:xfrm>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9680634"/>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2 bulleti_attēls_3">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085" y="763842"/>
            <a:ext cx="4044097" cy="1679107"/>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629015" y="3348962"/>
            <a:ext cx="4052167" cy="2383098"/>
          </a:xfrm>
        </p:spPr>
        <p:txBody>
          <a:bodyPr>
            <a:noAutofit/>
          </a:bodyPr>
          <a:lstStyle>
            <a:lvl1pPr>
              <a:lnSpc>
                <a:spcPct val="100000"/>
              </a:lnSpc>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pic>
        <p:nvPicPr>
          <p:cNvPr id="15" name="Grafika 14">
            <a:extLst>
              <a:ext uri="{FF2B5EF4-FFF2-40B4-BE49-F238E27FC236}">
                <a16:creationId xmlns:a16="http://schemas.microsoft.com/office/drawing/2014/main" id="{01356C65-8522-4219-B364-6119F7389CA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7" name="Tiešsaistes attēla vietturis 5">
            <a:extLst>
              <a:ext uri="{FF2B5EF4-FFF2-40B4-BE49-F238E27FC236}">
                <a16:creationId xmlns:a16="http://schemas.microsoft.com/office/drawing/2014/main" id="{F82B0F2B-2D01-499D-BF12-12EA94452B17}"/>
              </a:ext>
            </a:extLst>
          </p:cNvPr>
          <p:cNvSpPr>
            <a:spLocks noGrp="1"/>
          </p:cNvSpPr>
          <p:nvPr>
            <p:ph type="clipArt" sz="quarter" idx="10" hasCustomPrompt="1"/>
          </p:nvPr>
        </p:nvSpPr>
        <p:spPr>
          <a:xfrm>
            <a:off x="5841599" y="4859008"/>
            <a:ext cx="699943" cy="699944"/>
          </a:xfrm>
        </p:spPr>
        <p:txBody>
          <a:bodyPr>
            <a:normAutofit/>
          </a:bodyPr>
          <a:lstStyle>
            <a:lvl1pPr algn="ctr">
              <a:defRPr sz="1400">
                <a:solidFill>
                  <a:schemeClr val="tx1"/>
                </a:solidFill>
              </a:defRPr>
            </a:lvl1pPr>
          </a:lstStyle>
          <a:p>
            <a:r>
              <a:rPr lang="lv-LV" dirty="0"/>
              <a:t>ikona</a:t>
            </a:r>
          </a:p>
        </p:txBody>
      </p:sp>
      <p:sp>
        <p:nvSpPr>
          <p:cNvPr id="8" name="Teksta vietturis 8">
            <a:extLst>
              <a:ext uri="{FF2B5EF4-FFF2-40B4-BE49-F238E27FC236}">
                <a16:creationId xmlns:a16="http://schemas.microsoft.com/office/drawing/2014/main" id="{457D88D0-9581-4874-B22A-C11F19495EF5}"/>
              </a:ext>
            </a:extLst>
          </p:cNvPr>
          <p:cNvSpPr>
            <a:spLocks noGrp="1"/>
          </p:cNvSpPr>
          <p:nvPr>
            <p:ph type="body" sz="quarter" idx="13" hasCustomPrompt="1"/>
          </p:nvPr>
        </p:nvSpPr>
        <p:spPr>
          <a:xfrm>
            <a:off x="6860918" y="4718104"/>
            <a:ext cx="470206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1" name="Teksta vietturis 13">
            <a:extLst>
              <a:ext uri="{FF2B5EF4-FFF2-40B4-BE49-F238E27FC236}">
                <a16:creationId xmlns:a16="http://schemas.microsoft.com/office/drawing/2014/main" id="{8137A308-120B-43AD-9400-0F6F53980615}"/>
              </a:ext>
            </a:extLst>
          </p:cNvPr>
          <p:cNvSpPr>
            <a:spLocks noGrp="1"/>
          </p:cNvSpPr>
          <p:nvPr>
            <p:ph type="body" sz="quarter" idx="14" hasCustomPrompt="1"/>
          </p:nvPr>
        </p:nvSpPr>
        <p:spPr>
          <a:xfrm>
            <a:off x="6860918" y="5090255"/>
            <a:ext cx="4702067"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2" name="Tiešsaistes attēla vietturis 5">
            <a:extLst>
              <a:ext uri="{FF2B5EF4-FFF2-40B4-BE49-F238E27FC236}">
                <a16:creationId xmlns:a16="http://schemas.microsoft.com/office/drawing/2014/main" id="{43E5216C-7690-434B-820C-5B8867890523}"/>
              </a:ext>
            </a:extLst>
          </p:cNvPr>
          <p:cNvSpPr>
            <a:spLocks noGrp="1"/>
          </p:cNvSpPr>
          <p:nvPr>
            <p:ph type="clipArt" sz="quarter" idx="26" hasCustomPrompt="1"/>
          </p:nvPr>
        </p:nvSpPr>
        <p:spPr>
          <a:xfrm>
            <a:off x="5841599" y="3495127"/>
            <a:ext cx="699943" cy="699944"/>
          </a:xfrm>
        </p:spPr>
        <p:txBody>
          <a:bodyPr>
            <a:normAutofit/>
          </a:bodyPr>
          <a:lstStyle>
            <a:lvl1pPr algn="ctr">
              <a:defRPr sz="1400">
                <a:solidFill>
                  <a:schemeClr val="tx1"/>
                </a:solidFill>
              </a:defRPr>
            </a:lvl1pPr>
          </a:lstStyle>
          <a:p>
            <a:r>
              <a:rPr lang="lv-LV" dirty="0"/>
              <a:t>ikona</a:t>
            </a:r>
          </a:p>
        </p:txBody>
      </p:sp>
      <p:sp>
        <p:nvSpPr>
          <p:cNvPr id="14" name="Teksta vietturis 8">
            <a:extLst>
              <a:ext uri="{FF2B5EF4-FFF2-40B4-BE49-F238E27FC236}">
                <a16:creationId xmlns:a16="http://schemas.microsoft.com/office/drawing/2014/main" id="{336593BE-22C6-4072-98B3-1522403A4836}"/>
              </a:ext>
            </a:extLst>
          </p:cNvPr>
          <p:cNvSpPr>
            <a:spLocks noGrp="1"/>
          </p:cNvSpPr>
          <p:nvPr>
            <p:ph type="body" sz="quarter" idx="27" hasCustomPrompt="1"/>
          </p:nvPr>
        </p:nvSpPr>
        <p:spPr>
          <a:xfrm>
            <a:off x="6860918" y="3354223"/>
            <a:ext cx="470206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8A77208A-4FBC-445E-9D62-D484E8BCEE5F}"/>
              </a:ext>
            </a:extLst>
          </p:cNvPr>
          <p:cNvSpPr>
            <a:spLocks noGrp="1"/>
          </p:cNvSpPr>
          <p:nvPr>
            <p:ph type="body" sz="quarter" idx="28" hasCustomPrompt="1"/>
          </p:nvPr>
        </p:nvSpPr>
        <p:spPr>
          <a:xfrm>
            <a:off x="6860918" y="3726374"/>
            <a:ext cx="4702067"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4" name="Slaida numura vietturis 3">
            <a:extLst>
              <a:ext uri="{FF2B5EF4-FFF2-40B4-BE49-F238E27FC236}">
                <a16:creationId xmlns:a16="http://schemas.microsoft.com/office/drawing/2014/main" id="{29F03E53-99F3-4E05-929D-EDF04499EAB5}"/>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9" name="Teksta vietturis 2">
            <a:extLst>
              <a:ext uri="{FF2B5EF4-FFF2-40B4-BE49-F238E27FC236}">
                <a16:creationId xmlns:a16="http://schemas.microsoft.com/office/drawing/2014/main" id="{9CC2B039-57AE-44EC-8379-7392BD35084A}"/>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20" name="Taisnstūris 19">
            <a:extLst>
              <a:ext uri="{FF2B5EF4-FFF2-40B4-BE49-F238E27FC236}">
                <a16:creationId xmlns:a16="http://schemas.microsoft.com/office/drawing/2014/main" id="{BF9AD444-5818-4B35-93A1-2E4BF562DEE4}"/>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Attēla vietturis 3">
            <a:extLst>
              <a:ext uri="{FF2B5EF4-FFF2-40B4-BE49-F238E27FC236}">
                <a16:creationId xmlns:a16="http://schemas.microsoft.com/office/drawing/2014/main" id="{DE03FE7E-12B2-461A-93C6-5C55C7DEBD75}"/>
              </a:ext>
            </a:extLst>
          </p:cNvPr>
          <p:cNvSpPr>
            <a:spLocks noGrp="1"/>
          </p:cNvSpPr>
          <p:nvPr>
            <p:ph type="pic" sz="quarter" idx="17"/>
          </p:nvPr>
        </p:nvSpPr>
        <p:spPr>
          <a:xfrm>
            <a:off x="5336275" y="0"/>
            <a:ext cx="6855725" cy="2842201"/>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753CC8A8-2322-7DB2-FC6B-C8EE60912E2A}"/>
              </a:ext>
            </a:extLst>
          </p:cNvPr>
          <p:cNvSpPr>
            <a:spLocks noGrp="1"/>
          </p:cNvSpPr>
          <p:nvPr>
            <p:ph type="ftr" sz="quarter" idx="30"/>
          </p:nvPr>
        </p:nvSpPr>
        <p:spPr>
          <a:xfrm>
            <a:off x="4944000" y="6282000"/>
            <a:ext cx="2304000" cy="360000"/>
          </a:xfrm>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54219176"/>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bulleti_attēls_3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085" y="763842"/>
            <a:ext cx="4044097" cy="1679107"/>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629015" y="3348962"/>
            <a:ext cx="4044097" cy="2383098"/>
          </a:xfrm>
        </p:spPr>
        <p:txBody>
          <a:bodyPr>
            <a:noAutofit/>
          </a:bodyPr>
          <a:lstStyle>
            <a:lvl1pPr>
              <a:lnSpc>
                <a:spcPct val="100000"/>
              </a:lnSpc>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sp>
        <p:nvSpPr>
          <p:cNvPr id="4" name="Slaida numura vietturis 3">
            <a:extLst>
              <a:ext uri="{FF2B5EF4-FFF2-40B4-BE49-F238E27FC236}">
                <a16:creationId xmlns:a16="http://schemas.microsoft.com/office/drawing/2014/main" id="{29F03E53-99F3-4E05-929D-EDF04499EAB5}"/>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9" name="Ovāls 18">
            <a:extLst>
              <a:ext uri="{FF2B5EF4-FFF2-40B4-BE49-F238E27FC236}">
                <a16:creationId xmlns:a16="http://schemas.microsoft.com/office/drawing/2014/main" id="{DC2A0DCB-590B-475F-9F99-C4C48158AD58}"/>
              </a:ext>
            </a:extLst>
          </p:cNvPr>
          <p:cNvSpPr/>
          <p:nvPr userDrawn="1"/>
        </p:nvSpPr>
        <p:spPr>
          <a:xfrm>
            <a:off x="5720718" y="4721532"/>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20" name="Ovāls 19">
            <a:extLst>
              <a:ext uri="{FF2B5EF4-FFF2-40B4-BE49-F238E27FC236}">
                <a16:creationId xmlns:a16="http://schemas.microsoft.com/office/drawing/2014/main" id="{CCA36EDD-43FA-40FD-887D-308A9F444AF2}"/>
              </a:ext>
            </a:extLst>
          </p:cNvPr>
          <p:cNvSpPr/>
          <p:nvPr userDrawn="1"/>
        </p:nvSpPr>
        <p:spPr>
          <a:xfrm>
            <a:off x="5720718" y="336357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21" name="Tiešsaistes attēla vietturis 5">
            <a:extLst>
              <a:ext uri="{FF2B5EF4-FFF2-40B4-BE49-F238E27FC236}">
                <a16:creationId xmlns:a16="http://schemas.microsoft.com/office/drawing/2014/main" id="{830788F4-63AC-40F4-9C59-80A2EB224E99}"/>
              </a:ext>
            </a:extLst>
          </p:cNvPr>
          <p:cNvSpPr>
            <a:spLocks noGrp="1"/>
          </p:cNvSpPr>
          <p:nvPr>
            <p:ph type="clipArt" sz="quarter" idx="10" hasCustomPrompt="1"/>
          </p:nvPr>
        </p:nvSpPr>
        <p:spPr>
          <a:xfrm>
            <a:off x="5841599" y="4859008"/>
            <a:ext cx="699943" cy="699944"/>
          </a:xfrm>
        </p:spPr>
        <p:txBody>
          <a:bodyPr>
            <a:normAutofit/>
          </a:bodyPr>
          <a:lstStyle>
            <a:lvl1pPr algn="ctr">
              <a:defRPr sz="1400">
                <a:solidFill>
                  <a:schemeClr val="tx1"/>
                </a:solidFill>
              </a:defRPr>
            </a:lvl1pPr>
          </a:lstStyle>
          <a:p>
            <a:r>
              <a:rPr lang="lv-LV" dirty="0"/>
              <a:t>ikona</a:t>
            </a:r>
          </a:p>
        </p:txBody>
      </p:sp>
      <p:sp>
        <p:nvSpPr>
          <p:cNvPr id="22" name="Teksta vietturis 8">
            <a:extLst>
              <a:ext uri="{FF2B5EF4-FFF2-40B4-BE49-F238E27FC236}">
                <a16:creationId xmlns:a16="http://schemas.microsoft.com/office/drawing/2014/main" id="{46E12DA5-8321-4863-BC66-8550479C62BB}"/>
              </a:ext>
            </a:extLst>
          </p:cNvPr>
          <p:cNvSpPr>
            <a:spLocks noGrp="1"/>
          </p:cNvSpPr>
          <p:nvPr>
            <p:ph type="body" sz="quarter" idx="13" hasCustomPrompt="1"/>
          </p:nvPr>
        </p:nvSpPr>
        <p:spPr>
          <a:xfrm>
            <a:off x="6860918" y="4718104"/>
            <a:ext cx="470206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3" name="Teksta vietturis 13">
            <a:extLst>
              <a:ext uri="{FF2B5EF4-FFF2-40B4-BE49-F238E27FC236}">
                <a16:creationId xmlns:a16="http://schemas.microsoft.com/office/drawing/2014/main" id="{8A66B936-0CD2-4D33-80F3-3C6DA666AE0A}"/>
              </a:ext>
            </a:extLst>
          </p:cNvPr>
          <p:cNvSpPr>
            <a:spLocks noGrp="1"/>
          </p:cNvSpPr>
          <p:nvPr>
            <p:ph type="body" sz="quarter" idx="14" hasCustomPrompt="1"/>
          </p:nvPr>
        </p:nvSpPr>
        <p:spPr>
          <a:xfrm>
            <a:off x="6860918" y="5090255"/>
            <a:ext cx="4702067"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4" name="Tiešsaistes attēla vietturis 5">
            <a:extLst>
              <a:ext uri="{FF2B5EF4-FFF2-40B4-BE49-F238E27FC236}">
                <a16:creationId xmlns:a16="http://schemas.microsoft.com/office/drawing/2014/main" id="{2543721D-25FD-485C-85D7-B5D945DDA9DF}"/>
              </a:ext>
            </a:extLst>
          </p:cNvPr>
          <p:cNvSpPr>
            <a:spLocks noGrp="1"/>
          </p:cNvSpPr>
          <p:nvPr>
            <p:ph type="clipArt" sz="quarter" idx="26" hasCustomPrompt="1"/>
          </p:nvPr>
        </p:nvSpPr>
        <p:spPr>
          <a:xfrm>
            <a:off x="5841599" y="3495127"/>
            <a:ext cx="699943" cy="699944"/>
          </a:xfrm>
        </p:spPr>
        <p:txBody>
          <a:bodyPr>
            <a:normAutofit/>
          </a:bodyPr>
          <a:lstStyle>
            <a:lvl1pPr algn="ctr">
              <a:defRPr sz="1400">
                <a:solidFill>
                  <a:schemeClr val="tx1"/>
                </a:solidFill>
              </a:defRPr>
            </a:lvl1pPr>
          </a:lstStyle>
          <a:p>
            <a:r>
              <a:rPr lang="lv-LV" dirty="0"/>
              <a:t>ikona</a:t>
            </a:r>
          </a:p>
        </p:txBody>
      </p:sp>
      <p:sp>
        <p:nvSpPr>
          <p:cNvPr id="25" name="Teksta vietturis 8">
            <a:extLst>
              <a:ext uri="{FF2B5EF4-FFF2-40B4-BE49-F238E27FC236}">
                <a16:creationId xmlns:a16="http://schemas.microsoft.com/office/drawing/2014/main" id="{CCBC95A4-F026-4EAE-8409-64CEAC37BE89}"/>
              </a:ext>
            </a:extLst>
          </p:cNvPr>
          <p:cNvSpPr>
            <a:spLocks noGrp="1"/>
          </p:cNvSpPr>
          <p:nvPr>
            <p:ph type="body" sz="quarter" idx="27" hasCustomPrompt="1"/>
          </p:nvPr>
        </p:nvSpPr>
        <p:spPr>
          <a:xfrm>
            <a:off x="6860918" y="3354223"/>
            <a:ext cx="470206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6" name="Teksta vietturis 13">
            <a:extLst>
              <a:ext uri="{FF2B5EF4-FFF2-40B4-BE49-F238E27FC236}">
                <a16:creationId xmlns:a16="http://schemas.microsoft.com/office/drawing/2014/main" id="{0AE72439-FBC5-4490-BB37-58176A731F34}"/>
              </a:ext>
            </a:extLst>
          </p:cNvPr>
          <p:cNvSpPr>
            <a:spLocks noGrp="1"/>
          </p:cNvSpPr>
          <p:nvPr>
            <p:ph type="body" sz="quarter" idx="28" hasCustomPrompt="1"/>
          </p:nvPr>
        </p:nvSpPr>
        <p:spPr>
          <a:xfrm>
            <a:off x="6860918" y="3726374"/>
            <a:ext cx="4702067"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27" name="Grafika 26">
            <a:extLst>
              <a:ext uri="{FF2B5EF4-FFF2-40B4-BE49-F238E27FC236}">
                <a16:creationId xmlns:a16="http://schemas.microsoft.com/office/drawing/2014/main" id="{FCB32891-7747-46A6-AFE4-926E770F16E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16" name="Teksta vietturis 2">
            <a:extLst>
              <a:ext uri="{FF2B5EF4-FFF2-40B4-BE49-F238E27FC236}">
                <a16:creationId xmlns:a16="http://schemas.microsoft.com/office/drawing/2014/main" id="{413B3649-F753-41D6-833C-61C2A45F6B31}"/>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17" name="Taisnstūris 16">
            <a:extLst>
              <a:ext uri="{FF2B5EF4-FFF2-40B4-BE49-F238E27FC236}">
                <a16:creationId xmlns:a16="http://schemas.microsoft.com/office/drawing/2014/main" id="{F906CDBD-87BB-499D-8836-2721590C920D}"/>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Attēla vietturis 3">
            <a:extLst>
              <a:ext uri="{FF2B5EF4-FFF2-40B4-BE49-F238E27FC236}">
                <a16:creationId xmlns:a16="http://schemas.microsoft.com/office/drawing/2014/main" id="{93E77670-42BA-47EA-BD0A-3EF25F502F18}"/>
              </a:ext>
            </a:extLst>
          </p:cNvPr>
          <p:cNvSpPr>
            <a:spLocks noGrp="1"/>
          </p:cNvSpPr>
          <p:nvPr>
            <p:ph type="pic" sz="quarter" idx="17"/>
          </p:nvPr>
        </p:nvSpPr>
        <p:spPr>
          <a:xfrm>
            <a:off x="5336275" y="0"/>
            <a:ext cx="6855725" cy="2842201"/>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E83FC91A-229B-D442-4FE9-0C2594BCE622}"/>
              </a:ext>
            </a:extLst>
          </p:cNvPr>
          <p:cNvSpPr>
            <a:spLocks noGrp="1"/>
          </p:cNvSpPr>
          <p:nvPr>
            <p:ph type="ftr" sz="quarter" idx="30"/>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621116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2 bulleti_attēls_3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085" y="763842"/>
            <a:ext cx="4044097" cy="1679107"/>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629015" y="3348962"/>
            <a:ext cx="4044097" cy="2383098"/>
          </a:xfrm>
        </p:spPr>
        <p:txBody>
          <a:bodyPr>
            <a:noAutofit/>
          </a:bodyPr>
          <a:lstStyle>
            <a:lvl1pPr>
              <a:lnSpc>
                <a:spcPct val="100000"/>
              </a:lnSpc>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sp>
        <p:nvSpPr>
          <p:cNvPr id="4" name="Slaida numura vietturis 3">
            <a:extLst>
              <a:ext uri="{FF2B5EF4-FFF2-40B4-BE49-F238E27FC236}">
                <a16:creationId xmlns:a16="http://schemas.microsoft.com/office/drawing/2014/main" id="{29F03E53-99F3-4E05-929D-EDF04499EAB5}"/>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21" name="Tiešsaistes attēla vietturis 5">
            <a:extLst>
              <a:ext uri="{FF2B5EF4-FFF2-40B4-BE49-F238E27FC236}">
                <a16:creationId xmlns:a16="http://schemas.microsoft.com/office/drawing/2014/main" id="{830788F4-63AC-40F4-9C59-80A2EB224E99}"/>
              </a:ext>
            </a:extLst>
          </p:cNvPr>
          <p:cNvSpPr>
            <a:spLocks noGrp="1"/>
          </p:cNvSpPr>
          <p:nvPr>
            <p:ph type="clipArt" sz="quarter" idx="10" hasCustomPrompt="1"/>
          </p:nvPr>
        </p:nvSpPr>
        <p:spPr>
          <a:xfrm>
            <a:off x="5841599" y="4859008"/>
            <a:ext cx="699943" cy="699944"/>
          </a:xfrm>
        </p:spPr>
        <p:txBody>
          <a:bodyPr>
            <a:normAutofit/>
          </a:bodyPr>
          <a:lstStyle>
            <a:lvl1pPr algn="ctr">
              <a:defRPr sz="1400">
                <a:solidFill>
                  <a:schemeClr val="tx1"/>
                </a:solidFill>
              </a:defRPr>
            </a:lvl1pPr>
          </a:lstStyle>
          <a:p>
            <a:r>
              <a:rPr lang="lv-LV" dirty="0"/>
              <a:t>ikona</a:t>
            </a:r>
          </a:p>
        </p:txBody>
      </p:sp>
      <p:sp>
        <p:nvSpPr>
          <p:cNvPr id="22" name="Teksta vietturis 8">
            <a:extLst>
              <a:ext uri="{FF2B5EF4-FFF2-40B4-BE49-F238E27FC236}">
                <a16:creationId xmlns:a16="http://schemas.microsoft.com/office/drawing/2014/main" id="{46E12DA5-8321-4863-BC66-8550479C62BB}"/>
              </a:ext>
            </a:extLst>
          </p:cNvPr>
          <p:cNvSpPr>
            <a:spLocks noGrp="1"/>
          </p:cNvSpPr>
          <p:nvPr>
            <p:ph type="body" sz="quarter" idx="13" hasCustomPrompt="1"/>
          </p:nvPr>
        </p:nvSpPr>
        <p:spPr>
          <a:xfrm>
            <a:off x="6860918" y="4718104"/>
            <a:ext cx="470206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3" name="Teksta vietturis 13">
            <a:extLst>
              <a:ext uri="{FF2B5EF4-FFF2-40B4-BE49-F238E27FC236}">
                <a16:creationId xmlns:a16="http://schemas.microsoft.com/office/drawing/2014/main" id="{8A66B936-0CD2-4D33-80F3-3C6DA666AE0A}"/>
              </a:ext>
            </a:extLst>
          </p:cNvPr>
          <p:cNvSpPr>
            <a:spLocks noGrp="1"/>
          </p:cNvSpPr>
          <p:nvPr>
            <p:ph type="body" sz="quarter" idx="14" hasCustomPrompt="1"/>
          </p:nvPr>
        </p:nvSpPr>
        <p:spPr>
          <a:xfrm>
            <a:off x="6860918" y="5090255"/>
            <a:ext cx="4702067"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4" name="Tiešsaistes attēla vietturis 5">
            <a:extLst>
              <a:ext uri="{FF2B5EF4-FFF2-40B4-BE49-F238E27FC236}">
                <a16:creationId xmlns:a16="http://schemas.microsoft.com/office/drawing/2014/main" id="{2543721D-25FD-485C-85D7-B5D945DDA9DF}"/>
              </a:ext>
            </a:extLst>
          </p:cNvPr>
          <p:cNvSpPr>
            <a:spLocks noGrp="1"/>
          </p:cNvSpPr>
          <p:nvPr>
            <p:ph type="clipArt" sz="quarter" idx="26" hasCustomPrompt="1"/>
          </p:nvPr>
        </p:nvSpPr>
        <p:spPr>
          <a:xfrm>
            <a:off x="5841599" y="3495127"/>
            <a:ext cx="699943" cy="699944"/>
          </a:xfrm>
        </p:spPr>
        <p:txBody>
          <a:bodyPr>
            <a:normAutofit/>
          </a:bodyPr>
          <a:lstStyle>
            <a:lvl1pPr algn="ctr">
              <a:defRPr sz="1400">
                <a:solidFill>
                  <a:schemeClr val="tx1"/>
                </a:solidFill>
              </a:defRPr>
            </a:lvl1pPr>
          </a:lstStyle>
          <a:p>
            <a:r>
              <a:rPr lang="lv-LV" dirty="0"/>
              <a:t>ikona</a:t>
            </a:r>
          </a:p>
        </p:txBody>
      </p:sp>
      <p:sp>
        <p:nvSpPr>
          <p:cNvPr id="25" name="Teksta vietturis 8">
            <a:extLst>
              <a:ext uri="{FF2B5EF4-FFF2-40B4-BE49-F238E27FC236}">
                <a16:creationId xmlns:a16="http://schemas.microsoft.com/office/drawing/2014/main" id="{CCBC95A4-F026-4EAE-8409-64CEAC37BE89}"/>
              </a:ext>
            </a:extLst>
          </p:cNvPr>
          <p:cNvSpPr>
            <a:spLocks noGrp="1"/>
          </p:cNvSpPr>
          <p:nvPr>
            <p:ph type="body" sz="quarter" idx="27" hasCustomPrompt="1"/>
          </p:nvPr>
        </p:nvSpPr>
        <p:spPr>
          <a:xfrm>
            <a:off x="6860918" y="3354223"/>
            <a:ext cx="470206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6" name="Teksta vietturis 13">
            <a:extLst>
              <a:ext uri="{FF2B5EF4-FFF2-40B4-BE49-F238E27FC236}">
                <a16:creationId xmlns:a16="http://schemas.microsoft.com/office/drawing/2014/main" id="{0AE72439-FBC5-4490-BB37-58176A731F34}"/>
              </a:ext>
            </a:extLst>
          </p:cNvPr>
          <p:cNvSpPr>
            <a:spLocks noGrp="1"/>
          </p:cNvSpPr>
          <p:nvPr>
            <p:ph type="body" sz="quarter" idx="28" hasCustomPrompt="1"/>
          </p:nvPr>
        </p:nvSpPr>
        <p:spPr>
          <a:xfrm>
            <a:off x="6860918" y="3726374"/>
            <a:ext cx="4702067"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27" name="Grafika 26">
            <a:extLst>
              <a:ext uri="{FF2B5EF4-FFF2-40B4-BE49-F238E27FC236}">
                <a16:creationId xmlns:a16="http://schemas.microsoft.com/office/drawing/2014/main" id="{FCB32891-7747-46A6-AFE4-926E770F16E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16" name="Teksta vietturis 2">
            <a:extLst>
              <a:ext uri="{FF2B5EF4-FFF2-40B4-BE49-F238E27FC236}">
                <a16:creationId xmlns:a16="http://schemas.microsoft.com/office/drawing/2014/main" id="{413B3649-F753-41D6-833C-61C2A45F6B31}"/>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17" name="Taisnstūris 16">
            <a:extLst>
              <a:ext uri="{FF2B5EF4-FFF2-40B4-BE49-F238E27FC236}">
                <a16:creationId xmlns:a16="http://schemas.microsoft.com/office/drawing/2014/main" id="{F906CDBD-87BB-499D-8836-2721590C920D}"/>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Attēla vietturis 3">
            <a:extLst>
              <a:ext uri="{FF2B5EF4-FFF2-40B4-BE49-F238E27FC236}">
                <a16:creationId xmlns:a16="http://schemas.microsoft.com/office/drawing/2014/main" id="{93E77670-42BA-47EA-BD0A-3EF25F502F18}"/>
              </a:ext>
            </a:extLst>
          </p:cNvPr>
          <p:cNvSpPr>
            <a:spLocks noGrp="1"/>
          </p:cNvSpPr>
          <p:nvPr>
            <p:ph type="pic" sz="quarter" idx="17"/>
          </p:nvPr>
        </p:nvSpPr>
        <p:spPr>
          <a:xfrm>
            <a:off x="5336275" y="0"/>
            <a:ext cx="6855725" cy="2842201"/>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E83FC91A-229B-D442-4FE9-0C2594BCE622}"/>
              </a:ext>
            </a:extLst>
          </p:cNvPr>
          <p:cNvSpPr>
            <a:spLocks noGrp="1"/>
          </p:cNvSpPr>
          <p:nvPr>
            <p:ph type="ftr" sz="quarter" idx="30"/>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8014691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bulleti_attēls_4">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282" y="764440"/>
            <a:ext cx="6315182" cy="953026"/>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88942" y="4375361"/>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908261" y="4148194"/>
            <a:ext cx="5044203"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908260" y="4520345"/>
            <a:ext cx="5040000" cy="868866"/>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pic>
        <p:nvPicPr>
          <p:cNvPr id="30" name="Grafika 29">
            <a:extLst>
              <a:ext uri="{FF2B5EF4-FFF2-40B4-BE49-F238E27FC236}">
                <a16:creationId xmlns:a16="http://schemas.microsoft.com/office/drawing/2014/main" id="{D1098216-901E-4D78-A9C7-48F20FB133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31" name="Tiešsaistes attēla vietturis 5">
            <a:extLst>
              <a:ext uri="{FF2B5EF4-FFF2-40B4-BE49-F238E27FC236}">
                <a16:creationId xmlns:a16="http://schemas.microsoft.com/office/drawing/2014/main" id="{3F34AF2F-D92E-423C-973E-A94102622C19}"/>
              </a:ext>
            </a:extLst>
          </p:cNvPr>
          <p:cNvSpPr>
            <a:spLocks noGrp="1"/>
          </p:cNvSpPr>
          <p:nvPr>
            <p:ph type="clipArt" sz="quarter" idx="26" hasCustomPrompt="1"/>
          </p:nvPr>
        </p:nvSpPr>
        <p:spPr>
          <a:xfrm>
            <a:off x="888942" y="2729056"/>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32" name="Teksta vietturis 8">
            <a:extLst>
              <a:ext uri="{FF2B5EF4-FFF2-40B4-BE49-F238E27FC236}">
                <a16:creationId xmlns:a16="http://schemas.microsoft.com/office/drawing/2014/main" id="{5A8781F9-166E-46F4-8D0E-929ED42D2282}"/>
              </a:ext>
            </a:extLst>
          </p:cNvPr>
          <p:cNvSpPr>
            <a:spLocks noGrp="1"/>
          </p:cNvSpPr>
          <p:nvPr>
            <p:ph type="body" sz="quarter" idx="27" hasCustomPrompt="1"/>
          </p:nvPr>
        </p:nvSpPr>
        <p:spPr>
          <a:xfrm>
            <a:off x="1908261" y="2441954"/>
            <a:ext cx="5044203"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29C1D008-6A62-438C-9C8B-9D402294C15D}"/>
              </a:ext>
            </a:extLst>
          </p:cNvPr>
          <p:cNvSpPr>
            <a:spLocks noGrp="1"/>
          </p:cNvSpPr>
          <p:nvPr>
            <p:ph type="body" sz="quarter" idx="28" hasCustomPrompt="1"/>
          </p:nvPr>
        </p:nvSpPr>
        <p:spPr>
          <a:xfrm>
            <a:off x="1908261" y="2814105"/>
            <a:ext cx="5040000" cy="907907"/>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3" name="Slaida numura vietturis 2">
            <a:extLst>
              <a:ext uri="{FF2B5EF4-FFF2-40B4-BE49-F238E27FC236}">
                <a16:creationId xmlns:a16="http://schemas.microsoft.com/office/drawing/2014/main" id="{83FB7C30-7E22-4A4C-880C-B3ED0A92797D}"/>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7" name="Ovāls 16">
            <a:extLst>
              <a:ext uri="{FF2B5EF4-FFF2-40B4-BE49-F238E27FC236}">
                <a16:creationId xmlns:a16="http://schemas.microsoft.com/office/drawing/2014/main" id="{E86CC191-04A5-41A0-8EBD-E17AD4123533}"/>
              </a:ext>
            </a:extLst>
          </p:cNvPr>
          <p:cNvSpPr/>
          <p:nvPr userDrawn="1"/>
        </p:nvSpPr>
        <p:spPr>
          <a:xfrm>
            <a:off x="755960" y="4246284"/>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18" name="Ovāls 17">
            <a:extLst>
              <a:ext uri="{FF2B5EF4-FFF2-40B4-BE49-F238E27FC236}">
                <a16:creationId xmlns:a16="http://schemas.microsoft.com/office/drawing/2014/main" id="{E201BDE7-B9A4-482D-B2E5-B8666E606B70}"/>
              </a:ext>
            </a:extLst>
          </p:cNvPr>
          <p:cNvSpPr/>
          <p:nvPr userDrawn="1"/>
        </p:nvSpPr>
        <p:spPr>
          <a:xfrm>
            <a:off x="755960" y="260172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15" name="Teksta vietturis 2">
            <a:extLst>
              <a:ext uri="{FF2B5EF4-FFF2-40B4-BE49-F238E27FC236}">
                <a16:creationId xmlns:a16="http://schemas.microsoft.com/office/drawing/2014/main" id="{E1B29B63-08D9-4134-9E60-53B4B4F8CB35}"/>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16" name="Taisnstūris 15">
            <a:extLst>
              <a:ext uri="{FF2B5EF4-FFF2-40B4-BE49-F238E27FC236}">
                <a16:creationId xmlns:a16="http://schemas.microsoft.com/office/drawing/2014/main" id="{F67BBA22-AEFA-4D1C-8F07-4A3129A441E7}"/>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Attēla vietturis 3">
            <a:extLst>
              <a:ext uri="{FF2B5EF4-FFF2-40B4-BE49-F238E27FC236}">
                <a16:creationId xmlns:a16="http://schemas.microsoft.com/office/drawing/2014/main" id="{EFE86A2C-9411-4531-A0A2-A8EE244A3356}"/>
              </a:ext>
            </a:extLst>
          </p:cNvPr>
          <p:cNvSpPr>
            <a:spLocks noGrp="1"/>
          </p:cNvSpPr>
          <p:nvPr>
            <p:ph type="pic" sz="quarter" idx="17"/>
          </p:nvPr>
        </p:nvSpPr>
        <p:spPr>
          <a:xfrm>
            <a:off x="7621028" y="0"/>
            <a:ext cx="4570972" cy="5921477"/>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988EFA26-DF17-1145-881C-A4F47BC02CDF}"/>
              </a:ext>
            </a:extLst>
          </p:cNvPr>
          <p:cNvSpPr>
            <a:spLocks noGrp="1"/>
          </p:cNvSpPr>
          <p:nvPr>
            <p:ph type="ftr" sz="quarter" idx="30"/>
          </p:nvPr>
        </p:nvSpPr>
        <p:spPr>
          <a:xfrm>
            <a:off x="4644260"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6345896"/>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2 bulleti_attēls_4">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282" y="764440"/>
            <a:ext cx="6315182" cy="953026"/>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88942" y="4375361"/>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908261" y="4148194"/>
            <a:ext cx="5044203"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908260" y="4520345"/>
            <a:ext cx="5040000" cy="868866"/>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pic>
        <p:nvPicPr>
          <p:cNvPr id="30" name="Grafika 29">
            <a:extLst>
              <a:ext uri="{FF2B5EF4-FFF2-40B4-BE49-F238E27FC236}">
                <a16:creationId xmlns:a16="http://schemas.microsoft.com/office/drawing/2014/main" id="{D1098216-901E-4D78-A9C7-48F20FB133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31" name="Tiešsaistes attēla vietturis 5">
            <a:extLst>
              <a:ext uri="{FF2B5EF4-FFF2-40B4-BE49-F238E27FC236}">
                <a16:creationId xmlns:a16="http://schemas.microsoft.com/office/drawing/2014/main" id="{3F34AF2F-D92E-423C-973E-A94102622C19}"/>
              </a:ext>
            </a:extLst>
          </p:cNvPr>
          <p:cNvSpPr>
            <a:spLocks noGrp="1"/>
          </p:cNvSpPr>
          <p:nvPr>
            <p:ph type="clipArt" sz="quarter" idx="26" hasCustomPrompt="1"/>
          </p:nvPr>
        </p:nvSpPr>
        <p:spPr>
          <a:xfrm>
            <a:off x="888942" y="2729056"/>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32" name="Teksta vietturis 8">
            <a:extLst>
              <a:ext uri="{FF2B5EF4-FFF2-40B4-BE49-F238E27FC236}">
                <a16:creationId xmlns:a16="http://schemas.microsoft.com/office/drawing/2014/main" id="{5A8781F9-166E-46F4-8D0E-929ED42D2282}"/>
              </a:ext>
            </a:extLst>
          </p:cNvPr>
          <p:cNvSpPr>
            <a:spLocks noGrp="1"/>
          </p:cNvSpPr>
          <p:nvPr>
            <p:ph type="body" sz="quarter" idx="27" hasCustomPrompt="1"/>
          </p:nvPr>
        </p:nvSpPr>
        <p:spPr>
          <a:xfrm>
            <a:off x="1908261" y="2441954"/>
            <a:ext cx="5044203"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29C1D008-6A62-438C-9C8B-9D402294C15D}"/>
              </a:ext>
            </a:extLst>
          </p:cNvPr>
          <p:cNvSpPr>
            <a:spLocks noGrp="1"/>
          </p:cNvSpPr>
          <p:nvPr>
            <p:ph type="body" sz="quarter" idx="28" hasCustomPrompt="1"/>
          </p:nvPr>
        </p:nvSpPr>
        <p:spPr>
          <a:xfrm>
            <a:off x="1908261" y="2814105"/>
            <a:ext cx="5040000" cy="907907"/>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3" name="Slaida numura vietturis 2">
            <a:extLst>
              <a:ext uri="{FF2B5EF4-FFF2-40B4-BE49-F238E27FC236}">
                <a16:creationId xmlns:a16="http://schemas.microsoft.com/office/drawing/2014/main" id="{83FB7C30-7E22-4A4C-880C-B3ED0A92797D}"/>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5" name="Teksta vietturis 2">
            <a:extLst>
              <a:ext uri="{FF2B5EF4-FFF2-40B4-BE49-F238E27FC236}">
                <a16:creationId xmlns:a16="http://schemas.microsoft.com/office/drawing/2014/main" id="{E1B29B63-08D9-4134-9E60-53B4B4F8CB35}"/>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16" name="Taisnstūris 15">
            <a:extLst>
              <a:ext uri="{FF2B5EF4-FFF2-40B4-BE49-F238E27FC236}">
                <a16:creationId xmlns:a16="http://schemas.microsoft.com/office/drawing/2014/main" id="{F67BBA22-AEFA-4D1C-8F07-4A3129A441E7}"/>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Attēla vietturis 3">
            <a:extLst>
              <a:ext uri="{FF2B5EF4-FFF2-40B4-BE49-F238E27FC236}">
                <a16:creationId xmlns:a16="http://schemas.microsoft.com/office/drawing/2014/main" id="{EFE86A2C-9411-4531-A0A2-A8EE244A3356}"/>
              </a:ext>
            </a:extLst>
          </p:cNvPr>
          <p:cNvSpPr>
            <a:spLocks noGrp="1"/>
          </p:cNvSpPr>
          <p:nvPr>
            <p:ph type="pic" sz="quarter" idx="17"/>
          </p:nvPr>
        </p:nvSpPr>
        <p:spPr>
          <a:xfrm>
            <a:off x="7621028" y="0"/>
            <a:ext cx="4570972" cy="5921477"/>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988EFA26-DF17-1145-881C-A4F47BC02CDF}"/>
              </a:ext>
            </a:extLst>
          </p:cNvPr>
          <p:cNvSpPr>
            <a:spLocks noGrp="1"/>
          </p:cNvSpPr>
          <p:nvPr>
            <p:ph type="ftr" sz="quarter" idx="30"/>
          </p:nvPr>
        </p:nvSpPr>
        <p:spPr>
          <a:xfrm>
            <a:off x="4644260"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44690638"/>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bulleti_attēls_4_gaišs">
    <p:bg>
      <p:bgRef idx="1001">
        <a:schemeClr val="bg2"/>
      </p:bgRef>
    </p:bg>
    <p:spTree>
      <p:nvGrpSpPr>
        <p:cNvPr id="1" name=""/>
        <p:cNvGrpSpPr/>
        <p:nvPr/>
      </p:nvGrpSpPr>
      <p:grpSpPr>
        <a:xfrm>
          <a:off x="0" y="0"/>
          <a:ext cx="0" cy="0"/>
          <a:chOff x="0" y="0"/>
          <a:chExt cx="0" cy="0"/>
        </a:xfrm>
      </p:grpSpPr>
      <p:sp>
        <p:nvSpPr>
          <p:cNvPr id="15" name="Ovāls 14">
            <a:extLst>
              <a:ext uri="{FF2B5EF4-FFF2-40B4-BE49-F238E27FC236}">
                <a16:creationId xmlns:a16="http://schemas.microsoft.com/office/drawing/2014/main" id="{A99541F2-231A-4B74-A4B1-F2F07EE87C5D}"/>
              </a:ext>
            </a:extLst>
          </p:cNvPr>
          <p:cNvSpPr/>
          <p:nvPr userDrawn="1"/>
        </p:nvSpPr>
        <p:spPr>
          <a:xfrm>
            <a:off x="755960" y="4246284"/>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6" name="Ovāls 15">
            <a:extLst>
              <a:ext uri="{FF2B5EF4-FFF2-40B4-BE49-F238E27FC236}">
                <a16:creationId xmlns:a16="http://schemas.microsoft.com/office/drawing/2014/main" id="{23486964-B9EC-4D23-92B9-AA18D4F0700C}"/>
              </a:ext>
            </a:extLst>
          </p:cNvPr>
          <p:cNvSpPr/>
          <p:nvPr userDrawn="1"/>
        </p:nvSpPr>
        <p:spPr>
          <a:xfrm>
            <a:off x="755960" y="260172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282" y="764440"/>
            <a:ext cx="6315182" cy="953026"/>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88942" y="4375361"/>
            <a:ext cx="699943" cy="699944"/>
          </a:xfrm>
        </p:spPr>
        <p:txBody>
          <a:bodyPr>
            <a:normAutofit/>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908261" y="4148194"/>
            <a:ext cx="5044203"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908260" y="4520345"/>
            <a:ext cx="5040000" cy="868866"/>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31" name="Tiešsaistes attēla vietturis 5">
            <a:extLst>
              <a:ext uri="{FF2B5EF4-FFF2-40B4-BE49-F238E27FC236}">
                <a16:creationId xmlns:a16="http://schemas.microsoft.com/office/drawing/2014/main" id="{3F34AF2F-D92E-423C-973E-A94102622C19}"/>
              </a:ext>
            </a:extLst>
          </p:cNvPr>
          <p:cNvSpPr>
            <a:spLocks noGrp="1"/>
          </p:cNvSpPr>
          <p:nvPr>
            <p:ph type="clipArt" sz="quarter" idx="26" hasCustomPrompt="1"/>
          </p:nvPr>
        </p:nvSpPr>
        <p:spPr>
          <a:xfrm>
            <a:off x="888942" y="2729056"/>
            <a:ext cx="699943" cy="699944"/>
          </a:xfrm>
        </p:spPr>
        <p:txBody>
          <a:bodyPr>
            <a:normAutofit/>
          </a:bodyPr>
          <a:lstStyle>
            <a:lvl1pPr algn="ctr">
              <a:defRPr sz="1400">
                <a:solidFill>
                  <a:schemeClr val="tx1"/>
                </a:solidFill>
              </a:defRPr>
            </a:lvl1pPr>
          </a:lstStyle>
          <a:p>
            <a:r>
              <a:rPr lang="lv-LV" dirty="0"/>
              <a:t>ikona</a:t>
            </a:r>
          </a:p>
        </p:txBody>
      </p:sp>
      <p:sp>
        <p:nvSpPr>
          <p:cNvPr id="32" name="Teksta vietturis 8">
            <a:extLst>
              <a:ext uri="{FF2B5EF4-FFF2-40B4-BE49-F238E27FC236}">
                <a16:creationId xmlns:a16="http://schemas.microsoft.com/office/drawing/2014/main" id="{5A8781F9-166E-46F4-8D0E-929ED42D2282}"/>
              </a:ext>
            </a:extLst>
          </p:cNvPr>
          <p:cNvSpPr>
            <a:spLocks noGrp="1"/>
          </p:cNvSpPr>
          <p:nvPr>
            <p:ph type="body" sz="quarter" idx="27" hasCustomPrompt="1"/>
          </p:nvPr>
        </p:nvSpPr>
        <p:spPr>
          <a:xfrm>
            <a:off x="1908261" y="2441954"/>
            <a:ext cx="5044203"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29C1D008-6A62-438C-9C8B-9D402294C15D}"/>
              </a:ext>
            </a:extLst>
          </p:cNvPr>
          <p:cNvSpPr>
            <a:spLocks noGrp="1"/>
          </p:cNvSpPr>
          <p:nvPr>
            <p:ph type="body" sz="quarter" idx="28" hasCustomPrompt="1"/>
          </p:nvPr>
        </p:nvSpPr>
        <p:spPr>
          <a:xfrm>
            <a:off x="1908261" y="2814105"/>
            <a:ext cx="5040000" cy="907907"/>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pic>
        <p:nvPicPr>
          <p:cNvPr id="12" name="Grafika 11">
            <a:extLst>
              <a:ext uri="{FF2B5EF4-FFF2-40B4-BE49-F238E27FC236}">
                <a16:creationId xmlns:a16="http://schemas.microsoft.com/office/drawing/2014/main" id="{AC20B6A2-DD42-4F2D-AE0A-BA5374A72FB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3" name="Slaida numura vietturis 2">
            <a:extLst>
              <a:ext uri="{FF2B5EF4-FFF2-40B4-BE49-F238E27FC236}">
                <a16:creationId xmlns:a16="http://schemas.microsoft.com/office/drawing/2014/main" id="{FF062899-57DF-4977-8E6F-F44F4C6AFC6E}"/>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7" name="Teksta vietturis 2">
            <a:extLst>
              <a:ext uri="{FF2B5EF4-FFF2-40B4-BE49-F238E27FC236}">
                <a16:creationId xmlns:a16="http://schemas.microsoft.com/office/drawing/2014/main" id="{DAC8CF8D-0429-444F-9E1A-0E0F8ADDB86A}"/>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18" name="Taisnstūris 17">
            <a:extLst>
              <a:ext uri="{FF2B5EF4-FFF2-40B4-BE49-F238E27FC236}">
                <a16:creationId xmlns:a16="http://schemas.microsoft.com/office/drawing/2014/main" id="{D1980C8E-E469-4A99-BE47-6BF86D4BBE83}"/>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Attēla vietturis 3">
            <a:extLst>
              <a:ext uri="{FF2B5EF4-FFF2-40B4-BE49-F238E27FC236}">
                <a16:creationId xmlns:a16="http://schemas.microsoft.com/office/drawing/2014/main" id="{754F3EC0-BBA7-4C2D-A9EA-EB515CFA1EFD}"/>
              </a:ext>
            </a:extLst>
          </p:cNvPr>
          <p:cNvSpPr>
            <a:spLocks noGrp="1"/>
          </p:cNvSpPr>
          <p:nvPr>
            <p:ph type="pic" sz="quarter" idx="17"/>
          </p:nvPr>
        </p:nvSpPr>
        <p:spPr>
          <a:xfrm>
            <a:off x="7621028" y="0"/>
            <a:ext cx="4570972" cy="5921477"/>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CCC99114-62FE-B778-3E54-5C490A6300AD}"/>
              </a:ext>
            </a:extLst>
          </p:cNvPr>
          <p:cNvSpPr>
            <a:spLocks noGrp="1"/>
          </p:cNvSpPr>
          <p:nvPr>
            <p:ph type="ftr" sz="quarter" idx="30"/>
          </p:nvPr>
        </p:nvSpPr>
        <p:spPr>
          <a:xfrm>
            <a:off x="4644260" y="6282000"/>
            <a:ext cx="2304000" cy="360000"/>
          </a:xfrm>
        </p:spPr>
        <p:txBody>
          <a:bodyPr/>
          <a:lstStyle>
            <a:lvl1pPr algn="r">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7153456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2 bulleti_attēls_4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282" y="764440"/>
            <a:ext cx="6315182" cy="953026"/>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88942" y="4375361"/>
            <a:ext cx="699943" cy="699944"/>
          </a:xfrm>
        </p:spPr>
        <p:txBody>
          <a:bodyPr>
            <a:normAutofit/>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908261" y="4148194"/>
            <a:ext cx="5044203"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908260" y="4520345"/>
            <a:ext cx="5040000" cy="868866"/>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31" name="Tiešsaistes attēla vietturis 5">
            <a:extLst>
              <a:ext uri="{FF2B5EF4-FFF2-40B4-BE49-F238E27FC236}">
                <a16:creationId xmlns:a16="http://schemas.microsoft.com/office/drawing/2014/main" id="{3F34AF2F-D92E-423C-973E-A94102622C19}"/>
              </a:ext>
            </a:extLst>
          </p:cNvPr>
          <p:cNvSpPr>
            <a:spLocks noGrp="1"/>
          </p:cNvSpPr>
          <p:nvPr>
            <p:ph type="clipArt" sz="quarter" idx="26" hasCustomPrompt="1"/>
          </p:nvPr>
        </p:nvSpPr>
        <p:spPr>
          <a:xfrm>
            <a:off x="888942" y="2729056"/>
            <a:ext cx="699943" cy="699944"/>
          </a:xfrm>
        </p:spPr>
        <p:txBody>
          <a:bodyPr>
            <a:normAutofit/>
          </a:bodyPr>
          <a:lstStyle>
            <a:lvl1pPr algn="ctr">
              <a:defRPr sz="1400">
                <a:solidFill>
                  <a:schemeClr val="tx1"/>
                </a:solidFill>
              </a:defRPr>
            </a:lvl1pPr>
          </a:lstStyle>
          <a:p>
            <a:r>
              <a:rPr lang="lv-LV" dirty="0"/>
              <a:t>ikona</a:t>
            </a:r>
          </a:p>
        </p:txBody>
      </p:sp>
      <p:sp>
        <p:nvSpPr>
          <p:cNvPr id="32" name="Teksta vietturis 8">
            <a:extLst>
              <a:ext uri="{FF2B5EF4-FFF2-40B4-BE49-F238E27FC236}">
                <a16:creationId xmlns:a16="http://schemas.microsoft.com/office/drawing/2014/main" id="{5A8781F9-166E-46F4-8D0E-929ED42D2282}"/>
              </a:ext>
            </a:extLst>
          </p:cNvPr>
          <p:cNvSpPr>
            <a:spLocks noGrp="1"/>
          </p:cNvSpPr>
          <p:nvPr>
            <p:ph type="body" sz="quarter" idx="27" hasCustomPrompt="1"/>
          </p:nvPr>
        </p:nvSpPr>
        <p:spPr>
          <a:xfrm>
            <a:off x="1908261" y="2441954"/>
            <a:ext cx="5044203"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29C1D008-6A62-438C-9C8B-9D402294C15D}"/>
              </a:ext>
            </a:extLst>
          </p:cNvPr>
          <p:cNvSpPr>
            <a:spLocks noGrp="1"/>
          </p:cNvSpPr>
          <p:nvPr>
            <p:ph type="body" sz="quarter" idx="28" hasCustomPrompt="1"/>
          </p:nvPr>
        </p:nvSpPr>
        <p:spPr>
          <a:xfrm>
            <a:off x="1908261" y="2814105"/>
            <a:ext cx="5040000" cy="907907"/>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pic>
        <p:nvPicPr>
          <p:cNvPr id="12" name="Grafika 11">
            <a:extLst>
              <a:ext uri="{FF2B5EF4-FFF2-40B4-BE49-F238E27FC236}">
                <a16:creationId xmlns:a16="http://schemas.microsoft.com/office/drawing/2014/main" id="{AC20B6A2-DD42-4F2D-AE0A-BA5374A72FB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3" name="Slaida numura vietturis 2">
            <a:extLst>
              <a:ext uri="{FF2B5EF4-FFF2-40B4-BE49-F238E27FC236}">
                <a16:creationId xmlns:a16="http://schemas.microsoft.com/office/drawing/2014/main" id="{FF062899-57DF-4977-8E6F-F44F4C6AFC6E}"/>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7" name="Teksta vietturis 2">
            <a:extLst>
              <a:ext uri="{FF2B5EF4-FFF2-40B4-BE49-F238E27FC236}">
                <a16:creationId xmlns:a16="http://schemas.microsoft.com/office/drawing/2014/main" id="{DAC8CF8D-0429-444F-9E1A-0E0F8ADDB86A}"/>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18" name="Taisnstūris 17">
            <a:extLst>
              <a:ext uri="{FF2B5EF4-FFF2-40B4-BE49-F238E27FC236}">
                <a16:creationId xmlns:a16="http://schemas.microsoft.com/office/drawing/2014/main" id="{D1980C8E-E469-4A99-BE47-6BF86D4BBE83}"/>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Attēla vietturis 3">
            <a:extLst>
              <a:ext uri="{FF2B5EF4-FFF2-40B4-BE49-F238E27FC236}">
                <a16:creationId xmlns:a16="http://schemas.microsoft.com/office/drawing/2014/main" id="{754F3EC0-BBA7-4C2D-A9EA-EB515CFA1EFD}"/>
              </a:ext>
            </a:extLst>
          </p:cNvPr>
          <p:cNvSpPr>
            <a:spLocks noGrp="1"/>
          </p:cNvSpPr>
          <p:nvPr>
            <p:ph type="pic" sz="quarter" idx="17"/>
          </p:nvPr>
        </p:nvSpPr>
        <p:spPr>
          <a:xfrm>
            <a:off x="7621028" y="0"/>
            <a:ext cx="4570972" cy="5921477"/>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CCC99114-62FE-B778-3E54-5C490A6300AD}"/>
              </a:ext>
            </a:extLst>
          </p:cNvPr>
          <p:cNvSpPr>
            <a:spLocks noGrp="1"/>
          </p:cNvSpPr>
          <p:nvPr>
            <p:ph type="ftr" sz="quarter" idx="30"/>
          </p:nvPr>
        </p:nvSpPr>
        <p:spPr>
          <a:xfrm>
            <a:off x="4644260" y="6282000"/>
            <a:ext cx="2304000" cy="360000"/>
          </a:xfrm>
        </p:spPr>
        <p:txBody>
          <a:bodyPr/>
          <a:lstStyle>
            <a:lvl1pPr algn="r">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06768430"/>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bulleti_5">
    <p:bg>
      <p:bgRef idx="1001">
        <a:schemeClr val="bg1"/>
      </p:bgRef>
    </p:bg>
    <p:spTree>
      <p:nvGrpSpPr>
        <p:cNvPr id="1" name=""/>
        <p:cNvGrpSpPr/>
        <p:nvPr/>
      </p:nvGrpSpPr>
      <p:grpSpPr>
        <a:xfrm>
          <a:off x="0" y="0"/>
          <a:ext cx="0" cy="0"/>
          <a:chOff x="0" y="0"/>
          <a:chExt cx="0" cy="0"/>
        </a:xfrm>
      </p:grpSpPr>
      <p:sp>
        <p:nvSpPr>
          <p:cNvPr id="25" name="Ovāls 24">
            <a:extLst>
              <a:ext uri="{FF2B5EF4-FFF2-40B4-BE49-F238E27FC236}">
                <a16:creationId xmlns:a16="http://schemas.microsoft.com/office/drawing/2014/main" id="{B9B24A1E-43B4-45C6-B720-9BE0531CAFA5}"/>
              </a:ext>
            </a:extLst>
          </p:cNvPr>
          <p:cNvSpPr/>
          <p:nvPr userDrawn="1"/>
        </p:nvSpPr>
        <p:spPr>
          <a:xfrm>
            <a:off x="5966382" y="4759659"/>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26" name="Ovāls 25">
            <a:extLst>
              <a:ext uri="{FF2B5EF4-FFF2-40B4-BE49-F238E27FC236}">
                <a16:creationId xmlns:a16="http://schemas.microsoft.com/office/drawing/2014/main" id="{36258A6F-A227-4124-9278-1452BD15D011}"/>
              </a:ext>
            </a:extLst>
          </p:cNvPr>
          <p:cNvSpPr/>
          <p:nvPr userDrawn="1"/>
        </p:nvSpPr>
        <p:spPr>
          <a:xfrm>
            <a:off x="5966382" y="3429000"/>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3" name="Taisnstūris 2">
            <a:extLst>
              <a:ext uri="{FF2B5EF4-FFF2-40B4-BE49-F238E27FC236}">
                <a16:creationId xmlns:a16="http://schemas.microsoft.com/office/drawing/2014/main" id="{DE7D74FA-10D0-44B0-88AA-AE153A8ABB4C}"/>
              </a:ext>
            </a:extLst>
          </p:cNvPr>
          <p:cNvSpPr/>
          <p:nvPr userDrawn="1"/>
        </p:nvSpPr>
        <p:spPr>
          <a:xfrm flipV="1">
            <a:off x="0" y="2664000"/>
            <a:ext cx="5336276" cy="4194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093845" y="3558936"/>
            <a:ext cx="699943" cy="699944"/>
          </a:xfrm>
        </p:spPr>
        <p:txBody>
          <a:bodyPr/>
          <a:lstStyle>
            <a:lvl1pPr algn="ctr">
              <a:spcAft>
                <a:spcPts val="1000"/>
              </a:spcAft>
              <a:defRPr sz="1400">
                <a:solidFill>
                  <a:schemeClr val="tx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091487" y="3444480"/>
            <a:ext cx="4439085"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091487" y="3802983"/>
            <a:ext cx="4439085" cy="598934"/>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68650"/>
            <a:ext cx="6714001" cy="1321200"/>
          </a:xfrm>
        </p:spPr>
        <p:txBody>
          <a:bodyPr anchor="ctr">
            <a:noAutofit/>
          </a:bodyPr>
          <a:lstStyle>
            <a:lvl1pPr algn="l">
              <a:lnSpc>
                <a:spcPct val="100000"/>
              </a:lnSpc>
              <a:spcAft>
                <a:spcPts val="1000"/>
              </a:spcAft>
              <a:defRPr sz="3600">
                <a:solidFill>
                  <a:schemeClr val="tx1"/>
                </a:solidFill>
              </a:defRPr>
            </a:lvl1pPr>
          </a:lstStyle>
          <a:p>
            <a:r>
              <a:rPr lang="lv-LV" dirty="0"/>
              <a:t>Slaida virsraksts</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093845" y="4884058"/>
            <a:ext cx="699943" cy="699944"/>
          </a:xfrm>
        </p:spPr>
        <p:txBody>
          <a:bodyPr/>
          <a:lstStyle>
            <a:lvl1pPr algn="ctr">
              <a:spcAft>
                <a:spcPts val="1000"/>
              </a:spcAft>
              <a:defRPr sz="1400">
                <a:solidFill>
                  <a:schemeClr val="tx1"/>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091487" y="4755954"/>
            <a:ext cx="4439085"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091487" y="5114456"/>
            <a:ext cx="4439085" cy="62063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61428" y="3318387"/>
            <a:ext cx="4013939" cy="2770963"/>
          </a:xfrm>
        </p:spPr>
        <p:txBody>
          <a:bodyPr anchor="ctr">
            <a:noAutofit/>
          </a:bodyPr>
          <a:lstStyle>
            <a:lvl1pPr>
              <a:lnSpc>
                <a:spcPct val="100000"/>
              </a:lnSpc>
              <a:spcAft>
                <a:spcPts val="1000"/>
              </a:spcAft>
              <a:defRPr sz="20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4" name="Slaida numura vietturis 3">
            <a:extLst>
              <a:ext uri="{FF2B5EF4-FFF2-40B4-BE49-F238E27FC236}">
                <a16:creationId xmlns:a16="http://schemas.microsoft.com/office/drawing/2014/main" id="{056321EC-971F-4E61-AC01-F765AC7DA358}"/>
              </a:ext>
            </a:extLst>
          </p:cNvPr>
          <p:cNvSpPr>
            <a:spLocks noGrp="1"/>
          </p:cNvSpPr>
          <p:nvPr>
            <p:ph type="sldNum" sz="quarter" idx="33"/>
          </p:nvPr>
        </p:nvSpPr>
        <p:spPr/>
        <p:txBody>
          <a:bodyPr/>
          <a:lstStyle>
            <a:lvl1pPr>
              <a:defRPr>
                <a:solidFill>
                  <a:schemeClr val="bg1"/>
                </a:solidFill>
              </a:defRPr>
            </a:lvl1pPr>
          </a:lstStyle>
          <a:p>
            <a:fld id="{712B737D-8E28-4713-A82C-8BA69049BAD4}" type="slidenum">
              <a:rPr lang="lv-LV" smtClean="0"/>
              <a:pPr/>
              <a:t>‹#›</a:t>
            </a:fld>
            <a:endParaRPr lang="lv-LV"/>
          </a:p>
        </p:txBody>
      </p:sp>
      <p:pic>
        <p:nvPicPr>
          <p:cNvPr id="27" name="Grafika 26">
            <a:extLst>
              <a:ext uri="{FF2B5EF4-FFF2-40B4-BE49-F238E27FC236}">
                <a16:creationId xmlns:a16="http://schemas.microsoft.com/office/drawing/2014/main" id="{93C927CE-80B1-4D25-9FBB-C4B995ED61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20" name="Taisnstūris 19">
            <a:extLst>
              <a:ext uri="{FF2B5EF4-FFF2-40B4-BE49-F238E27FC236}">
                <a16:creationId xmlns:a16="http://schemas.microsoft.com/office/drawing/2014/main" id="{90C3EFBC-77BE-4B50-8217-9A195740E20B}"/>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3" name="Taisnstūris 22">
            <a:extLst>
              <a:ext uri="{FF2B5EF4-FFF2-40B4-BE49-F238E27FC236}">
                <a16:creationId xmlns:a16="http://schemas.microsoft.com/office/drawing/2014/main" id="{6EDA5DF6-2FC8-4C3E-A744-B028EFD0EDCB}"/>
              </a:ext>
            </a:extLst>
          </p:cNvPr>
          <p:cNvSpPr/>
          <p:nvPr userDrawn="1"/>
        </p:nvSpPr>
        <p:spPr>
          <a:xfrm flipV="1">
            <a:off x="8004412" y="1"/>
            <a:ext cx="4187588" cy="266368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4049AE04-2A39-ABAA-76A7-BFDD6266C37B}"/>
              </a:ext>
            </a:extLst>
          </p:cNvPr>
          <p:cNvSpPr>
            <a:spLocks noGrp="1"/>
          </p:cNvSpPr>
          <p:nvPr>
            <p:ph type="ftr" sz="quarter" idx="34"/>
          </p:nvPr>
        </p:nvSpPr>
        <p:spPr>
          <a:xfrm>
            <a:off x="2371367" y="6282000"/>
            <a:ext cx="2304000" cy="360000"/>
          </a:xfrm>
        </p:spPr>
        <p:txBody>
          <a:bodyPr/>
          <a:lstStyle>
            <a:lvl1pPr algn="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60689254"/>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ulslaids tumšs_2">
    <p:bg>
      <p:bgRef idx="1001">
        <a:schemeClr val="bg1"/>
      </p:bgRef>
    </p:bg>
    <p:spTree>
      <p:nvGrpSpPr>
        <p:cNvPr id="1" name=""/>
        <p:cNvGrpSpPr/>
        <p:nvPr/>
      </p:nvGrpSpPr>
      <p:grpSpPr>
        <a:xfrm>
          <a:off x="0" y="0"/>
          <a:ext cx="0" cy="0"/>
          <a:chOff x="0" y="0"/>
          <a:chExt cx="0" cy="0"/>
        </a:xfrm>
      </p:grpSpPr>
      <p:sp>
        <p:nvSpPr>
          <p:cNvPr id="6" name="Attēla vietturis 5">
            <a:extLst>
              <a:ext uri="{FF2B5EF4-FFF2-40B4-BE49-F238E27FC236}">
                <a16:creationId xmlns:a16="http://schemas.microsoft.com/office/drawing/2014/main" id="{3383ED6A-DD3F-44B6-A77B-651334FC8099}"/>
              </a:ext>
            </a:extLst>
          </p:cNvPr>
          <p:cNvSpPr>
            <a:spLocks noGrp="1"/>
          </p:cNvSpPr>
          <p:nvPr>
            <p:ph type="pic" sz="quarter" idx="16"/>
          </p:nvPr>
        </p:nvSpPr>
        <p:spPr>
          <a:xfrm>
            <a:off x="6096000" y="0"/>
            <a:ext cx="6096000" cy="6858000"/>
          </a:xfrm>
        </p:spPr>
        <p:txBody>
          <a:bodyPr anchor="ctr"/>
          <a:lstStyle>
            <a:lvl1pPr algn="ctr">
              <a:defRPr>
                <a:solidFill>
                  <a:schemeClr val="tx1"/>
                </a:solidFill>
              </a:defRPr>
            </a:lvl1pPr>
          </a:lstStyle>
          <a:p>
            <a:r>
              <a:rPr lang="lv-LV"/>
              <a:t>Noklikšķiniet uz ikonas, lai pievienotu attēlu</a:t>
            </a:r>
          </a:p>
        </p:txBody>
      </p:sp>
      <p:sp>
        <p:nvSpPr>
          <p:cNvPr id="13" name="Virsraksts 1">
            <a:extLst>
              <a:ext uri="{FF2B5EF4-FFF2-40B4-BE49-F238E27FC236}">
                <a16:creationId xmlns:a16="http://schemas.microsoft.com/office/drawing/2014/main" id="{86D885BA-0782-47D3-8A21-B1E8A9DE912C}"/>
              </a:ext>
            </a:extLst>
          </p:cNvPr>
          <p:cNvSpPr>
            <a:spLocks noGrp="1"/>
          </p:cNvSpPr>
          <p:nvPr>
            <p:ph type="ctrTitle"/>
          </p:nvPr>
        </p:nvSpPr>
        <p:spPr>
          <a:xfrm>
            <a:off x="619431" y="1066003"/>
            <a:ext cx="4815349" cy="2403187"/>
          </a:xfrm>
        </p:spPr>
        <p:txBody>
          <a:bodyPr anchor="t">
            <a:normAutofit/>
          </a:bodyPr>
          <a:lstStyle>
            <a:lvl1pPr algn="l">
              <a:defRPr sz="4000">
                <a:solidFill>
                  <a:schemeClr val="tx1"/>
                </a:solidFill>
              </a:defRPr>
            </a:lvl1pPr>
          </a:lstStyle>
          <a:p>
            <a:r>
              <a:rPr lang="lv-LV"/>
              <a:t>Rediģēt šablona virsraksta stilu</a:t>
            </a:r>
            <a:endParaRPr lang="lv-LV" dirty="0"/>
          </a:p>
        </p:txBody>
      </p:sp>
      <p:sp>
        <p:nvSpPr>
          <p:cNvPr id="14" name="Apakšvirsraksts 2">
            <a:extLst>
              <a:ext uri="{FF2B5EF4-FFF2-40B4-BE49-F238E27FC236}">
                <a16:creationId xmlns:a16="http://schemas.microsoft.com/office/drawing/2014/main" id="{B683502A-8522-4F76-B391-64391F1A3AC3}"/>
              </a:ext>
            </a:extLst>
          </p:cNvPr>
          <p:cNvSpPr>
            <a:spLocks noGrp="1"/>
          </p:cNvSpPr>
          <p:nvPr>
            <p:ph type="subTitle" idx="1" hasCustomPrompt="1"/>
          </p:nvPr>
        </p:nvSpPr>
        <p:spPr>
          <a:xfrm>
            <a:off x="677588" y="4572000"/>
            <a:ext cx="3541748" cy="500357"/>
          </a:xfrm>
        </p:spPr>
        <p:txBody>
          <a:bodyPr>
            <a:normAutofit/>
          </a:bodyPr>
          <a:lstStyle>
            <a:lvl1pPr marL="0" indent="0" algn="l">
              <a:lnSpc>
                <a:spcPct val="100000"/>
              </a:lnSpc>
              <a:spcBef>
                <a:spcPts val="0"/>
              </a:spcBef>
              <a:spcAft>
                <a:spcPts val="40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Vārds Uzvārds</a:t>
            </a:r>
          </a:p>
          <a:p>
            <a:r>
              <a:rPr lang="lv-LV" dirty="0"/>
              <a:t>Amata nosaukums</a:t>
            </a:r>
          </a:p>
        </p:txBody>
      </p:sp>
      <p:sp>
        <p:nvSpPr>
          <p:cNvPr id="15" name="Teksta vietturis 9">
            <a:extLst>
              <a:ext uri="{FF2B5EF4-FFF2-40B4-BE49-F238E27FC236}">
                <a16:creationId xmlns:a16="http://schemas.microsoft.com/office/drawing/2014/main" id="{CBF96C50-DE00-41A0-906E-3A4A8FAE1204}"/>
              </a:ext>
            </a:extLst>
          </p:cNvPr>
          <p:cNvSpPr>
            <a:spLocks noGrp="1"/>
          </p:cNvSpPr>
          <p:nvPr>
            <p:ph type="body" sz="quarter" idx="12" hasCustomPrompt="1"/>
          </p:nvPr>
        </p:nvSpPr>
        <p:spPr>
          <a:xfrm>
            <a:off x="677588" y="5072357"/>
            <a:ext cx="2761818" cy="432000"/>
          </a:xfrm>
          <a:prstGeom prst="rect">
            <a:avLst/>
          </a:prstGeom>
        </p:spPr>
        <p:txBody>
          <a:bodyPr lIns="90000" tIns="46800" rIns="90000" bIns="46800" anchor="ctr">
            <a:noAutofit/>
          </a:bodyPr>
          <a:lstStyle>
            <a:lvl1pPr marL="0" indent="0" algn="l">
              <a:lnSpc>
                <a:spcPct val="100000"/>
              </a:lnSpc>
              <a:spcBef>
                <a:spcPts val="0"/>
              </a:spcBef>
              <a:buNone/>
              <a:defRPr sz="1100" b="0">
                <a:solidFill>
                  <a:schemeClr val="tx1"/>
                </a:solidFill>
                <a:latin typeface="+mn-lt"/>
              </a:defRPr>
            </a:lvl1pPr>
            <a:lvl2pPr marL="457200" indent="0">
              <a:buNone/>
              <a:defRPr sz="1000" b="1">
                <a:solidFill>
                  <a:srgbClr val="CBAC88"/>
                </a:solidFill>
              </a:defRPr>
            </a:lvl2pPr>
            <a:lvl3pPr marL="914400" indent="0">
              <a:buNone/>
              <a:defRPr sz="1000" b="1">
                <a:solidFill>
                  <a:srgbClr val="CBAC88"/>
                </a:solidFill>
              </a:defRPr>
            </a:lvl3pPr>
            <a:lvl4pPr marL="1371600" indent="0">
              <a:buNone/>
              <a:defRPr sz="1000" b="1">
                <a:solidFill>
                  <a:srgbClr val="CBAC88"/>
                </a:solidFill>
              </a:defRPr>
            </a:lvl4pPr>
            <a:lvl5pPr marL="1828800" indent="0">
              <a:buNone/>
              <a:defRPr sz="1000" b="1">
                <a:solidFill>
                  <a:srgbClr val="CBAC88"/>
                </a:solidFill>
              </a:defRPr>
            </a:lvl5pPr>
          </a:lstStyle>
          <a:p>
            <a:pPr lvl="0"/>
            <a:r>
              <a:rPr lang="lv-LV" dirty="0"/>
              <a:t>0000. gads 00. mēnesis</a:t>
            </a:r>
          </a:p>
        </p:txBody>
      </p:sp>
      <p:sp>
        <p:nvSpPr>
          <p:cNvPr id="3" name="Teksta vietturis 2">
            <a:extLst>
              <a:ext uri="{FF2B5EF4-FFF2-40B4-BE49-F238E27FC236}">
                <a16:creationId xmlns:a16="http://schemas.microsoft.com/office/drawing/2014/main" id="{1A98638B-71FA-4E54-92A6-1E152DFCE7DB}"/>
              </a:ext>
            </a:extLst>
          </p:cNvPr>
          <p:cNvSpPr>
            <a:spLocks noGrp="1"/>
          </p:cNvSpPr>
          <p:nvPr>
            <p:ph type="body" sz="quarter" idx="15" hasCustomPrompt="1"/>
          </p:nvPr>
        </p:nvSpPr>
        <p:spPr>
          <a:xfrm>
            <a:off x="8768129" y="6408000"/>
            <a:ext cx="3055937" cy="376237"/>
          </a:xfrm>
        </p:spPr>
        <p:txBody>
          <a:bodyPr anchor="ctr"/>
          <a:lstStyle>
            <a:lvl1pPr algn="r">
              <a:defRPr sz="7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12" name="Taisnstūris 11">
            <a:extLst>
              <a:ext uri="{FF2B5EF4-FFF2-40B4-BE49-F238E27FC236}">
                <a16:creationId xmlns:a16="http://schemas.microsoft.com/office/drawing/2014/main" id="{6C2A7088-4DF5-4A82-B0B2-63709AA3878D}"/>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0" name="Grafika 9">
            <a:extLst>
              <a:ext uri="{FF2B5EF4-FFF2-40B4-BE49-F238E27FC236}">
                <a16:creationId xmlns:a16="http://schemas.microsoft.com/office/drawing/2014/main" id="{063F45EC-93FC-4F5F-B9C9-DCBF2D0E5B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19336" y="6037774"/>
            <a:ext cx="1272336" cy="450000"/>
          </a:xfrm>
          <a:prstGeom prst="rect">
            <a:avLst/>
          </a:prstGeom>
        </p:spPr>
      </p:pic>
      <p:sp>
        <p:nvSpPr>
          <p:cNvPr id="2" name="Kājenes vietturis 1">
            <a:extLst>
              <a:ext uri="{FF2B5EF4-FFF2-40B4-BE49-F238E27FC236}">
                <a16:creationId xmlns:a16="http://schemas.microsoft.com/office/drawing/2014/main" id="{71A25B09-1B7B-B705-F21C-DFA59E55B9BE}"/>
              </a:ext>
            </a:extLst>
          </p:cNvPr>
          <p:cNvSpPr>
            <a:spLocks noGrp="1"/>
          </p:cNvSpPr>
          <p:nvPr>
            <p:ph type="ftr" sz="quarter" idx="17"/>
          </p:nvPr>
        </p:nvSpPr>
        <p:spPr>
          <a:ln>
            <a:solidFill>
              <a:schemeClr val="tx1"/>
            </a:solidFill>
          </a:ln>
        </p:spPr>
        <p:txBody>
          <a:bodyPr/>
          <a:lstStyle>
            <a:lvl1pPr>
              <a:defRPr>
                <a:solidFill>
                  <a:srgbClr val="A2A9AD"/>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73512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17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2 bulleti_5">
    <p:bg>
      <p:bgRef idx="1001">
        <a:schemeClr val="bg1"/>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V="1">
            <a:off x="0" y="2664000"/>
            <a:ext cx="5336276" cy="4194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093845" y="3558936"/>
            <a:ext cx="699943" cy="699944"/>
          </a:xfrm>
        </p:spPr>
        <p:txBody>
          <a:bodyPr/>
          <a:lstStyle>
            <a:lvl1pPr algn="ctr">
              <a:spcAft>
                <a:spcPts val="1000"/>
              </a:spcAft>
              <a:defRPr sz="1400">
                <a:solidFill>
                  <a:schemeClr val="tx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091487" y="3444480"/>
            <a:ext cx="4439085"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091487" y="3802983"/>
            <a:ext cx="4439085" cy="598934"/>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68650"/>
            <a:ext cx="6714001" cy="1321200"/>
          </a:xfrm>
        </p:spPr>
        <p:txBody>
          <a:bodyPr anchor="ctr">
            <a:noAutofit/>
          </a:bodyPr>
          <a:lstStyle>
            <a:lvl1pPr algn="l">
              <a:lnSpc>
                <a:spcPct val="100000"/>
              </a:lnSpc>
              <a:spcAft>
                <a:spcPts val="1000"/>
              </a:spcAft>
              <a:defRPr sz="3600">
                <a:solidFill>
                  <a:schemeClr val="tx1"/>
                </a:solidFill>
              </a:defRPr>
            </a:lvl1pPr>
          </a:lstStyle>
          <a:p>
            <a:r>
              <a:rPr lang="lv-LV" dirty="0"/>
              <a:t>Slaida virsraksts</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093845" y="4884058"/>
            <a:ext cx="699943" cy="699944"/>
          </a:xfrm>
        </p:spPr>
        <p:txBody>
          <a:bodyPr/>
          <a:lstStyle>
            <a:lvl1pPr algn="ctr">
              <a:spcAft>
                <a:spcPts val="1000"/>
              </a:spcAft>
              <a:defRPr sz="1400">
                <a:solidFill>
                  <a:schemeClr val="tx1"/>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091487" y="4755954"/>
            <a:ext cx="4439085"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091487" y="5114456"/>
            <a:ext cx="4439085" cy="62063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61428" y="3318387"/>
            <a:ext cx="4013939" cy="2770963"/>
          </a:xfrm>
        </p:spPr>
        <p:txBody>
          <a:bodyPr anchor="ctr">
            <a:noAutofit/>
          </a:bodyPr>
          <a:lstStyle>
            <a:lvl1pPr>
              <a:lnSpc>
                <a:spcPct val="100000"/>
              </a:lnSpc>
              <a:spcAft>
                <a:spcPts val="1000"/>
              </a:spcAft>
              <a:defRPr sz="20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4" name="Slaida numura vietturis 3">
            <a:extLst>
              <a:ext uri="{FF2B5EF4-FFF2-40B4-BE49-F238E27FC236}">
                <a16:creationId xmlns:a16="http://schemas.microsoft.com/office/drawing/2014/main" id="{056321EC-971F-4E61-AC01-F765AC7DA358}"/>
              </a:ext>
            </a:extLst>
          </p:cNvPr>
          <p:cNvSpPr>
            <a:spLocks noGrp="1"/>
          </p:cNvSpPr>
          <p:nvPr>
            <p:ph type="sldNum" sz="quarter" idx="33"/>
          </p:nvPr>
        </p:nvSpPr>
        <p:spPr/>
        <p:txBody>
          <a:bodyPr/>
          <a:lstStyle>
            <a:lvl1pPr>
              <a:defRPr>
                <a:solidFill>
                  <a:schemeClr val="bg1"/>
                </a:solidFill>
              </a:defRPr>
            </a:lvl1pPr>
          </a:lstStyle>
          <a:p>
            <a:fld id="{712B737D-8E28-4713-A82C-8BA69049BAD4}" type="slidenum">
              <a:rPr lang="lv-LV" smtClean="0"/>
              <a:pPr/>
              <a:t>‹#›</a:t>
            </a:fld>
            <a:endParaRPr lang="lv-LV"/>
          </a:p>
        </p:txBody>
      </p:sp>
      <p:pic>
        <p:nvPicPr>
          <p:cNvPr id="27" name="Grafika 26">
            <a:extLst>
              <a:ext uri="{FF2B5EF4-FFF2-40B4-BE49-F238E27FC236}">
                <a16:creationId xmlns:a16="http://schemas.microsoft.com/office/drawing/2014/main" id="{93C927CE-80B1-4D25-9FBB-C4B995ED61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20" name="Taisnstūris 19">
            <a:extLst>
              <a:ext uri="{FF2B5EF4-FFF2-40B4-BE49-F238E27FC236}">
                <a16:creationId xmlns:a16="http://schemas.microsoft.com/office/drawing/2014/main" id="{90C3EFBC-77BE-4B50-8217-9A195740E20B}"/>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3" name="Taisnstūris 22">
            <a:extLst>
              <a:ext uri="{FF2B5EF4-FFF2-40B4-BE49-F238E27FC236}">
                <a16:creationId xmlns:a16="http://schemas.microsoft.com/office/drawing/2014/main" id="{6EDA5DF6-2FC8-4C3E-A744-B028EFD0EDCB}"/>
              </a:ext>
            </a:extLst>
          </p:cNvPr>
          <p:cNvSpPr/>
          <p:nvPr userDrawn="1"/>
        </p:nvSpPr>
        <p:spPr>
          <a:xfrm flipV="1">
            <a:off x="8004412" y="1"/>
            <a:ext cx="4187588" cy="266368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4049AE04-2A39-ABAA-76A7-BFDD6266C37B}"/>
              </a:ext>
            </a:extLst>
          </p:cNvPr>
          <p:cNvSpPr>
            <a:spLocks noGrp="1"/>
          </p:cNvSpPr>
          <p:nvPr>
            <p:ph type="ftr" sz="quarter" idx="34"/>
          </p:nvPr>
        </p:nvSpPr>
        <p:spPr>
          <a:xfrm>
            <a:off x="2371367" y="6282000"/>
            <a:ext cx="2304000" cy="360000"/>
          </a:xfrm>
        </p:spPr>
        <p:txBody>
          <a:bodyPr/>
          <a:lstStyle>
            <a:lvl1pPr algn="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62101904"/>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bulleti_5_gaišs">
    <p:bg>
      <p:bgPr>
        <a:solidFill>
          <a:srgbClr val="FFFFFF"/>
        </a:solidFill>
        <a:effectLst/>
      </p:bgPr>
    </p:bg>
    <p:spTree>
      <p:nvGrpSpPr>
        <p:cNvPr id="1" name=""/>
        <p:cNvGrpSpPr/>
        <p:nvPr/>
      </p:nvGrpSpPr>
      <p:grpSpPr>
        <a:xfrm>
          <a:off x="0" y="0"/>
          <a:ext cx="0" cy="0"/>
          <a:chOff x="0" y="0"/>
          <a:chExt cx="0" cy="0"/>
        </a:xfrm>
      </p:grpSpPr>
      <p:sp>
        <p:nvSpPr>
          <p:cNvPr id="31" name="Ovāls 30">
            <a:extLst>
              <a:ext uri="{FF2B5EF4-FFF2-40B4-BE49-F238E27FC236}">
                <a16:creationId xmlns:a16="http://schemas.microsoft.com/office/drawing/2014/main" id="{1AFE9F86-97C0-48E1-B079-B64DD71B08FF}"/>
              </a:ext>
            </a:extLst>
          </p:cNvPr>
          <p:cNvSpPr/>
          <p:nvPr userDrawn="1"/>
        </p:nvSpPr>
        <p:spPr>
          <a:xfrm>
            <a:off x="5966382" y="4759659"/>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32" name="Ovāls 31">
            <a:extLst>
              <a:ext uri="{FF2B5EF4-FFF2-40B4-BE49-F238E27FC236}">
                <a16:creationId xmlns:a16="http://schemas.microsoft.com/office/drawing/2014/main" id="{4289F3B6-4242-4FE5-9116-439F5F43C0FD}"/>
              </a:ext>
            </a:extLst>
          </p:cNvPr>
          <p:cNvSpPr/>
          <p:nvPr userDrawn="1"/>
        </p:nvSpPr>
        <p:spPr>
          <a:xfrm>
            <a:off x="5966382" y="3429000"/>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3" name="Taisnstūris 2">
            <a:extLst>
              <a:ext uri="{FF2B5EF4-FFF2-40B4-BE49-F238E27FC236}">
                <a16:creationId xmlns:a16="http://schemas.microsoft.com/office/drawing/2014/main" id="{DE7D74FA-10D0-44B0-88AA-AE153A8ABB4C}"/>
              </a:ext>
            </a:extLst>
          </p:cNvPr>
          <p:cNvSpPr/>
          <p:nvPr userDrawn="1"/>
        </p:nvSpPr>
        <p:spPr>
          <a:xfrm>
            <a:off x="-2" y="2660230"/>
            <a:ext cx="5335327" cy="41977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aisnstūris 19">
            <a:extLst>
              <a:ext uri="{FF2B5EF4-FFF2-40B4-BE49-F238E27FC236}">
                <a16:creationId xmlns:a16="http://schemas.microsoft.com/office/drawing/2014/main" id="{248EB142-0B4D-46FB-8816-B224ACF70B99}"/>
              </a:ext>
            </a:extLst>
          </p:cNvPr>
          <p:cNvSpPr/>
          <p:nvPr userDrawn="1"/>
        </p:nvSpPr>
        <p:spPr>
          <a:xfrm flipV="1">
            <a:off x="8004412" y="1"/>
            <a:ext cx="4187588" cy="26636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54474"/>
            <a:ext cx="6714001" cy="1353660"/>
          </a:xfrm>
        </p:spPr>
        <p:txBody>
          <a:bodyPr anchor="ctr">
            <a:noAutofit/>
          </a:bodyPr>
          <a:lstStyle>
            <a:lvl1pPr algn="l">
              <a:lnSpc>
                <a:spcPct val="100000"/>
              </a:lnSpc>
              <a:spcAft>
                <a:spcPts val="1000"/>
              </a:spcAft>
              <a:defRPr sz="3600">
                <a:solidFill>
                  <a:schemeClr val="tx1"/>
                </a:solidFill>
              </a:defRPr>
            </a:lvl1pPr>
          </a:lstStyle>
          <a:p>
            <a:r>
              <a:rPr lang="lv-LV" dirty="0"/>
              <a:t>Slaida virsraksts</a:t>
            </a:r>
          </a:p>
        </p:txBody>
      </p:sp>
      <p:pic>
        <p:nvPicPr>
          <p:cNvPr id="23" name="Grafika 22">
            <a:extLst>
              <a:ext uri="{FF2B5EF4-FFF2-40B4-BE49-F238E27FC236}">
                <a16:creationId xmlns:a16="http://schemas.microsoft.com/office/drawing/2014/main" id="{969ABA9E-9D5C-480F-8DF9-B37F2AD7DD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61428" y="3429000"/>
            <a:ext cx="4013939" cy="2674527"/>
          </a:xfrm>
        </p:spPr>
        <p:txBody>
          <a:bodyPr anchor="ctr">
            <a:noAutofit/>
          </a:bodyPr>
          <a:lstStyle>
            <a:lvl1pPr>
              <a:lnSpc>
                <a:spcPct val="100000"/>
              </a:lnSpc>
              <a:spcAft>
                <a:spcPts val="1000"/>
              </a:spcAft>
              <a:defRPr sz="20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4" name="Slaida numura vietturis 3">
            <a:extLst>
              <a:ext uri="{FF2B5EF4-FFF2-40B4-BE49-F238E27FC236}">
                <a16:creationId xmlns:a16="http://schemas.microsoft.com/office/drawing/2014/main" id="{90E7FA87-9FB3-41E6-B97A-3C7A5D6D75C1}"/>
              </a:ext>
            </a:extLst>
          </p:cNvPr>
          <p:cNvSpPr>
            <a:spLocks noGrp="1"/>
          </p:cNvSpPr>
          <p:nvPr>
            <p:ph type="sldNum" sz="quarter" idx="33"/>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25" name="Tiešsaistes attēla vietturis 5">
            <a:extLst>
              <a:ext uri="{FF2B5EF4-FFF2-40B4-BE49-F238E27FC236}">
                <a16:creationId xmlns:a16="http://schemas.microsoft.com/office/drawing/2014/main" id="{6771691A-0BB9-4077-877B-60DA5EA04866}"/>
              </a:ext>
            </a:extLst>
          </p:cNvPr>
          <p:cNvSpPr>
            <a:spLocks noGrp="1"/>
          </p:cNvSpPr>
          <p:nvPr>
            <p:ph type="clipArt" sz="quarter" idx="26" hasCustomPrompt="1"/>
          </p:nvPr>
        </p:nvSpPr>
        <p:spPr>
          <a:xfrm>
            <a:off x="6093845" y="3558936"/>
            <a:ext cx="699943" cy="699944"/>
          </a:xfrm>
        </p:spPr>
        <p:txBody>
          <a:bodyPr/>
          <a:lstStyle>
            <a:lvl1pPr algn="ctr">
              <a:spcAft>
                <a:spcPts val="1000"/>
              </a:spcAft>
              <a:defRPr sz="1400">
                <a:solidFill>
                  <a:schemeClr val="tx1"/>
                </a:solidFill>
              </a:defRPr>
            </a:lvl1pPr>
          </a:lstStyle>
          <a:p>
            <a:r>
              <a:rPr lang="lv-LV" dirty="0"/>
              <a:t>ikona</a:t>
            </a:r>
          </a:p>
        </p:txBody>
      </p:sp>
      <p:sp>
        <p:nvSpPr>
          <p:cNvPr id="26" name="Teksta vietturis 8">
            <a:extLst>
              <a:ext uri="{FF2B5EF4-FFF2-40B4-BE49-F238E27FC236}">
                <a16:creationId xmlns:a16="http://schemas.microsoft.com/office/drawing/2014/main" id="{C711A5BB-0165-45C8-A18C-A8D82E1B3A3C}"/>
              </a:ext>
            </a:extLst>
          </p:cNvPr>
          <p:cNvSpPr>
            <a:spLocks noGrp="1"/>
          </p:cNvSpPr>
          <p:nvPr>
            <p:ph type="body" sz="quarter" idx="27" hasCustomPrompt="1"/>
          </p:nvPr>
        </p:nvSpPr>
        <p:spPr>
          <a:xfrm>
            <a:off x="7091487" y="3444480"/>
            <a:ext cx="4439085"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7" name="Teksta vietturis 13">
            <a:extLst>
              <a:ext uri="{FF2B5EF4-FFF2-40B4-BE49-F238E27FC236}">
                <a16:creationId xmlns:a16="http://schemas.microsoft.com/office/drawing/2014/main" id="{87D55D02-B60C-4F42-8357-2152FCEB0637}"/>
              </a:ext>
            </a:extLst>
          </p:cNvPr>
          <p:cNvSpPr>
            <a:spLocks noGrp="1"/>
          </p:cNvSpPr>
          <p:nvPr>
            <p:ph type="body" sz="quarter" idx="28" hasCustomPrompt="1"/>
          </p:nvPr>
        </p:nvSpPr>
        <p:spPr>
          <a:xfrm>
            <a:off x="7091487" y="3802983"/>
            <a:ext cx="4439085" cy="598934"/>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8" name="Tiešsaistes attēla vietturis 5">
            <a:extLst>
              <a:ext uri="{FF2B5EF4-FFF2-40B4-BE49-F238E27FC236}">
                <a16:creationId xmlns:a16="http://schemas.microsoft.com/office/drawing/2014/main" id="{5757E875-CEA3-4DF0-85BD-A2403052028B}"/>
              </a:ext>
            </a:extLst>
          </p:cNvPr>
          <p:cNvSpPr>
            <a:spLocks noGrp="1"/>
          </p:cNvSpPr>
          <p:nvPr>
            <p:ph type="clipArt" sz="quarter" idx="30" hasCustomPrompt="1"/>
          </p:nvPr>
        </p:nvSpPr>
        <p:spPr>
          <a:xfrm>
            <a:off x="6093845" y="4884058"/>
            <a:ext cx="699943" cy="699944"/>
          </a:xfrm>
        </p:spPr>
        <p:txBody>
          <a:bodyPr/>
          <a:lstStyle>
            <a:lvl1pPr algn="ctr">
              <a:spcAft>
                <a:spcPts val="1000"/>
              </a:spcAft>
              <a:defRPr sz="1400">
                <a:solidFill>
                  <a:schemeClr val="tx1"/>
                </a:solidFill>
              </a:defRPr>
            </a:lvl1pPr>
          </a:lstStyle>
          <a:p>
            <a:r>
              <a:rPr lang="lv-LV" dirty="0"/>
              <a:t>ikona</a:t>
            </a:r>
          </a:p>
        </p:txBody>
      </p:sp>
      <p:sp>
        <p:nvSpPr>
          <p:cNvPr id="29" name="Teksta vietturis 8">
            <a:extLst>
              <a:ext uri="{FF2B5EF4-FFF2-40B4-BE49-F238E27FC236}">
                <a16:creationId xmlns:a16="http://schemas.microsoft.com/office/drawing/2014/main" id="{2E271486-BEE9-465B-A1F4-08BF3F6B1B34}"/>
              </a:ext>
            </a:extLst>
          </p:cNvPr>
          <p:cNvSpPr>
            <a:spLocks noGrp="1"/>
          </p:cNvSpPr>
          <p:nvPr>
            <p:ph type="body" sz="quarter" idx="31" hasCustomPrompt="1"/>
          </p:nvPr>
        </p:nvSpPr>
        <p:spPr>
          <a:xfrm>
            <a:off x="7091487" y="4755954"/>
            <a:ext cx="4439085"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0" name="Teksta vietturis 13">
            <a:extLst>
              <a:ext uri="{FF2B5EF4-FFF2-40B4-BE49-F238E27FC236}">
                <a16:creationId xmlns:a16="http://schemas.microsoft.com/office/drawing/2014/main" id="{DD4AD233-FC61-4154-878F-2F0B7C4F60D7}"/>
              </a:ext>
            </a:extLst>
          </p:cNvPr>
          <p:cNvSpPr>
            <a:spLocks noGrp="1"/>
          </p:cNvSpPr>
          <p:nvPr>
            <p:ph type="body" sz="quarter" idx="32" hasCustomPrompt="1"/>
          </p:nvPr>
        </p:nvSpPr>
        <p:spPr>
          <a:xfrm>
            <a:off x="7091487" y="5114456"/>
            <a:ext cx="4439085" cy="62063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8" name="Taisnstūris 17">
            <a:extLst>
              <a:ext uri="{FF2B5EF4-FFF2-40B4-BE49-F238E27FC236}">
                <a16:creationId xmlns:a16="http://schemas.microsoft.com/office/drawing/2014/main" id="{91756B2B-87F3-4191-8DFF-F11DD8953711}"/>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E2A2CBA1-D42D-BCFD-A630-D68BB308166A}"/>
              </a:ext>
            </a:extLst>
          </p:cNvPr>
          <p:cNvSpPr>
            <a:spLocks noGrp="1"/>
          </p:cNvSpPr>
          <p:nvPr>
            <p:ph type="ftr" sz="quarter" idx="34"/>
          </p:nvPr>
        </p:nvSpPr>
        <p:spPr>
          <a:xfrm>
            <a:off x="2371367" y="6274161"/>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07703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2 bulleti_5_gaišs">
    <p:bg>
      <p:bgPr>
        <a:solidFill>
          <a:srgbClr val="FFFFFF"/>
        </a:solidFill>
        <a:effectLst/>
      </p:bgPr>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a:off x="-2" y="2660230"/>
            <a:ext cx="5335327" cy="41977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aisnstūris 19">
            <a:extLst>
              <a:ext uri="{FF2B5EF4-FFF2-40B4-BE49-F238E27FC236}">
                <a16:creationId xmlns:a16="http://schemas.microsoft.com/office/drawing/2014/main" id="{248EB142-0B4D-46FB-8816-B224ACF70B99}"/>
              </a:ext>
            </a:extLst>
          </p:cNvPr>
          <p:cNvSpPr/>
          <p:nvPr userDrawn="1"/>
        </p:nvSpPr>
        <p:spPr>
          <a:xfrm flipV="1">
            <a:off x="8004412" y="1"/>
            <a:ext cx="4187588" cy="26636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54474"/>
            <a:ext cx="6714001" cy="1353660"/>
          </a:xfrm>
        </p:spPr>
        <p:txBody>
          <a:bodyPr anchor="ctr">
            <a:noAutofit/>
          </a:bodyPr>
          <a:lstStyle>
            <a:lvl1pPr algn="l">
              <a:lnSpc>
                <a:spcPct val="100000"/>
              </a:lnSpc>
              <a:spcAft>
                <a:spcPts val="1000"/>
              </a:spcAft>
              <a:defRPr sz="3600">
                <a:solidFill>
                  <a:schemeClr val="tx1"/>
                </a:solidFill>
              </a:defRPr>
            </a:lvl1pPr>
          </a:lstStyle>
          <a:p>
            <a:r>
              <a:rPr lang="lv-LV" dirty="0"/>
              <a:t>Slaida virsraksts</a:t>
            </a:r>
          </a:p>
        </p:txBody>
      </p:sp>
      <p:pic>
        <p:nvPicPr>
          <p:cNvPr id="23" name="Grafika 22">
            <a:extLst>
              <a:ext uri="{FF2B5EF4-FFF2-40B4-BE49-F238E27FC236}">
                <a16:creationId xmlns:a16="http://schemas.microsoft.com/office/drawing/2014/main" id="{969ABA9E-9D5C-480F-8DF9-B37F2AD7DD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61428" y="3429000"/>
            <a:ext cx="4013939" cy="2674527"/>
          </a:xfrm>
        </p:spPr>
        <p:txBody>
          <a:bodyPr anchor="ctr">
            <a:noAutofit/>
          </a:bodyPr>
          <a:lstStyle>
            <a:lvl1pPr>
              <a:lnSpc>
                <a:spcPct val="100000"/>
              </a:lnSpc>
              <a:spcAft>
                <a:spcPts val="1000"/>
              </a:spcAft>
              <a:defRPr sz="20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4" name="Slaida numura vietturis 3">
            <a:extLst>
              <a:ext uri="{FF2B5EF4-FFF2-40B4-BE49-F238E27FC236}">
                <a16:creationId xmlns:a16="http://schemas.microsoft.com/office/drawing/2014/main" id="{90E7FA87-9FB3-41E6-B97A-3C7A5D6D75C1}"/>
              </a:ext>
            </a:extLst>
          </p:cNvPr>
          <p:cNvSpPr>
            <a:spLocks noGrp="1"/>
          </p:cNvSpPr>
          <p:nvPr>
            <p:ph type="sldNum" sz="quarter" idx="33"/>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25" name="Tiešsaistes attēla vietturis 5">
            <a:extLst>
              <a:ext uri="{FF2B5EF4-FFF2-40B4-BE49-F238E27FC236}">
                <a16:creationId xmlns:a16="http://schemas.microsoft.com/office/drawing/2014/main" id="{6771691A-0BB9-4077-877B-60DA5EA04866}"/>
              </a:ext>
            </a:extLst>
          </p:cNvPr>
          <p:cNvSpPr>
            <a:spLocks noGrp="1"/>
          </p:cNvSpPr>
          <p:nvPr>
            <p:ph type="clipArt" sz="quarter" idx="26" hasCustomPrompt="1"/>
          </p:nvPr>
        </p:nvSpPr>
        <p:spPr>
          <a:xfrm>
            <a:off x="6093845" y="3558936"/>
            <a:ext cx="699943" cy="699944"/>
          </a:xfrm>
        </p:spPr>
        <p:txBody>
          <a:bodyPr/>
          <a:lstStyle>
            <a:lvl1pPr algn="ctr">
              <a:spcAft>
                <a:spcPts val="1000"/>
              </a:spcAft>
              <a:defRPr sz="1400">
                <a:solidFill>
                  <a:schemeClr val="tx1"/>
                </a:solidFill>
              </a:defRPr>
            </a:lvl1pPr>
          </a:lstStyle>
          <a:p>
            <a:r>
              <a:rPr lang="lv-LV" dirty="0"/>
              <a:t>ikona</a:t>
            </a:r>
          </a:p>
        </p:txBody>
      </p:sp>
      <p:sp>
        <p:nvSpPr>
          <p:cNvPr id="26" name="Teksta vietturis 8">
            <a:extLst>
              <a:ext uri="{FF2B5EF4-FFF2-40B4-BE49-F238E27FC236}">
                <a16:creationId xmlns:a16="http://schemas.microsoft.com/office/drawing/2014/main" id="{C711A5BB-0165-45C8-A18C-A8D82E1B3A3C}"/>
              </a:ext>
            </a:extLst>
          </p:cNvPr>
          <p:cNvSpPr>
            <a:spLocks noGrp="1"/>
          </p:cNvSpPr>
          <p:nvPr>
            <p:ph type="body" sz="quarter" idx="27" hasCustomPrompt="1"/>
          </p:nvPr>
        </p:nvSpPr>
        <p:spPr>
          <a:xfrm>
            <a:off x="7091487" y="3444480"/>
            <a:ext cx="4439085"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7" name="Teksta vietturis 13">
            <a:extLst>
              <a:ext uri="{FF2B5EF4-FFF2-40B4-BE49-F238E27FC236}">
                <a16:creationId xmlns:a16="http://schemas.microsoft.com/office/drawing/2014/main" id="{87D55D02-B60C-4F42-8357-2152FCEB0637}"/>
              </a:ext>
            </a:extLst>
          </p:cNvPr>
          <p:cNvSpPr>
            <a:spLocks noGrp="1"/>
          </p:cNvSpPr>
          <p:nvPr>
            <p:ph type="body" sz="quarter" idx="28" hasCustomPrompt="1"/>
          </p:nvPr>
        </p:nvSpPr>
        <p:spPr>
          <a:xfrm>
            <a:off x="7091487" y="3802983"/>
            <a:ext cx="4439085" cy="598934"/>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8" name="Tiešsaistes attēla vietturis 5">
            <a:extLst>
              <a:ext uri="{FF2B5EF4-FFF2-40B4-BE49-F238E27FC236}">
                <a16:creationId xmlns:a16="http://schemas.microsoft.com/office/drawing/2014/main" id="{5757E875-CEA3-4DF0-85BD-A2403052028B}"/>
              </a:ext>
            </a:extLst>
          </p:cNvPr>
          <p:cNvSpPr>
            <a:spLocks noGrp="1"/>
          </p:cNvSpPr>
          <p:nvPr>
            <p:ph type="clipArt" sz="quarter" idx="30" hasCustomPrompt="1"/>
          </p:nvPr>
        </p:nvSpPr>
        <p:spPr>
          <a:xfrm>
            <a:off x="6093845" y="4884058"/>
            <a:ext cx="699943" cy="699944"/>
          </a:xfrm>
        </p:spPr>
        <p:txBody>
          <a:bodyPr/>
          <a:lstStyle>
            <a:lvl1pPr algn="ctr">
              <a:spcAft>
                <a:spcPts val="1000"/>
              </a:spcAft>
              <a:defRPr sz="1400">
                <a:solidFill>
                  <a:schemeClr val="tx1"/>
                </a:solidFill>
              </a:defRPr>
            </a:lvl1pPr>
          </a:lstStyle>
          <a:p>
            <a:r>
              <a:rPr lang="lv-LV" dirty="0"/>
              <a:t>ikona</a:t>
            </a:r>
          </a:p>
        </p:txBody>
      </p:sp>
      <p:sp>
        <p:nvSpPr>
          <p:cNvPr id="29" name="Teksta vietturis 8">
            <a:extLst>
              <a:ext uri="{FF2B5EF4-FFF2-40B4-BE49-F238E27FC236}">
                <a16:creationId xmlns:a16="http://schemas.microsoft.com/office/drawing/2014/main" id="{2E271486-BEE9-465B-A1F4-08BF3F6B1B34}"/>
              </a:ext>
            </a:extLst>
          </p:cNvPr>
          <p:cNvSpPr>
            <a:spLocks noGrp="1"/>
          </p:cNvSpPr>
          <p:nvPr>
            <p:ph type="body" sz="quarter" idx="31" hasCustomPrompt="1"/>
          </p:nvPr>
        </p:nvSpPr>
        <p:spPr>
          <a:xfrm>
            <a:off x="7091487" y="4755954"/>
            <a:ext cx="4439085"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0" name="Teksta vietturis 13">
            <a:extLst>
              <a:ext uri="{FF2B5EF4-FFF2-40B4-BE49-F238E27FC236}">
                <a16:creationId xmlns:a16="http://schemas.microsoft.com/office/drawing/2014/main" id="{DD4AD233-FC61-4154-878F-2F0B7C4F60D7}"/>
              </a:ext>
            </a:extLst>
          </p:cNvPr>
          <p:cNvSpPr>
            <a:spLocks noGrp="1"/>
          </p:cNvSpPr>
          <p:nvPr>
            <p:ph type="body" sz="quarter" idx="32" hasCustomPrompt="1"/>
          </p:nvPr>
        </p:nvSpPr>
        <p:spPr>
          <a:xfrm>
            <a:off x="7091487" y="5114456"/>
            <a:ext cx="4439085" cy="62063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8" name="Taisnstūris 17">
            <a:extLst>
              <a:ext uri="{FF2B5EF4-FFF2-40B4-BE49-F238E27FC236}">
                <a16:creationId xmlns:a16="http://schemas.microsoft.com/office/drawing/2014/main" id="{91756B2B-87F3-4191-8DFF-F11DD8953711}"/>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E2A2CBA1-D42D-BCFD-A630-D68BB308166A}"/>
              </a:ext>
            </a:extLst>
          </p:cNvPr>
          <p:cNvSpPr>
            <a:spLocks noGrp="1"/>
          </p:cNvSpPr>
          <p:nvPr>
            <p:ph type="ftr" sz="quarter" idx="34"/>
          </p:nvPr>
        </p:nvSpPr>
        <p:spPr>
          <a:xfrm>
            <a:off x="2371367" y="6274161"/>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76832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bulleti_attēls_1">
    <p:bg>
      <p:bgRef idx="1001">
        <a:schemeClr val="bg1"/>
      </p:bgRef>
    </p:bg>
    <p:spTree>
      <p:nvGrpSpPr>
        <p:cNvPr id="1" name=""/>
        <p:cNvGrpSpPr/>
        <p:nvPr/>
      </p:nvGrpSpPr>
      <p:grpSpPr>
        <a:xfrm>
          <a:off x="0" y="0"/>
          <a:ext cx="0" cy="0"/>
          <a:chOff x="0" y="0"/>
          <a:chExt cx="0" cy="0"/>
        </a:xfrm>
      </p:grpSpPr>
      <p:sp>
        <p:nvSpPr>
          <p:cNvPr id="6" name="Virsraksts 1">
            <a:extLst>
              <a:ext uri="{FF2B5EF4-FFF2-40B4-BE49-F238E27FC236}">
                <a16:creationId xmlns:a16="http://schemas.microsoft.com/office/drawing/2014/main" id="{5BC09011-6FBC-4FE1-B59F-0FCFAE424F20}"/>
              </a:ext>
            </a:extLst>
          </p:cNvPr>
          <p:cNvSpPr>
            <a:spLocks noGrp="1"/>
          </p:cNvSpPr>
          <p:nvPr>
            <p:ph type="ctrTitle"/>
          </p:nvPr>
        </p:nvSpPr>
        <p:spPr>
          <a:xfrm>
            <a:off x="619431" y="723331"/>
            <a:ext cx="4763602" cy="2006221"/>
          </a:xfrm>
        </p:spPr>
        <p:txBody>
          <a:bodyPr anchor="ctr">
            <a:noAutofit/>
          </a:bodyPr>
          <a:lstStyle>
            <a:lvl1pPr algn="l">
              <a:defRPr sz="3600">
                <a:solidFill>
                  <a:schemeClr val="tx1"/>
                </a:solidFill>
              </a:defRPr>
            </a:lvl1pPr>
          </a:lstStyle>
          <a:p>
            <a:r>
              <a:rPr lang="lv-LV" dirty="0"/>
              <a:t>Rediģēt šablona virsraksta stilu</a:t>
            </a:r>
          </a:p>
        </p:txBody>
      </p:sp>
      <p:sp>
        <p:nvSpPr>
          <p:cNvPr id="8" name="Ovāls 7">
            <a:extLst>
              <a:ext uri="{FF2B5EF4-FFF2-40B4-BE49-F238E27FC236}">
                <a16:creationId xmlns:a16="http://schemas.microsoft.com/office/drawing/2014/main" id="{D1E37B25-C02B-47EA-9E24-8BF619955855}"/>
              </a:ext>
            </a:extLst>
          </p:cNvPr>
          <p:cNvSpPr/>
          <p:nvPr userDrawn="1"/>
        </p:nvSpPr>
        <p:spPr>
          <a:xfrm>
            <a:off x="6096000" y="2762897"/>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eksta vietturis 6">
            <a:extLst>
              <a:ext uri="{FF2B5EF4-FFF2-40B4-BE49-F238E27FC236}">
                <a16:creationId xmlns:a16="http://schemas.microsoft.com/office/drawing/2014/main" id="{49683962-0568-479C-85B6-652878A7E2DE}"/>
              </a:ext>
            </a:extLst>
          </p:cNvPr>
          <p:cNvSpPr>
            <a:spLocks noGrp="1"/>
          </p:cNvSpPr>
          <p:nvPr>
            <p:ph type="body" sz="quarter" idx="11" hasCustomPrompt="1"/>
          </p:nvPr>
        </p:nvSpPr>
        <p:spPr>
          <a:xfrm>
            <a:off x="7562632" y="3055050"/>
            <a:ext cx="3992408"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1" name="Tiešsaistes attēla vietturis 11">
            <a:extLst>
              <a:ext uri="{FF2B5EF4-FFF2-40B4-BE49-F238E27FC236}">
                <a16:creationId xmlns:a16="http://schemas.microsoft.com/office/drawing/2014/main" id="{BF5E0FB0-179E-4887-BDD2-3F9862022AE6}"/>
              </a:ext>
            </a:extLst>
          </p:cNvPr>
          <p:cNvSpPr>
            <a:spLocks noGrp="1"/>
          </p:cNvSpPr>
          <p:nvPr>
            <p:ph type="clipArt" sz="quarter" idx="13" hasCustomPrompt="1"/>
          </p:nvPr>
        </p:nvSpPr>
        <p:spPr>
          <a:xfrm>
            <a:off x="6390251" y="3058591"/>
            <a:ext cx="707159" cy="704273"/>
          </a:xfrm>
        </p:spPr>
        <p:txBody>
          <a:bodyPr/>
          <a:lstStyle>
            <a:lvl1pPr algn="ctr">
              <a:defRPr sz="1600">
                <a:solidFill>
                  <a:schemeClr val="tx1"/>
                </a:solidFill>
              </a:defRPr>
            </a:lvl1pPr>
          </a:lstStyle>
          <a:p>
            <a:r>
              <a:rPr lang="lv-LV" dirty="0"/>
              <a:t>Ikona</a:t>
            </a:r>
          </a:p>
        </p:txBody>
      </p:sp>
      <p:sp>
        <p:nvSpPr>
          <p:cNvPr id="12" name="Ovāls 11">
            <a:extLst>
              <a:ext uri="{FF2B5EF4-FFF2-40B4-BE49-F238E27FC236}">
                <a16:creationId xmlns:a16="http://schemas.microsoft.com/office/drawing/2014/main" id="{F8E7627D-0105-49A6-99E6-B145E699DD95}"/>
              </a:ext>
            </a:extLst>
          </p:cNvPr>
          <p:cNvSpPr/>
          <p:nvPr userDrawn="1"/>
        </p:nvSpPr>
        <p:spPr>
          <a:xfrm>
            <a:off x="6096000" y="4510289"/>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Teksta vietturis 6">
            <a:extLst>
              <a:ext uri="{FF2B5EF4-FFF2-40B4-BE49-F238E27FC236}">
                <a16:creationId xmlns:a16="http://schemas.microsoft.com/office/drawing/2014/main" id="{30818F01-0495-47AD-879D-37CC16334651}"/>
              </a:ext>
            </a:extLst>
          </p:cNvPr>
          <p:cNvSpPr>
            <a:spLocks noGrp="1"/>
          </p:cNvSpPr>
          <p:nvPr>
            <p:ph type="body" sz="quarter" idx="14" hasCustomPrompt="1"/>
          </p:nvPr>
        </p:nvSpPr>
        <p:spPr>
          <a:xfrm>
            <a:off x="7562632" y="4802442"/>
            <a:ext cx="3992408"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14" name="Tiešsaistes attēla vietturis 11">
            <a:extLst>
              <a:ext uri="{FF2B5EF4-FFF2-40B4-BE49-F238E27FC236}">
                <a16:creationId xmlns:a16="http://schemas.microsoft.com/office/drawing/2014/main" id="{932D48D9-9BB3-4765-8E3E-A5BF20D6EA74}"/>
              </a:ext>
            </a:extLst>
          </p:cNvPr>
          <p:cNvSpPr>
            <a:spLocks noGrp="1"/>
          </p:cNvSpPr>
          <p:nvPr>
            <p:ph type="clipArt" sz="quarter" idx="15" hasCustomPrompt="1"/>
          </p:nvPr>
        </p:nvSpPr>
        <p:spPr>
          <a:xfrm>
            <a:off x="6390251" y="4805983"/>
            <a:ext cx="707159" cy="704273"/>
          </a:xfrm>
        </p:spPr>
        <p:txBody>
          <a:bodyPr/>
          <a:lstStyle>
            <a:lvl1pPr algn="ctr">
              <a:defRPr sz="1600">
                <a:solidFill>
                  <a:schemeClr val="tx1"/>
                </a:solidFill>
              </a:defRPr>
            </a:lvl1pPr>
          </a:lstStyle>
          <a:p>
            <a:r>
              <a:rPr lang="lv-LV" dirty="0"/>
              <a:t>Ikona</a:t>
            </a:r>
          </a:p>
        </p:txBody>
      </p:sp>
      <p:sp>
        <p:nvSpPr>
          <p:cNvPr id="15" name="Ovāls 14">
            <a:extLst>
              <a:ext uri="{FF2B5EF4-FFF2-40B4-BE49-F238E27FC236}">
                <a16:creationId xmlns:a16="http://schemas.microsoft.com/office/drawing/2014/main" id="{5CECB4E5-DF8D-4983-BB49-E930293A2173}"/>
              </a:ext>
            </a:extLst>
          </p:cNvPr>
          <p:cNvSpPr/>
          <p:nvPr userDrawn="1"/>
        </p:nvSpPr>
        <p:spPr>
          <a:xfrm>
            <a:off x="6096000" y="1015505"/>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eksta vietturis 6">
            <a:extLst>
              <a:ext uri="{FF2B5EF4-FFF2-40B4-BE49-F238E27FC236}">
                <a16:creationId xmlns:a16="http://schemas.microsoft.com/office/drawing/2014/main" id="{B4C9364A-BF00-4D33-95EA-D58BEFF55874}"/>
              </a:ext>
            </a:extLst>
          </p:cNvPr>
          <p:cNvSpPr>
            <a:spLocks noGrp="1"/>
          </p:cNvSpPr>
          <p:nvPr>
            <p:ph type="body" sz="quarter" idx="16" hasCustomPrompt="1"/>
          </p:nvPr>
        </p:nvSpPr>
        <p:spPr>
          <a:xfrm>
            <a:off x="7562632" y="1307658"/>
            <a:ext cx="3992408"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7" name="Tiešsaistes attēla vietturis 11">
            <a:extLst>
              <a:ext uri="{FF2B5EF4-FFF2-40B4-BE49-F238E27FC236}">
                <a16:creationId xmlns:a16="http://schemas.microsoft.com/office/drawing/2014/main" id="{200CD628-91DC-473D-9556-E65CB2906DDB}"/>
              </a:ext>
            </a:extLst>
          </p:cNvPr>
          <p:cNvSpPr>
            <a:spLocks noGrp="1"/>
          </p:cNvSpPr>
          <p:nvPr>
            <p:ph type="clipArt" sz="quarter" idx="17" hasCustomPrompt="1"/>
          </p:nvPr>
        </p:nvSpPr>
        <p:spPr>
          <a:xfrm>
            <a:off x="6390251" y="1311199"/>
            <a:ext cx="707159" cy="704273"/>
          </a:xfrm>
        </p:spPr>
        <p:txBody>
          <a:bodyPr/>
          <a:lstStyle>
            <a:lvl1pPr algn="ctr">
              <a:defRPr sz="1600">
                <a:solidFill>
                  <a:schemeClr val="tx1"/>
                </a:solidFill>
              </a:defRPr>
            </a:lvl1pPr>
          </a:lstStyle>
          <a:p>
            <a:r>
              <a:rPr lang="lv-LV" dirty="0"/>
              <a:t>Ikona</a:t>
            </a:r>
          </a:p>
        </p:txBody>
      </p:sp>
      <p:sp>
        <p:nvSpPr>
          <p:cNvPr id="19" name="Taisnstūris 18">
            <a:extLst>
              <a:ext uri="{FF2B5EF4-FFF2-40B4-BE49-F238E27FC236}">
                <a16:creationId xmlns:a16="http://schemas.microsoft.com/office/drawing/2014/main" id="{65308E71-7EC3-4F36-A376-659398832182}"/>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Attēla vietturis 3">
            <a:extLst>
              <a:ext uri="{FF2B5EF4-FFF2-40B4-BE49-F238E27FC236}">
                <a16:creationId xmlns:a16="http://schemas.microsoft.com/office/drawing/2014/main" id="{1647D2BC-0B17-4DDA-99A9-DCFF3D872C89}"/>
              </a:ext>
            </a:extLst>
          </p:cNvPr>
          <p:cNvSpPr>
            <a:spLocks noGrp="1"/>
          </p:cNvSpPr>
          <p:nvPr>
            <p:ph type="pic" sz="quarter" idx="19"/>
          </p:nvPr>
        </p:nvSpPr>
        <p:spPr>
          <a:xfrm>
            <a:off x="0" y="3429000"/>
            <a:ext cx="5329451" cy="3429000"/>
          </a:xfrm>
        </p:spPr>
        <p:txBody>
          <a:bodyPr anchor="ctr"/>
          <a:lstStyle>
            <a:lvl1pPr algn="ctr">
              <a:defRPr>
                <a:solidFill>
                  <a:schemeClr val="tx1"/>
                </a:solidFill>
              </a:defRPr>
            </a:lvl1pPr>
          </a:lstStyle>
          <a:p>
            <a:endParaRPr lang="lv-LV"/>
          </a:p>
        </p:txBody>
      </p:sp>
      <p:pic>
        <p:nvPicPr>
          <p:cNvPr id="22" name="Grafika 21">
            <a:extLst>
              <a:ext uri="{FF2B5EF4-FFF2-40B4-BE49-F238E27FC236}">
                <a16:creationId xmlns:a16="http://schemas.microsoft.com/office/drawing/2014/main" id="{884E81EF-A2C3-EACB-D668-432DDE8F23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4" name="Kājenes vietturis 3">
            <a:extLst>
              <a:ext uri="{FF2B5EF4-FFF2-40B4-BE49-F238E27FC236}">
                <a16:creationId xmlns:a16="http://schemas.microsoft.com/office/drawing/2014/main" id="{2B74F6F4-60F9-4B03-249C-A2F1D0E00DBA}"/>
              </a:ext>
            </a:extLst>
          </p:cNvPr>
          <p:cNvSpPr>
            <a:spLocks noGrp="1"/>
          </p:cNvSpPr>
          <p:nvPr>
            <p:ph type="ftr" sz="quarter" idx="22"/>
          </p:nvPr>
        </p:nvSpPr>
        <p:spPr>
          <a:xfrm>
            <a:off x="6092651" y="6282000"/>
            <a:ext cx="2304000" cy="365125"/>
          </a:xfrm>
        </p:spPr>
        <p:txBody>
          <a:bodyPr/>
          <a:lstStyle>
            <a:lvl1pPr algn="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8" name="Teksta vietturis 2">
            <a:extLst>
              <a:ext uri="{FF2B5EF4-FFF2-40B4-BE49-F238E27FC236}">
                <a16:creationId xmlns:a16="http://schemas.microsoft.com/office/drawing/2014/main" id="{4A788678-1D7F-49C9-A30A-6E00A1DCB897}"/>
              </a:ext>
            </a:extLst>
          </p:cNvPr>
          <p:cNvSpPr>
            <a:spLocks noGrp="1"/>
          </p:cNvSpPr>
          <p:nvPr>
            <p:ph type="body" sz="quarter" idx="18" hasCustomPrompt="1"/>
          </p:nvPr>
        </p:nvSpPr>
        <p:spPr>
          <a:xfrm>
            <a:off x="763200"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Slaida numura vietturis 2">
            <a:extLst>
              <a:ext uri="{FF2B5EF4-FFF2-40B4-BE49-F238E27FC236}">
                <a16:creationId xmlns:a16="http://schemas.microsoft.com/office/drawing/2014/main" id="{5FBBD68E-0216-B468-532B-7FA3F3EB396D}"/>
              </a:ext>
            </a:extLst>
          </p:cNvPr>
          <p:cNvSpPr>
            <a:spLocks noGrp="1"/>
          </p:cNvSpPr>
          <p:nvPr>
            <p:ph type="sldNum" sz="quarter" idx="21"/>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2899980031"/>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bulleti_attēls_1_gaišs">
    <p:bg>
      <p:bgRef idx="1001">
        <a:schemeClr val="bg2"/>
      </p:bgRef>
    </p:bg>
    <p:spTree>
      <p:nvGrpSpPr>
        <p:cNvPr id="1" name=""/>
        <p:cNvGrpSpPr/>
        <p:nvPr/>
      </p:nvGrpSpPr>
      <p:grpSpPr>
        <a:xfrm>
          <a:off x="0" y="0"/>
          <a:ext cx="0" cy="0"/>
          <a:chOff x="0" y="0"/>
          <a:chExt cx="0" cy="0"/>
        </a:xfrm>
      </p:grpSpPr>
      <p:sp>
        <p:nvSpPr>
          <p:cNvPr id="6" name="Virsraksts 1">
            <a:extLst>
              <a:ext uri="{FF2B5EF4-FFF2-40B4-BE49-F238E27FC236}">
                <a16:creationId xmlns:a16="http://schemas.microsoft.com/office/drawing/2014/main" id="{5BC09011-6FBC-4FE1-B59F-0FCFAE424F20}"/>
              </a:ext>
            </a:extLst>
          </p:cNvPr>
          <p:cNvSpPr>
            <a:spLocks noGrp="1"/>
          </p:cNvSpPr>
          <p:nvPr>
            <p:ph type="ctrTitle"/>
          </p:nvPr>
        </p:nvSpPr>
        <p:spPr>
          <a:xfrm>
            <a:off x="619431" y="723331"/>
            <a:ext cx="4763602" cy="2006221"/>
          </a:xfrm>
        </p:spPr>
        <p:txBody>
          <a:bodyPr anchor="ctr">
            <a:noAutofit/>
          </a:bodyPr>
          <a:lstStyle>
            <a:lvl1pPr algn="l">
              <a:defRPr sz="3600">
                <a:solidFill>
                  <a:schemeClr val="tx1"/>
                </a:solidFill>
              </a:defRPr>
            </a:lvl1pPr>
          </a:lstStyle>
          <a:p>
            <a:r>
              <a:rPr lang="lv-LV" dirty="0"/>
              <a:t>Rediģēt šablona virsraksta stilu</a:t>
            </a:r>
          </a:p>
        </p:txBody>
      </p:sp>
      <p:sp>
        <p:nvSpPr>
          <p:cNvPr id="8" name="Ovāls 7">
            <a:extLst>
              <a:ext uri="{FF2B5EF4-FFF2-40B4-BE49-F238E27FC236}">
                <a16:creationId xmlns:a16="http://schemas.microsoft.com/office/drawing/2014/main" id="{D1E37B25-C02B-47EA-9E24-8BF619955855}"/>
              </a:ext>
            </a:extLst>
          </p:cNvPr>
          <p:cNvSpPr/>
          <p:nvPr userDrawn="1"/>
        </p:nvSpPr>
        <p:spPr>
          <a:xfrm>
            <a:off x="6096000" y="2762897"/>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eksta vietturis 6">
            <a:extLst>
              <a:ext uri="{FF2B5EF4-FFF2-40B4-BE49-F238E27FC236}">
                <a16:creationId xmlns:a16="http://schemas.microsoft.com/office/drawing/2014/main" id="{49683962-0568-479C-85B6-652878A7E2DE}"/>
              </a:ext>
            </a:extLst>
          </p:cNvPr>
          <p:cNvSpPr>
            <a:spLocks noGrp="1"/>
          </p:cNvSpPr>
          <p:nvPr>
            <p:ph type="body" sz="quarter" idx="11" hasCustomPrompt="1"/>
          </p:nvPr>
        </p:nvSpPr>
        <p:spPr>
          <a:xfrm>
            <a:off x="7562632" y="3055050"/>
            <a:ext cx="3992408"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1" name="Tiešsaistes attēla vietturis 11">
            <a:extLst>
              <a:ext uri="{FF2B5EF4-FFF2-40B4-BE49-F238E27FC236}">
                <a16:creationId xmlns:a16="http://schemas.microsoft.com/office/drawing/2014/main" id="{BF5E0FB0-179E-4887-BDD2-3F9862022AE6}"/>
              </a:ext>
            </a:extLst>
          </p:cNvPr>
          <p:cNvSpPr>
            <a:spLocks noGrp="1"/>
          </p:cNvSpPr>
          <p:nvPr>
            <p:ph type="clipArt" sz="quarter" idx="13" hasCustomPrompt="1"/>
          </p:nvPr>
        </p:nvSpPr>
        <p:spPr>
          <a:xfrm>
            <a:off x="6390251" y="3058591"/>
            <a:ext cx="707159" cy="704273"/>
          </a:xfrm>
        </p:spPr>
        <p:txBody>
          <a:bodyPr/>
          <a:lstStyle>
            <a:lvl1pPr algn="ctr">
              <a:defRPr sz="1600">
                <a:solidFill>
                  <a:schemeClr val="tx1"/>
                </a:solidFill>
              </a:defRPr>
            </a:lvl1pPr>
          </a:lstStyle>
          <a:p>
            <a:r>
              <a:rPr lang="lv-LV" dirty="0"/>
              <a:t>Ikona</a:t>
            </a:r>
          </a:p>
        </p:txBody>
      </p:sp>
      <p:sp>
        <p:nvSpPr>
          <p:cNvPr id="12" name="Ovāls 11">
            <a:extLst>
              <a:ext uri="{FF2B5EF4-FFF2-40B4-BE49-F238E27FC236}">
                <a16:creationId xmlns:a16="http://schemas.microsoft.com/office/drawing/2014/main" id="{F8E7627D-0105-49A6-99E6-B145E699DD95}"/>
              </a:ext>
            </a:extLst>
          </p:cNvPr>
          <p:cNvSpPr/>
          <p:nvPr userDrawn="1"/>
        </p:nvSpPr>
        <p:spPr>
          <a:xfrm>
            <a:off x="6096000" y="4510289"/>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Teksta vietturis 6">
            <a:extLst>
              <a:ext uri="{FF2B5EF4-FFF2-40B4-BE49-F238E27FC236}">
                <a16:creationId xmlns:a16="http://schemas.microsoft.com/office/drawing/2014/main" id="{30818F01-0495-47AD-879D-37CC16334651}"/>
              </a:ext>
            </a:extLst>
          </p:cNvPr>
          <p:cNvSpPr>
            <a:spLocks noGrp="1"/>
          </p:cNvSpPr>
          <p:nvPr>
            <p:ph type="body" sz="quarter" idx="14" hasCustomPrompt="1"/>
          </p:nvPr>
        </p:nvSpPr>
        <p:spPr>
          <a:xfrm>
            <a:off x="7562632" y="4802442"/>
            <a:ext cx="3992408"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14" name="Tiešsaistes attēla vietturis 11">
            <a:extLst>
              <a:ext uri="{FF2B5EF4-FFF2-40B4-BE49-F238E27FC236}">
                <a16:creationId xmlns:a16="http://schemas.microsoft.com/office/drawing/2014/main" id="{932D48D9-9BB3-4765-8E3E-A5BF20D6EA74}"/>
              </a:ext>
            </a:extLst>
          </p:cNvPr>
          <p:cNvSpPr>
            <a:spLocks noGrp="1"/>
          </p:cNvSpPr>
          <p:nvPr>
            <p:ph type="clipArt" sz="quarter" idx="15" hasCustomPrompt="1"/>
          </p:nvPr>
        </p:nvSpPr>
        <p:spPr>
          <a:xfrm>
            <a:off x="6390251" y="4805983"/>
            <a:ext cx="707159" cy="704273"/>
          </a:xfrm>
        </p:spPr>
        <p:txBody>
          <a:bodyPr/>
          <a:lstStyle>
            <a:lvl1pPr algn="ctr">
              <a:defRPr sz="1600">
                <a:solidFill>
                  <a:schemeClr val="tx1"/>
                </a:solidFill>
              </a:defRPr>
            </a:lvl1pPr>
          </a:lstStyle>
          <a:p>
            <a:r>
              <a:rPr lang="lv-LV" dirty="0"/>
              <a:t>Ikona</a:t>
            </a:r>
          </a:p>
        </p:txBody>
      </p:sp>
      <p:sp>
        <p:nvSpPr>
          <p:cNvPr id="15" name="Ovāls 14">
            <a:extLst>
              <a:ext uri="{FF2B5EF4-FFF2-40B4-BE49-F238E27FC236}">
                <a16:creationId xmlns:a16="http://schemas.microsoft.com/office/drawing/2014/main" id="{5CECB4E5-DF8D-4983-BB49-E930293A2173}"/>
              </a:ext>
            </a:extLst>
          </p:cNvPr>
          <p:cNvSpPr/>
          <p:nvPr userDrawn="1"/>
        </p:nvSpPr>
        <p:spPr>
          <a:xfrm>
            <a:off x="6096000" y="1015505"/>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eksta vietturis 6">
            <a:extLst>
              <a:ext uri="{FF2B5EF4-FFF2-40B4-BE49-F238E27FC236}">
                <a16:creationId xmlns:a16="http://schemas.microsoft.com/office/drawing/2014/main" id="{B4C9364A-BF00-4D33-95EA-D58BEFF55874}"/>
              </a:ext>
            </a:extLst>
          </p:cNvPr>
          <p:cNvSpPr>
            <a:spLocks noGrp="1"/>
          </p:cNvSpPr>
          <p:nvPr>
            <p:ph type="body" sz="quarter" idx="16" hasCustomPrompt="1"/>
          </p:nvPr>
        </p:nvSpPr>
        <p:spPr>
          <a:xfrm>
            <a:off x="7562632" y="1307658"/>
            <a:ext cx="3992408"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7" name="Tiešsaistes attēla vietturis 11">
            <a:extLst>
              <a:ext uri="{FF2B5EF4-FFF2-40B4-BE49-F238E27FC236}">
                <a16:creationId xmlns:a16="http://schemas.microsoft.com/office/drawing/2014/main" id="{200CD628-91DC-473D-9556-E65CB2906DDB}"/>
              </a:ext>
            </a:extLst>
          </p:cNvPr>
          <p:cNvSpPr>
            <a:spLocks noGrp="1"/>
          </p:cNvSpPr>
          <p:nvPr>
            <p:ph type="clipArt" sz="quarter" idx="17" hasCustomPrompt="1"/>
          </p:nvPr>
        </p:nvSpPr>
        <p:spPr>
          <a:xfrm>
            <a:off x="6390251" y="1311199"/>
            <a:ext cx="707159" cy="704273"/>
          </a:xfrm>
        </p:spPr>
        <p:txBody>
          <a:bodyPr/>
          <a:lstStyle>
            <a:lvl1pPr algn="ctr">
              <a:defRPr sz="1600">
                <a:solidFill>
                  <a:schemeClr val="tx1"/>
                </a:solidFill>
              </a:defRPr>
            </a:lvl1pPr>
          </a:lstStyle>
          <a:p>
            <a:r>
              <a:rPr lang="lv-LV" dirty="0"/>
              <a:t>Ikona</a:t>
            </a:r>
          </a:p>
        </p:txBody>
      </p:sp>
      <p:sp>
        <p:nvSpPr>
          <p:cNvPr id="19" name="Taisnstūris 18">
            <a:extLst>
              <a:ext uri="{FF2B5EF4-FFF2-40B4-BE49-F238E27FC236}">
                <a16:creationId xmlns:a16="http://schemas.microsoft.com/office/drawing/2014/main" id="{2894699A-7F0E-480F-9BAE-1330A12D9FAF}"/>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Attēla vietturis 3">
            <a:extLst>
              <a:ext uri="{FF2B5EF4-FFF2-40B4-BE49-F238E27FC236}">
                <a16:creationId xmlns:a16="http://schemas.microsoft.com/office/drawing/2014/main" id="{34EEB576-25F6-47A6-9C96-B427BDAE350D}"/>
              </a:ext>
            </a:extLst>
          </p:cNvPr>
          <p:cNvSpPr>
            <a:spLocks noGrp="1"/>
          </p:cNvSpPr>
          <p:nvPr>
            <p:ph type="pic" sz="quarter" idx="19"/>
          </p:nvPr>
        </p:nvSpPr>
        <p:spPr>
          <a:xfrm>
            <a:off x="0" y="3429000"/>
            <a:ext cx="5329451" cy="3429000"/>
          </a:xfrm>
        </p:spPr>
        <p:txBody>
          <a:bodyPr anchor="ctr"/>
          <a:lstStyle>
            <a:lvl1pPr algn="ctr">
              <a:defRPr>
                <a:solidFill>
                  <a:schemeClr val="tx1"/>
                </a:solidFill>
              </a:defRPr>
            </a:lvl1pPr>
          </a:lstStyle>
          <a:p>
            <a:endParaRPr lang="lv-LV"/>
          </a:p>
        </p:txBody>
      </p:sp>
      <p:pic>
        <p:nvPicPr>
          <p:cNvPr id="21" name="Grafika 20">
            <a:extLst>
              <a:ext uri="{FF2B5EF4-FFF2-40B4-BE49-F238E27FC236}">
                <a16:creationId xmlns:a16="http://schemas.microsoft.com/office/drawing/2014/main" id="{DC58AF7C-1AB7-3BE9-9B72-5812AE1E1A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 name="Kājenes vietturis 3">
            <a:extLst>
              <a:ext uri="{FF2B5EF4-FFF2-40B4-BE49-F238E27FC236}">
                <a16:creationId xmlns:a16="http://schemas.microsoft.com/office/drawing/2014/main" id="{C7695F98-F691-F20B-1237-6FA214386B81}"/>
              </a:ext>
            </a:extLst>
          </p:cNvPr>
          <p:cNvSpPr>
            <a:spLocks noGrp="1"/>
          </p:cNvSpPr>
          <p:nvPr>
            <p:ph type="ftr" sz="quarter" idx="22"/>
          </p:nvPr>
        </p:nvSpPr>
        <p:spPr>
          <a:xfrm>
            <a:off x="6092651" y="6282000"/>
            <a:ext cx="2304000" cy="365125"/>
          </a:xfrm>
        </p:spPr>
        <p:txBody>
          <a:bodyPr/>
          <a:lstStyle>
            <a:lvl1pPr algn="l">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8" name="Teksta vietturis 2">
            <a:extLst>
              <a:ext uri="{FF2B5EF4-FFF2-40B4-BE49-F238E27FC236}">
                <a16:creationId xmlns:a16="http://schemas.microsoft.com/office/drawing/2014/main" id="{EA51465E-E08E-4820-B256-5C7DD2444C44}"/>
              </a:ext>
            </a:extLst>
          </p:cNvPr>
          <p:cNvSpPr>
            <a:spLocks noGrp="1"/>
          </p:cNvSpPr>
          <p:nvPr>
            <p:ph type="body" sz="quarter" idx="18" hasCustomPrompt="1"/>
          </p:nvPr>
        </p:nvSpPr>
        <p:spPr>
          <a:xfrm>
            <a:off x="763200"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Slaida numura vietturis 2">
            <a:extLst>
              <a:ext uri="{FF2B5EF4-FFF2-40B4-BE49-F238E27FC236}">
                <a16:creationId xmlns:a16="http://schemas.microsoft.com/office/drawing/2014/main" id="{17991321-679E-48BD-9CE8-EF130020DE98}"/>
              </a:ext>
            </a:extLst>
          </p:cNvPr>
          <p:cNvSpPr>
            <a:spLocks noGrp="1"/>
          </p:cNvSpPr>
          <p:nvPr>
            <p:ph type="sldNum" sz="quarter" idx="21"/>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3384685232"/>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bulleti_2">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a:off x="4571999" y="0"/>
            <a:ext cx="3048003"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Virsraksts 1">
            <a:extLst>
              <a:ext uri="{FF2B5EF4-FFF2-40B4-BE49-F238E27FC236}">
                <a16:creationId xmlns:a16="http://schemas.microsoft.com/office/drawing/2014/main" id="{86D885BA-0782-47D3-8A21-B1E8A9DE912C}"/>
              </a:ext>
            </a:extLst>
          </p:cNvPr>
          <p:cNvSpPr>
            <a:spLocks noGrp="1"/>
          </p:cNvSpPr>
          <p:nvPr>
            <p:ph type="ctrTitle" hasCustomPrompt="1"/>
          </p:nvPr>
        </p:nvSpPr>
        <p:spPr>
          <a:xfrm>
            <a:off x="987555" y="1000294"/>
            <a:ext cx="10216891" cy="1667843"/>
          </a:xfrm>
        </p:spPr>
        <p:txBody>
          <a:bodyPr anchor="ctr">
            <a:noAutofit/>
          </a:bodyPr>
          <a:lstStyle>
            <a:lvl1pPr algn="ctr">
              <a:defRPr sz="3600">
                <a:solidFill>
                  <a:schemeClr val="tx1"/>
                </a:solidFill>
              </a:defRPr>
            </a:lvl1pPr>
          </a:lstStyle>
          <a:p>
            <a:r>
              <a:rPr lang="lv-LV" dirty="0"/>
              <a:t>Slaida nosaukuma, tēmas vai atziņas teksts</a:t>
            </a:r>
          </a:p>
        </p:txBody>
      </p:sp>
      <p:sp>
        <p:nvSpPr>
          <p:cNvPr id="2" name="Ovāls 1">
            <a:extLst>
              <a:ext uri="{FF2B5EF4-FFF2-40B4-BE49-F238E27FC236}">
                <a16:creationId xmlns:a16="http://schemas.microsoft.com/office/drawing/2014/main" id="{3B186A27-B1D0-44D1-9B7F-7661D6AE159F}"/>
              </a:ext>
            </a:extLst>
          </p:cNvPr>
          <p:cNvSpPr/>
          <p:nvPr userDrawn="1"/>
        </p:nvSpPr>
        <p:spPr>
          <a:xfrm>
            <a:off x="1611528"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9" name="Ovāls 8">
            <a:extLst>
              <a:ext uri="{FF2B5EF4-FFF2-40B4-BE49-F238E27FC236}">
                <a16:creationId xmlns:a16="http://schemas.microsoft.com/office/drawing/2014/main" id="{8B221F86-BC91-4C5F-BD9C-CD2253422475}"/>
              </a:ext>
            </a:extLst>
          </p:cNvPr>
          <p:cNvSpPr/>
          <p:nvPr userDrawn="1"/>
        </p:nvSpPr>
        <p:spPr>
          <a:xfrm>
            <a:off x="5233738"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chemeClr val="tx1"/>
              </a:solidFill>
            </a:endParaRPr>
          </a:p>
        </p:txBody>
      </p:sp>
      <p:sp>
        <p:nvSpPr>
          <p:cNvPr id="11" name="Ovāls 10">
            <a:extLst>
              <a:ext uri="{FF2B5EF4-FFF2-40B4-BE49-F238E27FC236}">
                <a16:creationId xmlns:a16="http://schemas.microsoft.com/office/drawing/2014/main" id="{0CE3ECBB-A2D6-4774-AE0A-5C08438A2617}"/>
              </a:ext>
            </a:extLst>
          </p:cNvPr>
          <p:cNvSpPr/>
          <p:nvPr userDrawn="1"/>
        </p:nvSpPr>
        <p:spPr>
          <a:xfrm>
            <a:off x="8855948"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7" name="Teksta vietturis 6">
            <a:extLst>
              <a:ext uri="{FF2B5EF4-FFF2-40B4-BE49-F238E27FC236}">
                <a16:creationId xmlns:a16="http://schemas.microsoft.com/office/drawing/2014/main" id="{1B454316-C14B-4AE3-BB74-50DF2C0BB857}"/>
              </a:ext>
            </a:extLst>
          </p:cNvPr>
          <p:cNvSpPr>
            <a:spLocks noGrp="1"/>
          </p:cNvSpPr>
          <p:nvPr>
            <p:ph type="body" sz="quarter" idx="10" hasCustomPrompt="1"/>
          </p:nvPr>
        </p:nvSpPr>
        <p:spPr>
          <a:xfrm>
            <a:off x="1044748" y="5236534"/>
            <a:ext cx="2880000" cy="760413"/>
          </a:xfrm>
        </p:spPr>
        <p:txBody>
          <a:bodyPr/>
          <a:lstStyle>
            <a:lvl1pPr algn="ctr">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7" name="Teksta vietturis 6">
            <a:extLst>
              <a:ext uri="{FF2B5EF4-FFF2-40B4-BE49-F238E27FC236}">
                <a16:creationId xmlns:a16="http://schemas.microsoft.com/office/drawing/2014/main" id="{785A10D4-8BDE-4E52-903A-ED418CE245EC}"/>
              </a:ext>
            </a:extLst>
          </p:cNvPr>
          <p:cNvSpPr>
            <a:spLocks noGrp="1"/>
          </p:cNvSpPr>
          <p:nvPr>
            <p:ph type="body" sz="quarter" idx="11" hasCustomPrompt="1"/>
          </p:nvPr>
        </p:nvSpPr>
        <p:spPr>
          <a:xfrm>
            <a:off x="4666958" y="5236534"/>
            <a:ext cx="2880000" cy="760413"/>
          </a:xfrm>
        </p:spPr>
        <p:txBody>
          <a:bodyPr/>
          <a:lstStyle>
            <a:lvl1pPr algn="ctr">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18" name="Teksta vietturis 6">
            <a:extLst>
              <a:ext uri="{FF2B5EF4-FFF2-40B4-BE49-F238E27FC236}">
                <a16:creationId xmlns:a16="http://schemas.microsoft.com/office/drawing/2014/main" id="{FB7D3BA4-75F2-4C90-9113-C6553423AD7E}"/>
              </a:ext>
            </a:extLst>
          </p:cNvPr>
          <p:cNvSpPr>
            <a:spLocks noGrp="1"/>
          </p:cNvSpPr>
          <p:nvPr>
            <p:ph type="body" sz="quarter" idx="12" hasCustomPrompt="1"/>
          </p:nvPr>
        </p:nvSpPr>
        <p:spPr>
          <a:xfrm>
            <a:off x="8289168" y="5236534"/>
            <a:ext cx="2880000" cy="760413"/>
          </a:xfrm>
        </p:spPr>
        <p:txBody>
          <a:bodyPr/>
          <a:lstStyle>
            <a:lvl1pPr algn="ctr">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Trešā prezentācijas tēma</a:t>
            </a:r>
          </a:p>
        </p:txBody>
      </p:sp>
      <p:sp>
        <p:nvSpPr>
          <p:cNvPr id="12" name="Tiešsaistes attēla vietturis 11">
            <a:extLst>
              <a:ext uri="{FF2B5EF4-FFF2-40B4-BE49-F238E27FC236}">
                <a16:creationId xmlns:a16="http://schemas.microsoft.com/office/drawing/2014/main" id="{F8CFCFD8-6F08-4846-A269-EDE001DA34FC}"/>
              </a:ext>
            </a:extLst>
          </p:cNvPr>
          <p:cNvSpPr>
            <a:spLocks noGrp="1"/>
          </p:cNvSpPr>
          <p:nvPr>
            <p:ph type="clipArt" sz="quarter" idx="13" hasCustomPrompt="1"/>
          </p:nvPr>
        </p:nvSpPr>
        <p:spPr>
          <a:xfrm>
            <a:off x="2003176" y="3560779"/>
            <a:ext cx="941229" cy="937387"/>
          </a:xfrm>
        </p:spPr>
        <p:txBody>
          <a:bodyPr/>
          <a:lstStyle>
            <a:lvl1pPr algn="ctr">
              <a:defRPr sz="1800">
                <a:solidFill>
                  <a:schemeClr val="tx1"/>
                </a:solidFill>
              </a:defRPr>
            </a:lvl1pPr>
          </a:lstStyle>
          <a:p>
            <a:r>
              <a:rPr lang="lv-LV" dirty="0"/>
              <a:t>Ikona</a:t>
            </a:r>
          </a:p>
        </p:txBody>
      </p:sp>
      <p:sp>
        <p:nvSpPr>
          <p:cNvPr id="19" name="Tiešsaistes attēla vietturis 11">
            <a:extLst>
              <a:ext uri="{FF2B5EF4-FFF2-40B4-BE49-F238E27FC236}">
                <a16:creationId xmlns:a16="http://schemas.microsoft.com/office/drawing/2014/main" id="{6BAF4ED0-B7A5-4E12-8EAE-38C5E185175F}"/>
              </a:ext>
            </a:extLst>
          </p:cNvPr>
          <p:cNvSpPr>
            <a:spLocks noGrp="1"/>
          </p:cNvSpPr>
          <p:nvPr>
            <p:ph type="clipArt" sz="quarter" idx="14" hasCustomPrompt="1"/>
          </p:nvPr>
        </p:nvSpPr>
        <p:spPr>
          <a:xfrm>
            <a:off x="5625386" y="3560779"/>
            <a:ext cx="941229" cy="937387"/>
          </a:xfrm>
        </p:spPr>
        <p:txBody>
          <a:bodyPr/>
          <a:lstStyle>
            <a:lvl1pPr algn="ctr">
              <a:defRPr sz="1800">
                <a:solidFill>
                  <a:schemeClr val="tx1"/>
                </a:solidFill>
              </a:defRPr>
            </a:lvl1pPr>
          </a:lstStyle>
          <a:p>
            <a:r>
              <a:rPr lang="lv-LV" dirty="0"/>
              <a:t>Ikona</a:t>
            </a:r>
          </a:p>
        </p:txBody>
      </p:sp>
      <p:sp>
        <p:nvSpPr>
          <p:cNvPr id="20" name="Tiešsaistes attēla vietturis 11">
            <a:extLst>
              <a:ext uri="{FF2B5EF4-FFF2-40B4-BE49-F238E27FC236}">
                <a16:creationId xmlns:a16="http://schemas.microsoft.com/office/drawing/2014/main" id="{25C7EB2D-25D3-4623-9066-7E6459E88BD9}"/>
              </a:ext>
            </a:extLst>
          </p:cNvPr>
          <p:cNvSpPr>
            <a:spLocks noGrp="1"/>
          </p:cNvSpPr>
          <p:nvPr>
            <p:ph type="clipArt" sz="quarter" idx="15" hasCustomPrompt="1"/>
          </p:nvPr>
        </p:nvSpPr>
        <p:spPr>
          <a:xfrm>
            <a:off x="9247595" y="3560779"/>
            <a:ext cx="941229" cy="937387"/>
          </a:xfrm>
        </p:spPr>
        <p:txBody>
          <a:bodyPr/>
          <a:lstStyle>
            <a:lvl1pPr algn="ctr">
              <a:defRPr sz="1800">
                <a:solidFill>
                  <a:schemeClr val="tx1"/>
                </a:solidFill>
              </a:defRPr>
            </a:lvl1pPr>
          </a:lstStyle>
          <a:p>
            <a:r>
              <a:rPr lang="lv-LV" dirty="0"/>
              <a:t>Ikona</a:t>
            </a:r>
          </a:p>
        </p:txBody>
      </p:sp>
      <p:sp>
        <p:nvSpPr>
          <p:cNvPr id="3" name="Kājenes vietturis 2">
            <a:extLst>
              <a:ext uri="{FF2B5EF4-FFF2-40B4-BE49-F238E27FC236}">
                <a16:creationId xmlns:a16="http://schemas.microsoft.com/office/drawing/2014/main" id="{BE0BEBE0-5673-5FA2-C3C8-841D43F71C8F}"/>
              </a:ext>
            </a:extLst>
          </p:cNvPr>
          <p:cNvSpPr>
            <a:spLocks noGrp="1"/>
          </p:cNvSpPr>
          <p:nvPr>
            <p:ph type="ftr" sz="quarter" idx="16"/>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40158DF7-CB47-1197-0D63-EA6EAAC8B423}"/>
              </a:ext>
            </a:extLst>
          </p:cNvPr>
          <p:cNvSpPr>
            <a:spLocks noGrp="1"/>
          </p:cNvSpPr>
          <p:nvPr>
            <p:ph type="sldNum" sz="quarter" idx="17"/>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4173432350"/>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bulleti_2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a:off x="4571999" y="0"/>
            <a:ext cx="3048003"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Virsraksts 1">
            <a:extLst>
              <a:ext uri="{FF2B5EF4-FFF2-40B4-BE49-F238E27FC236}">
                <a16:creationId xmlns:a16="http://schemas.microsoft.com/office/drawing/2014/main" id="{86D885BA-0782-47D3-8A21-B1E8A9DE912C}"/>
              </a:ext>
            </a:extLst>
          </p:cNvPr>
          <p:cNvSpPr>
            <a:spLocks noGrp="1"/>
          </p:cNvSpPr>
          <p:nvPr>
            <p:ph type="ctrTitle" hasCustomPrompt="1"/>
          </p:nvPr>
        </p:nvSpPr>
        <p:spPr>
          <a:xfrm>
            <a:off x="987555" y="1000294"/>
            <a:ext cx="10216891" cy="1661019"/>
          </a:xfrm>
        </p:spPr>
        <p:txBody>
          <a:bodyPr anchor="ctr">
            <a:noAutofit/>
          </a:bodyPr>
          <a:lstStyle>
            <a:lvl1pPr algn="ctr">
              <a:defRPr sz="3600">
                <a:solidFill>
                  <a:schemeClr val="tx1"/>
                </a:solidFill>
              </a:defRPr>
            </a:lvl1pPr>
          </a:lstStyle>
          <a:p>
            <a:r>
              <a:rPr lang="lv-LV" dirty="0"/>
              <a:t>Slaida nosaukuma, tēmas vai atziņas teksts</a:t>
            </a:r>
          </a:p>
        </p:txBody>
      </p:sp>
      <p:sp>
        <p:nvSpPr>
          <p:cNvPr id="2" name="Ovāls 1">
            <a:extLst>
              <a:ext uri="{FF2B5EF4-FFF2-40B4-BE49-F238E27FC236}">
                <a16:creationId xmlns:a16="http://schemas.microsoft.com/office/drawing/2014/main" id="{3B186A27-B1D0-44D1-9B7F-7661D6AE159F}"/>
              </a:ext>
            </a:extLst>
          </p:cNvPr>
          <p:cNvSpPr/>
          <p:nvPr userDrawn="1"/>
        </p:nvSpPr>
        <p:spPr>
          <a:xfrm>
            <a:off x="1628760" y="3174035"/>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9" name="Ovāls 8">
            <a:extLst>
              <a:ext uri="{FF2B5EF4-FFF2-40B4-BE49-F238E27FC236}">
                <a16:creationId xmlns:a16="http://schemas.microsoft.com/office/drawing/2014/main" id="{8B221F86-BC91-4C5F-BD9C-CD2253422475}"/>
              </a:ext>
            </a:extLst>
          </p:cNvPr>
          <p:cNvSpPr/>
          <p:nvPr userDrawn="1"/>
        </p:nvSpPr>
        <p:spPr>
          <a:xfrm>
            <a:off x="5237322" y="3174035"/>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chemeClr val="tx1"/>
              </a:solidFill>
            </a:endParaRPr>
          </a:p>
        </p:txBody>
      </p:sp>
      <p:sp>
        <p:nvSpPr>
          <p:cNvPr id="11" name="Ovāls 10">
            <a:extLst>
              <a:ext uri="{FF2B5EF4-FFF2-40B4-BE49-F238E27FC236}">
                <a16:creationId xmlns:a16="http://schemas.microsoft.com/office/drawing/2014/main" id="{0CE3ECBB-A2D6-4774-AE0A-5C08438A2617}"/>
              </a:ext>
            </a:extLst>
          </p:cNvPr>
          <p:cNvSpPr/>
          <p:nvPr userDrawn="1"/>
        </p:nvSpPr>
        <p:spPr>
          <a:xfrm>
            <a:off x="8845885" y="3174035"/>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7" name="Teksta vietturis 6">
            <a:extLst>
              <a:ext uri="{FF2B5EF4-FFF2-40B4-BE49-F238E27FC236}">
                <a16:creationId xmlns:a16="http://schemas.microsoft.com/office/drawing/2014/main" id="{1B454316-C14B-4AE3-BB74-50DF2C0BB857}"/>
              </a:ext>
            </a:extLst>
          </p:cNvPr>
          <p:cNvSpPr>
            <a:spLocks noGrp="1"/>
          </p:cNvSpPr>
          <p:nvPr>
            <p:ph type="body" sz="quarter" idx="10" hasCustomPrompt="1"/>
          </p:nvPr>
        </p:nvSpPr>
        <p:spPr>
          <a:xfrm>
            <a:off x="1051022" y="5243359"/>
            <a:ext cx="2880000" cy="760413"/>
          </a:xfrm>
        </p:spPr>
        <p:txBody>
          <a:bodyPr/>
          <a:lstStyle>
            <a:lvl1pPr algn="ctr">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7" name="Teksta vietturis 6">
            <a:extLst>
              <a:ext uri="{FF2B5EF4-FFF2-40B4-BE49-F238E27FC236}">
                <a16:creationId xmlns:a16="http://schemas.microsoft.com/office/drawing/2014/main" id="{785A10D4-8BDE-4E52-903A-ED418CE245EC}"/>
              </a:ext>
            </a:extLst>
          </p:cNvPr>
          <p:cNvSpPr>
            <a:spLocks noGrp="1"/>
          </p:cNvSpPr>
          <p:nvPr>
            <p:ph type="body" sz="quarter" idx="11" hasCustomPrompt="1"/>
          </p:nvPr>
        </p:nvSpPr>
        <p:spPr>
          <a:xfrm>
            <a:off x="4659584" y="5243359"/>
            <a:ext cx="2880000" cy="760413"/>
          </a:xfrm>
        </p:spPr>
        <p:txBody>
          <a:bodyPr/>
          <a:lstStyle>
            <a:lvl1pPr algn="ctr">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18" name="Teksta vietturis 6">
            <a:extLst>
              <a:ext uri="{FF2B5EF4-FFF2-40B4-BE49-F238E27FC236}">
                <a16:creationId xmlns:a16="http://schemas.microsoft.com/office/drawing/2014/main" id="{FB7D3BA4-75F2-4C90-9113-C6553423AD7E}"/>
              </a:ext>
            </a:extLst>
          </p:cNvPr>
          <p:cNvSpPr>
            <a:spLocks noGrp="1"/>
          </p:cNvSpPr>
          <p:nvPr>
            <p:ph type="body" sz="quarter" idx="12" hasCustomPrompt="1"/>
          </p:nvPr>
        </p:nvSpPr>
        <p:spPr>
          <a:xfrm>
            <a:off x="8268147" y="5243359"/>
            <a:ext cx="2880000" cy="760413"/>
          </a:xfrm>
        </p:spPr>
        <p:txBody>
          <a:bodyPr/>
          <a:lstStyle>
            <a:lvl1pPr algn="ctr">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Trešā prezentācijas tēma</a:t>
            </a:r>
          </a:p>
        </p:txBody>
      </p:sp>
      <p:sp>
        <p:nvSpPr>
          <p:cNvPr id="12" name="Tiešsaistes attēla vietturis 11">
            <a:extLst>
              <a:ext uri="{FF2B5EF4-FFF2-40B4-BE49-F238E27FC236}">
                <a16:creationId xmlns:a16="http://schemas.microsoft.com/office/drawing/2014/main" id="{F8CFCFD8-6F08-4846-A269-EDE001DA34FC}"/>
              </a:ext>
            </a:extLst>
          </p:cNvPr>
          <p:cNvSpPr>
            <a:spLocks noGrp="1"/>
          </p:cNvSpPr>
          <p:nvPr>
            <p:ph type="clipArt" sz="quarter" idx="13" hasCustomPrompt="1"/>
          </p:nvPr>
        </p:nvSpPr>
        <p:spPr>
          <a:xfrm>
            <a:off x="2016824" y="3567604"/>
            <a:ext cx="941229" cy="937387"/>
          </a:xfrm>
        </p:spPr>
        <p:txBody>
          <a:bodyPr/>
          <a:lstStyle>
            <a:lvl1pPr algn="ctr">
              <a:defRPr sz="1800">
                <a:solidFill>
                  <a:schemeClr val="tx1"/>
                </a:solidFill>
              </a:defRPr>
            </a:lvl1pPr>
          </a:lstStyle>
          <a:p>
            <a:r>
              <a:rPr lang="lv-LV" dirty="0"/>
              <a:t>Ikona</a:t>
            </a:r>
          </a:p>
        </p:txBody>
      </p:sp>
      <p:sp>
        <p:nvSpPr>
          <p:cNvPr id="19" name="Tiešsaistes attēla vietturis 11">
            <a:extLst>
              <a:ext uri="{FF2B5EF4-FFF2-40B4-BE49-F238E27FC236}">
                <a16:creationId xmlns:a16="http://schemas.microsoft.com/office/drawing/2014/main" id="{6BAF4ED0-B7A5-4E12-8EAE-38C5E185175F}"/>
              </a:ext>
            </a:extLst>
          </p:cNvPr>
          <p:cNvSpPr>
            <a:spLocks noGrp="1"/>
          </p:cNvSpPr>
          <p:nvPr>
            <p:ph type="clipArt" sz="quarter" idx="14" hasCustomPrompt="1"/>
          </p:nvPr>
        </p:nvSpPr>
        <p:spPr>
          <a:xfrm>
            <a:off x="5625386" y="3567604"/>
            <a:ext cx="941229" cy="937387"/>
          </a:xfrm>
        </p:spPr>
        <p:txBody>
          <a:bodyPr/>
          <a:lstStyle>
            <a:lvl1pPr algn="ctr">
              <a:defRPr sz="1800">
                <a:solidFill>
                  <a:schemeClr val="tx1"/>
                </a:solidFill>
              </a:defRPr>
            </a:lvl1pPr>
          </a:lstStyle>
          <a:p>
            <a:r>
              <a:rPr lang="lv-LV" dirty="0"/>
              <a:t>Ikona</a:t>
            </a:r>
          </a:p>
        </p:txBody>
      </p:sp>
      <p:sp>
        <p:nvSpPr>
          <p:cNvPr id="20" name="Tiešsaistes attēla vietturis 11">
            <a:extLst>
              <a:ext uri="{FF2B5EF4-FFF2-40B4-BE49-F238E27FC236}">
                <a16:creationId xmlns:a16="http://schemas.microsoft.com/office/drawing/2014/main" id="{25C7EB2D-25D3-4623-9066-7E6459E88BD9}"/>
              </a:ext>
            </a:extLst>
          </p:cNvPr>
          <p:cNvSpPr>
            <a:spLocks noGrp="1"/>
          </p:cNvSpPr>
          <p:nvPr>
            <p:ph type="clipArt" sz="quarter" idx="15" hasCustomPrompt="1"/>
          </p:nvPr>
        </p:nvSpPr>
        <p:spPr>
          <a:xfrm>
            <a:off x="9233948" y="3567604"/>
            <a:ext cx="941229" cy="937387"/>
          </a:xfrm>
        </p:spPr>
        <p:txBody>
          <a:bodyPr/>
          <a:lstStyle>
            <a:lvl1pPr algn="ctr">
              <a:defRPr sz="1800">
                <a:solidFill>
                  <a:schemeClr val="tx1"/>
                </a:solidFill>
              </a:defRPr>
            </a:lvl1pPr>
          </a:lstStyle>
          <a:p>
            <a:r>
              <a:rPr lang="lv-LV" dirty="0"/>
              <a:t>Ikona</a:t>
            </a:r>
          </a:p>
        </p:txBody>
      </p:sp>
      <p:sp>
        <p:nvSpPr>
          <p:cNvPr id="3" name="Kājenes vietturis 2">
            <a:extLst>
              <a:ext uri="{FF2B5EF4-FFF2-40B4-BE49-F238E27FC236}">
                <a16:creationId xmlns:a16="http://schemas.microsoft.com/office/drawing/2014/main" id="{01A9811B-3682-9771-F04D-216D65F10575}"/>
              </a:ext>
            </a:extLst>
          </p:cNvPr>
          <p:cNvSpPr>
            <a:spLocks noGrp="1"/>
          </p:cNvSpPr>
          <p:nvPr>
            <p:ph type="ftr" sz="quarter" idx="16"/>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556DAF9C-DE6B-3B88-3CC1-5B411F0AC174}"/>
              </a:ext>
            </a:extLst>
          </p:cNvPr>
          <p:cNvSpPr>
            <a:spLocks noGrp="1"/>
          </p:cNvSpPr>
          <p:nvPr>
            <p:ph type="sldNum" sz="quarter" idx="17"/>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1046197632"/>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bulleti_3">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996608" y="2660951"/>
            <a:ext cx="4944534" cy="1536098"/>
          </a:xfrm>
        </p:spPr>
        <p:txBody>
          <a:bodyPr anchor="ctr">
            <a:noAutofit/>
          </a:bodyPr>
          <a:lstStyle>
            <a:lvl1pPr algn="l">
              <a:lnSpc>
                <a:spcPct val="100000"/>
              </a:lnSpc>
              <a:defRPr sz="36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81104" y="3242057"/>
            <a:ext cx="153609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Ovāls 4">
            <a:extLst>
              <a:ext uri="{FF2B5EF4-FFF2-40B4-BE49-F238E27FC236}">
                <a16:creationId xmlns:a16="http://schemas.microsoft.com/office/drawing/2014/main" id="{1379F75F-EA43-4C99-A4E3-8675ED73D62A}"/>
              </a:ext>
            </a:extLst>
          </p:cNvPr>
          <p:cNvSpPr/>
          <p:nvPr userDrawn="1"/>
        </p:nvSpPr>
        <p:spPr>
          <a:xfrm>
            <a:off x="6517310" y="1033843"/>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9" name="Teksta vietturis 6">
            <a:extLst>
              <a:ext uri="{FF2B5EF4-FFF2-40B4-BE49-F238E27FC236}">
                <a16:creationId xmlns:a16="http://schemas.microsoft.com/office/drawing/2014/main" id="{6F661195-90D4-4CFE-BF92-C20C012D2BF0}"/>
              </a:ext>
            </a:extLst>
          </p:cNvPr>
          <p:cNvSpPr>
            <a:spLocks noGrp="1"/>
          </p:cNvSpPr>
          <p:nvPr>
            <p:ph type="body" sz="quarter" idx="10" hasCustomPrompt="1"/>
          </p:nvPr>
        </p:nvSpPr>
        <p:spPr>
          <a:xfrm>
            <a:off x="7983941" y="1325996"/>
            <a:ext cx="3546631"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3" name="Tiešsaistes attēla vietturis 11">
            <a:extLst>
              <a:ext uri="{FF2B5EF4-FFF2-40B4-BE49-F238E27FC236}">
                <a16:creationId xmlns:a16="http://schemas.microsoft.com/office/drawing/2014/main" id="{B72B2098-0374-4666-87D5-10CF2253AE80}"/>
              </a:ext>
            </a:extLst>
          </p:cNvPr>
          <p:cNvSpPr>
            <a:spLocks noGrp="1"/>
          </p:cNvSpPr>
          <p:nvPr>
            <p:ph type="clipArt" sz="quarter" idx="13" hasCustomPrompt="1"/>
          </p:nvPr>
        </p:nvSpPr>
        <p:spPr>
          <a:xfrm>
            <a:off x="6811561" y="1329537"/>
            <a:ext cx="707159" cy="704273"/>
          </a:xfrm>
        </p:spPr>
        <p:txBody>
          <a:bodyPr/>
          <a:lstStyle>
            <a:lvl1pPr algn="ctr">
              <a:defRPr sz="1600">
                <a:solidFill>
                  <a:schemeClr val="tx1"/>
                </a:solidFill>
              </a:defRPr>
            </a:lvl1pPr>
          </a:lstStyle>
          <a:p>
            <a:r>
              <a:rPr lang="lv-LV" dirty="0"/>
              <a:t>Ikona</a:t>
            </a:r>
          </a:p>
        </p:txBody>
      </p:sp>
      <p:sp>
        <p:nvSpPr>
          <p:cNvPr id="16" name="Ovāls 15">
            <a:extLst>
              <a:ext uri="{FF2B5EF4-FFF2-40B4-BE49-F238E27FC236}">
                <a16:creationId xmlns:a16="http://schemas.microsoft.com/office/drawing/2014/main" id="{1720E725-BF1D-4FAD-A1E5-6887BE2A6CEC}"/>
              </a:ext>
            </a:extLst>
          </p:cNvPr>
          <p:cNvSpPr/>
          <p:nvPr userDrawn="1"/>
        </p:nvSpPr>
        <p:spPr>
          <a:xfrm>
            <a:off x="6517310" y="2781235"/>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7" name="Teksta vietturis 6">
            <a:extLst>
              <a:ext uri="{FF2B5EF4-FFF2-40B4-BE49-F238E27FC236}">
                <a16:creationId xmlns:a16="http://schemas.microsoft.com/office/drawing/2014/main" id="{F262F143-2C3E-4C18-98CA-2A70CCF0DC86}"/>
              </a:ext>
            </a:extLst>
          </p:cNvPr>
          <p:cNvSpPr>
            <a:spLocks noGrp="1"/>
          </p:cNvSpPr>
          <p:nvPr>
            <p:ph type="body" sz="quarter" idx="14" hasCustomPrompt="1"/>
          </p:nvPr>
        </p:nvSpPr>
        <p:spPr>
          <a:xfrm>
            <a:off x="7983941" y="3073388"/>
            <a:ext cx="3546631"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18" name="Tiešsaistes attēla vietturis 11">
            <a:extLst>
              <a:ext uri="{FF2B5EF4-FFF2-40B4-BE49-F238E27FC236}">
                <a16:creationId xmlns:a16="http://schemas.microsoft.com/office/drawing/2014/main" id="{F437B749-EDDC-48DF-9836-3938B3531976}"/>
              </a:ext>
            </a:extLst>
          </p:cNvPr>
          <p:cNvSpPr>
            <a:spLocks noGrp="1"/>
          </p:cNvSpPr>
          <p:nvPr>
            <p:ph type="clipArt" sz="quarter" idx="15" hasCustomPrompt="1"/>
          </p:nvPr>
        </p:nvSpPr>
        <p:spPr>
          <a:xfrm>
            <a:off x="6811561" y="3076929"/>
            <a:ext cx="707159" cy="704273"/>
          </a:xfrm>
        </p:spPr>
        <p:txBody>
          <a:bodyPr/>
          <a:lstStyle>
            <a:lvl1pPr algn="ctr">
              <a:defRPr sz="1600">
                <a:solidFill>
                  <a:schemeClr val="tx1"/>
                </a:solidFill>
              </a:defRPr>
            </a:lvl1pPr>
          </a:lstStyle>
          <a:p>
            <a:r>
              <a:rPr lang="lv-LV" dirty="0"/>
              <a:t>Ikona</a:t>
            </a:r>
          </a:p>
        </p:txBody>
      </p:sp>
      <p:sp>
        <p:nvSpPr>
          <p:cNvPr id="19" name="Ovāls 18">
            <a:extLst>
              <a:ext uri="{FF2B5EF4-FFF2-40B4-BE49-F238E27FC236}">
                <a16:creationId xmlns:a16="http://schemas.microsoft.com/office/drawing/2014/main" id="{DCC4F623-6FE7-445A-A26A-B91BDE3F9793}"/>
              </a:ext>
            </a:extLst>
          </p:cNvPr>
          <p:cNvSpPr/>
          <p:nvPr userDrawn="1"/>
        </p:nvSpPr>
        <p:spPr>
          <a:xfrm>
            <a:off x="6517310" y="4528627"/>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0" name="Teksta vietturis 6">
            <a:extLst>
              <a:ext uri="{FF2B5EF4-FFF2-40B4-BE49-F238E27FC236}">
                <a16:creationId xmlns:a16="http://schemas.microsoft.com/office/drawing/2014/main" id="{032A6072-DBF7-4160-8A48-7E2D23A13A02}"/>
              </a:ext>
            </a:extLst>
          </p:cNvPr>
          <p:cNvSpPr>
            <a:spLocks noGrp="1"/>
          </p:cNvSpPr>
          <p:nvPr>
            <p:ph type="body" sz="quarter" idx="16" hasCustomPrompt="1"/>
          </p:nvPr>
        </p:nvSpPr>
        <p:spPr>
          <a:xfrm>
            <a:off x="7983941" y="4820780"/>
            <a:ext cx="3546631"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Trešā prezentācijas tēma</a:t>
            </a:r>
          </a:p>
        </p:txBody>
      </p:sp>
      <p:sp>
        <p:nvSpPr>
          <p:cNvPr id="21" name="Tiešsaistes attēla vietturis 11">
            <a:extLst>
              <a:ext uri="{FF2B5EF4-FFF2-40B4-BE49-F238E27FC236}">
                <a16:creationId xmlns:a16="http://schemas.microsoft.com/office/drawing/2014/main" id="{542F2E1B-DE96-4630-ADB0-429DDA1C693C}"/>
              </a:ext>
            </a:extLst>
          </p:cNvPr>
          <p:cNvSpPr>
            <a:spLocks noGrp="1"/>
          </p:cNvSpPr>
          <p:nvPr>
            <p:ph type="clipArt" sz="quarter" idx="17" hasCustomPrompt="1"/>
          </p:nvPr>
        </p:nvSpPr>
        <p:spPr>
          <a:xfrm>
            <a:off x="6811561" y="4824321"/>
            <a:ext cx="707159" cy="704273"/>
          </a:xfrm>
        </p:spPr>
        <p:txBody>
          <a:bodyPr/>
          <a:lstStyle>
            <a:lvl1pPr algn="ctr">
              <a:defRPr sz="1600">
                <a:solidFill>
                  <a:schemeClr val="tx1"/>
                </a:solidFill>
              </a:defRPr>
            </a:lvl1pPr>
          </a:lstStyle>
          <a:p>
            <a:r>
              <a:rPr lang="lv-LV" dirty="0"/>
              <a:t>Ikona</a:t>
            </a:r>
          </a:p>
        </p:txBody>
      </p:sp>
      <p:sp>
        <p:nvSpPr>
          <p:cNvPr id="3" name="Kājenes vietturis 2">
            <a:extLst>
              <a:ext uri="{FF2B5EF4-FFF2-40B4-BE49-F238E27FC236}">
                <a16:creationId xmlns:a16="http://schemas.microsoft.com/office/drawing/2014/main" id="{94EE71D2-9698-DB17-84CB-083D790D151B}"/>
              </a:ext>
            </a:extLst>
          </p:cNvPr>
          <p:cNvSpPr>
            <a:spLocks noGrp="1"/>
          </p:cNvSpPr>
          <p:nvPr>
            <p:ph type="ftr" sz="quarter" idx="18"/>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A8C35507-5463-6299-DB35-35B1C8E36394}"/>
              </a:ext>
            </a:extLst>
          </p:cNvPr>
          <p:cNvSpPr>
            <a:spLocks noGrp="1"/>
          </p:cNvSpPr>
          <p:nvPr>
            <p:ph type="sldNum" sz="quarter" idx="19"/>
          </p:nvPr>
        </p:nvSpPr>
        <p:spPr/>
        <p:txBody>
          <a:bodyPr/>
          <a:lstStyle>
            <a:lvl1pPr>
              <a:defRPr>
                <a:solidFill>
                  <a:schemeClr val="tx2"/>
                </a:solidFill>
              </a:defRPr>
            </a:lvl1pPr>
          </a:lstStyle>
          <a:p>
            <a:fld id="{0C9F65A0-2F09-4141-8FCD-F0391BF63056}" type="slidenum">
              <a:rPr lang="lv-LV" smtClean="0"/>
              <a:pPr/>
              <a:t>‹#›</a:t>
            </a:fld>
            <a:endParaRPr lang="lv-LV"/>
          </a:p>
        </p:txBody>
      </p:sp>
      <p:pic>
        <p:nvPicPr>
          <p:cNvPr id="15" name="Grafika 14">
            <a:extLst>
              <a:ext uri="{FF2B5EF4-FFF2-40B4-BE49-F238E27FC236}">
                <a16:creationId xmlns:a16="http://schemas.microsoft.com/office/drawing/2014/main" id="{A7B39CEB-8401-17CE-21F1-30DE8B584E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Tree>
    <p:extLst>
      <p:ext uri="{BB962C8B-B14F-4D97-AF65-F5344CB8AC3E}">
        <p14:creationId xmlns:p14="http://schemas.microsoft.com/office/powerpoint/2010/main" val="4067441511"/>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bulleti_3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996608" y="2660951"/>
            <a:ext cx="4944534" cy="1536098"/>
          </a:xfrm>
        </p:spPr>
        <p:txBody>
          <a:bodyPr anchor="ctr">
            <a:noAutofit/>
          </a:bodyPr>
          <a:lstStyle>
            <a:lvl1pPr algn="l">
              <a:lnSpc>
                <a:spcPct val="100000"/>
              </a:lnSpc>
              <a:defRPr sz="36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81104" y="3242057"/>
            <a:ext cx="153609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Ovāls 4">
            <a:extLst>
              <a:ext uri="{FF2B5EF4-FFF2-40B4-BE49-F238E27FC236}">
                <a16:creationId xmlns:a16="http://schemas.microsoft.com/office/drawing/2014/main" id="{1379F75F-EA43-4C99-A4E3-8675ED73D62A}"/>
              </a:ext>
            </a:extLst>
          </p:cNvPr>
          <p:cNvSpPr/>
          <p:nvPr userDrawn="1"/>
        </p:nvSpPr>
        <p:spPr>
          <a:xfrm>
            <a:off x="6517310" y="1033843"/>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9" name="Teksta vietturis 6">
            <a:extLst>
              <a:ext uri="{FF2B5EF4-FFF2-40B4-BE49-F238E27FC236}">
                <a16:creationId xmlns:a16="http://schemas.microsoft.com/office/drawing/2014/main" id="{6F661195-90D4-4CFE-BF92-C20C012D2BF0}"/>
              </a:ext>
            </a:extLst>
          </p:cNvPr>
          <p:cNvSpPr>
            <a:spLocks noGrp="1"/>
          </p:cNvSpPr>
          <p:nvPr>
            <p:ph type="body" sz="quarter" idx="10" hasCustomPrompt="1"/>
          </p:nvPr>
        </p:nvSpPr>
        <p:spPr>
          <a:xfrm>
            <a:off x="7983941" y="1325996"/>
            <a:ext cx="3552727"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3" name="Tiešsaistes attēla vietturis 11">
            <a:extLst>
              <a:ext uri="{FF2B5EF4-FFF2-40B4-BE49-F238E27FC236}">
                <a16:creationId xmlns:a16="http://schemas.microsoft.com/office/drawing/2014/main" id="{B72B2098-0374-4666-87D5-10CF2253AE80}"/>
              </a:ext>
            </a:extLst>
          </p:cNvPr>
          <p:cNvSpPr>
            <a:spLocks noGrp="1"/>
          </p:cNvSpPr>
          <p:nvPr>
            <p:ph type="clipArt" sz="quarter" idx="13" hasCustomPrompt="1"/>
          </p:nvPr>
        </p:nvSpPr>
        <p:spPr>
          <a:xfrm>
            <a:off x="6811561" y="1329537"/>
            <a:ext cx="707159" cy="704273"/>
          </a:xfrm>
        </p:spPr>
        <p:txBody>
          <a:bodyPr/>
          <a:lstStyle>
            <a:lvl1pPr algn="ctr">
              <a:defRPr sz="1600">
                <a:solidFill>
                  <a:schemeClr val="tx1"/>
                </a:solidFill>
              </a:defRPr>
            </a:lvl1pPr>
          </a:lstStyle>
          <a:p>
            <a:r>
              <a:rPr lang="lv-LV" dirty="0"/>
              <a:t>Ikona</a:t>
            </a:r>
          </a:p>
        </p:txBody>
      </p:sp>
      <p:sp>
        <p:nvSpPr>
          <p:cNvPr id="16" name="Ovāls 15">
            <a:extLst>
              <a:ext uri="{FF2B5EF4-FFF2-40B4-BE49-F238E27FC236}">
                <a16:creationId xmlns:a16="http://schemas.microsoft.com/office/drawing/2014/main" id="{1720E725-BF1D-4FAD-A1E5-6887BE2A6CEC}"/>
              </a:ext>
            </a:extLst>
          </p:cNvPr>
          <p:cNvSpPr/>
          <p:nvPr userDrawn="1"/>
        </p:nvSpPr>
        <p:spPr>
          <a:xfrm>
            <a:off x="6517310" y="2781235"/>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7" name="Teksta vietturis 6">
            <a:extLst>
              <a:ext uri="{FF2B5EF4-FFF2-40B4-BE49-F238E27FC236}">
                <a16:creationId xmlns:a16="http://schemas.microsoft.com/office/drawing/2014/main" id="{F262F143-2C3E-4C18-98CA-2A70CCF0DC86}"/>
              </a:ext>
            </a:extLst>
          </p:cNvPr>
          <p:cNvSpPr>
            <a:spLocks noGrp="1"/>
          </p:cNvSpPr>
          <p:nvPr>
            <p:ph type="body" sz="quarter" idx="14" hasCustomPrompt="1"/>
          </p:nvPr>
        </p:nvSpPr>
        <p:spPr>
          <a:xfrm>
            <a:off x="7983941" y="3073388"/>
            <a:ext cx="3552727"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18" name="Tiešsaistes attēla vietturis 11">
            <a:extLst>
              <a:ext uri="{FF2B5EF4-FFF2-40B4-BE49-F238E27FC236}">
                <a16:creationId xmlns:a16="http://schemas.microsoft.com/office/drawing/2014/main" id="{F437B749-EDDC-48DF-9836-3938B3531976}"/>
              </a:ext>
            </a:extLst>
          </p:cNvPr>
          <p:cNvSpPr>
            <a:spLocks noGrp="1"/>
          </p:cNvSpPr>
          <p:nvPr>
            <p:ph type="clipArt" sz="quarter" idx="15" hasCustomPrompt="1"/>
          </p:nvPr>
        </p:nvSpPr>
        <p:spPr>
          <a:xfrm>
            <a:off x="6811561" y="3076929"/>
            <a:ext cx="707159" cy="704273"/>
          </a:xfrm>
        </p:spPr>
        <p:txBody>
          <a:bodyPr/>
          <a:lstStyle>
            <a:lvl1pPr algn="ctr">
              <a:defRPr sz="1600">
                <a:solidFill>
                  <a:schemeClr val="tx1"/>
                </a:solidFill>
              </a:defRPr>
            </a:lvl1pPr>
          </a:lstStyle>
          <a:p>
            <a:r>
              <a:rPr lang="lv-LV" dirty="0"/>
              <a:t>Ikona</a:t>
            </a:r>
          </a:p>
        </p:txBody>
      </p:sp>
      <p:sp>
        <p:nvSpPr>
          <p:cNvPr id="19" name="Ovāls 18">
            <a:extLst>
              <a:ext uri="{FF2B5EF4-FFF2-40B4-BE49-F238E27FC236}">
                <a16:creationId xmlns:a16="http://schemas.microsoft.com/office/drawing/2014/main" id="{DCC4F623-6FE7-445A-A26A-B91BDE3F9793}"/>
              </a:ext>
            </a:extLst>
          </p:cNvPr>
          <p:cNvSpPr/>
          <p:nvPr userDrawn="1"/>
        </p:nvSpPr>
        <p:spPr>
          <a:xfrm>
            <a:off x="6517310" y="4528627"/>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0" name="Teksta vietturis 6">
            <a:extLst>
              <a:ext uri="{FF2B5EF4-FFF2-40B4-BE49-F238E27FC236}">
                <a16:creationId xmlns:a16="http://schemas.microsoft.com/office/drawing/2014/main" id="{032A6072-DBF7-4160-8A48-7E2D23A13A02}"/>
              </a:ext>
            </a:extLst>
          </p:cNvPr>
          <p:cNvSpPr>
            <a:spLocks noGrp="1"/>
          </p:cNvSpPr>
          <p:nvPr>
            <p:ph type="body" sz="quarter" idx="16" hasCustomPrompt="1"/>
          </p:nvPr>
        </p:nvSpPr>
        <p:spPr>
          <a:xfrm>
            <a:off x="7983941" y="4820780"/>
            <a:ext cx="3552727"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Trešā prezentācijas tēma</a:t>
            </a:r>
          </a:p>
        </p:txBody>
      </p:sp>
      <p:sp>
        <p:nvSpPr>
          <p:cNvPr id="21" name="Tiešsaistes attēla vietturis 11">
            <a:extLst>
              <a:ext uri="{FF2B5EF4-FFF2-40B4-BE49-F238E27FC236}">
                <a16:creationId xmlns:a16="http://schemas.microsoft.com/office/drawing/2014/main" id="{542F2E1B-DE96-4630-ADB0-429DDA1C693C}"/>
              </a:ext>
            </a:extLst>
          </p:cNvPr>
          <p:cNvSpPr>
            <a:spLocks noGrp="1"/>
          </p:cNvSpPr>
          <p:nvPr>
            <p:ph type="clipArt" sz="quarter" idx="17" hasCustomPrompt="1"/>
          </p:nvPr>
        </p:nvSpPr>
        <p:spPr>
          <a:xfrm>
            <a:off x="6811561" y="4824321"/>
            <a:ext cx="707159" cy="704273"/>
          </a:xfrm>
        </p:spPr>
        <p:txBody>
          <a:bodyPr/>
          <a:lstStyle>
            <a:lvl1pPr algn="ctr">
              <a:defRPr sz="1600">
                <a:solidFill>
                  <a:schemeClr val="tx1"/>
                </a:solidFill>
              </a:defRPr>
            </a:lvl1pPr>
          </a:lstStyle>
          <a:p>
            <a:r>
              <a:rPr lang="lv-LV" dirty="0"/>
              <a:t>Ikona</a:t>
            </a:r>
          </a:p>
        </p:txBody>
      </p:sp>
      <p:sp>
        <p:nvSpPr>
          <p:cNvPr id="3" name="Kājenes vietturis 2">
            <a:extLst>
              <a:ext uri="{FF2B5EF4-FFF2-40B4-BE49-F238E27FC236}">
                <a16:creationId xmlns:a16="http://schemas.microsoft.com/office/drawing/2014/main" id="{697D5D5E-2907-96FF-9199-282633054B6A}"/>
              </a:ext>
            </a:extLst>
          </p:cNvPr>
          <p:cNvSpPr>
            <a:spLocks noGrp="1"/>
          </p:cNvSpPr>
          <p:nvPr>
            <p:ph type="ftr" sz="quarter" idx="18"/>
          </p:nvPr>
        </p:nvSpPr>
        <p:spPr>
          <a:xfrm>
            <a:off x="4944000" y="6282000"/>
            <a:ext cx="2304000" cy="365125"/>
          </a:xfrm>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FF860588-CFBA-92FC-2199-9F78F4FA73AA}"/>
              </a:ext>
            </a:extLst>
          </p:cNvPr>
          <p:cNvSpPr>
            <a:spLocks noGrp="1"/>
          </p:cNvSpPr>
          <p:nvPr>
            <p:ph type="sldNum" sz="quarter" idx="19"/>
          </p:nvPr>
        </p:nvSpPr>
        <p:spPr/>
        <p:txBody>
          <a:bodyPr/>
          <a:lstStyle>
            <a:lvl1pPr>
              <a:defRPr>
                <a:solidFill>
                  <a:schemeClr val="tx2"/>
                </a:solidFill>
              </a:defRPr>
            </a:lvl1pPr>
          </a:lstStyle>
          <a:p>
            <a:fld id="{0C9F65A0-2F09-4141-8FCD-F0391BF63056}" type="slidenum">
              <a:rPr lang="lv-LV" smtClean="0"/>
              <a:pPr/>
              <a:t>‹#›</a:t>
            </a:fld>
            <a:endParaRPr lang="lv-LV"/>
          </a:p>
        </p:txBody>
      </p:sp>
      <p:pic>
        <p:nvPicPr>
          <p:cNvPr id="15" name="Grafika 14">
            <a:extLst>
              <a:ext uri="{FF2B5EF4-FFF2-40B4-BE49-F238E27FC236}">
                <a16:creationId xmlns:a16="http://schemas.microsoft.com/office/drawing/2014/main" id="{8AB6FF87-4351-20DD-4115-5CB211179D7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Tree>
    <p:extLst>
      <p:ext uri="{BB962C8B-B14F-4D97-AF65-F5344CB8AC3E}">
        <p14:creationId xmlns:p14="http://schemas.microsoft.com/office/powerpoint/2010/main" val="4014727842"/>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bulleti_attēls_4">
    <p:bg>
      <p:bgRef idx="1001">
        <a:schemeClr val="bg1"/>
      </p:bgRef>
    </p:bg>
    <p:spTree>
      <p:nvGrpSpPr>
        <p:cNvPr id="1" name=""/>
        <p:cNvGrpSpPr/>
        <p:nvPr/>
      </p:nvGrpSpPr>
      <p:grpSpPr>
        <a:xfrm>
          <a:off x="0" y="0"/>
          <a:ext cx="0" cy="0"/>
          <a:chOff x="0" y="0"/>
          <a:chExt cx="0" cy="0"/>
        </a:xfrm>
      </p:grpSpPr>
      <p:sp>
        <p:nvSpPr>
          <p:cNvPr id="19" name="Ovāls 18">
            <a:extLst>
              <a:ext uri="{FF2B5EF4-FFF2-40B4-BE49-F238E27FC236}">
                <a16:creationId xmlns:a16="http://schemas.microsoft.com/office/drawing/2014/main" id="{37CE1303-3142-4BAD-8C78-3D4D1EF074E2}"/>
              </a:ext>
            </a:extLst>
          </p:cNvPr>
          <p:cNvSpPr/>
          <p:nvPr userDrawn="1"/>
        </p:nvSpPr>
        <p:spPr>
          <a:xfrm>
            <a:off x="755960" y="4733976"/>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7" name="Ovāls 16">
            <a:extLst>
              <a:ext uri="{FF2B5EF4-FFF2-40B4-BE49-F238E27FC236}">
                <a16:creationId xmlns:a16="http://schemas.microsoft.com/office/drawing/2014/main" id="{6712F9A3-AFAF-430B-BE88-3B2AAD310D9A}"/>
              </a:ext>
            </a:extLst>
          </p:cNvPr>
          <p:cNvSpPr/>
          <p:nvPr userDrawn="1"/>
        </p:nvSpPr>
        <p:spPr>
          <a:xfrm>
            <a:off x="755960" y="3386472"/>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8" name="Ovāls 17">
            <a:extLst>
              <a:ext uri="{FF2B5EF4-FFF2-40B4-BE49-F238E27FC236}">
                <a16:creationId xmlns:a16="http://schemas.microsoft.com/office/drawing/2014/main" id="{7CE50093-E1E6-4B1A-9CA5-80E8095F0DC7}"/>
              </a:ext>
            </a:extLst>
          </p:cNvPr>
          <p:cNvSpPr/>
          <p:nvPr userDrawn="1"/>
        </p:nvSpPr>
        <p:spPr>
          <a:xfrm>
            <a:off x="755960" y="202851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282" y="764440"/>
            <a:ext cx="6315182" cy="953026"/>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83660" y="3519654"/>
            <a:ext cx="699943" cy="699944"/>
          </a:xfrm>
        </p:spPr>
        <p:txBody>
          <a:bodyPr>
            <a:normAutofit/>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883660" y="4861676"/>
            <a:ext cx="699943" cy="699944"/>
          </a:xfrm>
        </p:spPr>
        <p:txBody>
          <a:bodyPr>
            <a:normAutofit/>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908261" y="3378750"/>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908261" y="3750901"/>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1908261" y="4741087"/>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1908261" y="5113238"/>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30" name="Grafika 29">
            <a:extLst>
              <a:ext uri="{FF2B5EF4-FFF2-40B4-BE49-F238E27FC236}">
                <a16:creationId xmlns:a16="http://schemas.microsoft.com/office/drawing/2014/main" id="{D1098216-901E-4D78-A9C7-48F20FB133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31" name="Tiešsaistes attēla vietturis 5">
            <a:extLst>
              <a:ext uri="{FF2B5EF4-FFF2-40B4-BE49-F238E27FC236}">
                <a16:creationId xmlns:a16="http://schemas.microsoft.com/office/drawing/2014/main" id="{3F34AF2F-D92E-423C-973E-A94102622C19}"/>
              </a:ext>
            </a:extLst>
          </p:cNvPr>
          <p:cNvSpPr>
            <a:spLocks noGrp="1"/>
          </p:cNvSpPr>
          <p:nvPr>
            <p:ph type="clipArt" sz="quarter" idx="26" hasCustomPrompt="1"/>
          </p:nvPr>
        </p:nvSpPr>
        <p:spPr>
          <a:xfrm>
            <a:off x="883660" y="2155773"/>
            <a:ext cx="699943" cy="699944"/>
          </a:xfrm>
        </p:spPr>
        <p:txBody>
          <a:bodyPr>
            <a:normAutofit/>
          </a:bodyPr>
          <a:lstStyle>
            <a:lvl1pPr algn="ctr">
              <a:defRPr sz="1400">
                <a:solidFill>
                  <a:schemeClr val="tx1"/>
                </a:solidFill>
              </a:defRPr>
            </a:lvl1pPr>
          </a:lstStyle>
          <a:p>
            <a:r>
              <a:rPr lang="lv-LV" dirty="0"/>
              <a:t>ikona</a:t>
            </a:r>
          </a:p>
        </p:txBody>
      </p:sp>
      <p:sp>
        <p:nvSpPr>
          <p:cNvPr id="32" name="Teksta vietturis 8">
            <a:extLst>
              <a:ext uri="{FF2B5EF4-FFF2-40B4-BE49-F238E27FC236}">
                <a16:creationId xmlns:a16="http://schemas.microsoft.com/office/drawing/2014/main" id="{5A8781F9-166E-46F4-8D0E-929ED42D2282}"/>
              </a:ext>
            </a:extLst>
          </p:cNvPr>
          <p:cNvSpPr>
            <a:spLocks noGrp="1"/>
          </p:cNvSpPr>
          <p:nvPr>
            <p:ph type="body" sz="quarter" idx="27" hasCustomPrompt="1"/>
          </p:nvPr>
        </p:nvSpPr>
        <p:spPr>
          <a:xfrm>
            <a:off x="1908261" y="2014869"/>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29C1D008-6A62-438C-9C8B-9D402294C15D}"/>
              </a:ext>
            </a:extLst>
          </p:cNvPr>
          <p:cNvSpPr>
            <a:spLocks noGrp="1"/>
          </p:cNvSpPr>
          <p:nvPr>
            <p:ph type="body" sz="quarter" idx="28" hasCustomPrompt="1"/>
          </p:nvPr>
        </p:nvSpPr>
        <p:spPr>
          <a:xfrm>
            <a:off x="1908261" y="2387020"/>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 name="Slaida numura vietturis 2">
            <a:extLst>
              <a:ext uri="{FF2B5EF4-FFF2-40B4-BE49-F238E27FC236}">
                <a16:creationId xmlns:a16="http://schemas.microsoft.com/office/drawing/2014/main" id="{C078DD82-276E-4C99-9480-81FCAD45A7F2}"/>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21" name="Teksta vietturis 2">
            <a:extLst>
              <a:ext uri="{FF2B5EF4-FFF2-40B4-BE49-F238E27FC236}">
                <a16:creationId xmlns:a16="http://schemas.microsoft.com/office/drawing/2014/main" id="{73406747-F234-4391-873A-004D0257A152}"/>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22" name="Taisnstūris 21">
            <a:extLst>
              <a:ext uri="{FF2B5EF4-FFF2-40B4-BE49-F238E27FC236}">
                <a16:creationId xmlns:a16="http://schemas.microsoft.com/office/drawing/2014/main" id="{D144FC2B-3E2A-4C0D-83E5-78AF9A41C4F5}"/>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Attēla vietturis 3">
            <a:extLst>
              <a:ext uri="{FF2B5EF4-FFF2-40B4-BE49-F238E27FC236}">
                <a16:creationId xmlns:a16="http://schemas.microsoft.com/office/drawing/2014/main" id="{77E431EC-139E-4950-9B73-D377CA1B8BD0}"/>
              </a:ext>
            </a:extLst>
          </p:cNvPr>
          <p:cNvSpPr>
            <a:spLocks noGrp="1"/>
          </p:cNvSpPr>
          <p:nvPr>
            <p:ph type="pic" sz="quarter" idx="19"/>
          </p:nvPr>
        </p:nvSpPr>
        <p:spPr>
          <a:xfrm>
            <a:off x="7616825" y="0"/>
            <a:ext cx="4575175" cy="5921476"/>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9F696076-853A-41D7-BD5F-6A7060C9151D}"/>
              </a:ext>
            </a:extLst>
          </p:cNvPr>
          <p:cNvSpPr>
            <a:spLocks noGrp="1"/>
          </p:cNvSpPr>
          <p:nvPr>
            <p:ph type="ftr" sz="quarter" idx="30"/>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4783066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ulslaids gaišs_2">
    <p:bg>
      <p:bgRef idx="1001">
        <a:schemeClr val="bg2"/>
      </p:bgRef>
    </p:bg>
    <p:spTree>
      <p:nvGrpSpPr>
        <p:cNvPr id="1" name=""/>
        <p:cNvGrpSpPr/>
        <p:nvPr/>
      </p:nvGrpSpPr>
      <p:grpSpPr>
        <a:xfrm>
          <a:off x="0" y="0"/>
          <a:ext cx="0" cy="0"/>
          <a:chOff x="0" y="0"/>
          <a:chExt cx="0" cy="0"/>
        </a:xfrm>
      </p:grpSpPr>
      <p:sp>
        <p:nvSpPr>
          <p:cNvPr id="11" name="Attēla vietturis 5">
            <a:extLst>
              <a:ext uri="{FF2B5EF4-FFF2-40B4-BE49-F238E27FC236}">
                <a16:creationId xmlns:a16="http://schemas.microsoft.com/office/drawing/2014/main" id="{98FCEAB9-38F2-418E-9708-1A485C57458F}"/>
              </a:ext>
            </a:extLst>
          </p:cNvPr>
          <p:cNvSpPr>
            <a:spLocks noGrp="1"/>
          </p:cNvSpPr>
          <p:nvPr>
            <p:ph type="pic" sz="quarter" idx="16"/>
          </p:nvPr>
        </p:nvSpPr>
        <p:spPr>
          <a:xfrm>
            <a:off x="6096000" y="0"/>
            <a:ext cx="6096000" cy="6856413"/>
          </a:xfrm>
        </p:spPr>
        <p:txBody>
          <a:bodyPr anchor="ctr"/>
          <a:lstStyle>
            <a:lvl1pPr algn="ctr">
              <a:defRPr>
                <a:solidFill>
                  <a:schemeClr val="tx1"/>
                </a:solidFill>
              </a:defRPr>
            </a:lvl1pPr>
          </a:lstStyle>
          <a:p>
            <a:r>
              <a:rPr lang="lv-LV"/>
              <a:t>Noklikšķiniet uz ikonas, lai pievienotu attēlu</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p:nvPr>
        </p:nvSpPr>
        <p:spPr>
          <a:xfrm>
            <a:off x="619431" y="1066003"/>
            <a:ext cx="4815349" cy="2403187"/>
          </a:xfrm>
        </p:spPr>
        <p:txBody>
          <a:bodyPr anchor="t">
            <a:noAutofit/>
          </a:bodyPr>
          <a:lstStyle>
            <a:lvl1pPr algn="l">
              <a:defRPr sz="4000">
                <a:solidFill>
                  <a:schemeClr val="tx1"/>
                </a:solidFill>
              </a:defRPr>
            </a:lvl1pPr>
          </a:lstStyle>
          <a:p>
            <a:r>
              <a:rPr lang="lv-LV"/>
              <a:t>Rediģēt šablona virsraksta stilu</a:t>
            </a:r>
            <a:endParaRPr lang="lv-LV" dirty="0"/>
          </a:p>
        </p:txBody>
      </p:sp>
      <p:sp>
        <p:nvSpPr>
          <p:cNvPr id="12" name="Taisnstūris 11">
            <a:extLst>
              <a:ext uri="{FF2B5EF4-FFF2-40B4-BE49-F238E27FC236}">
                <a16:creationId xmlns:a16="http://schemas.microsoft.com/office/drawing/2014/main" id="{617674F8-495A-40F7-A24B-11989A4260DC}"/>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0" name="Apakšvirsraksts 2">
            <a:extLst>
              <a:ext uri="{FF2B5EF4-FFF2-40B4-BE49-F238E27FC236}">
                <a16:creationId xmlns:a16="http://schemas.microsoft.com/office/drawing/2014/main" id="{1462913C-B012-48B7-AF25-3BD9D34E5551}"/>
              </a:ext>
            </a:extLst>
          </p:cNvPr>
          <p:cNvSpPr>
            <a:spLocks noGrp="1"/>
          </p:cNvSpPr>
          <p:nvPr>
            <p:ph type="subTitle" idx="1" hasCustomPrompt="1"/>
          </p:nvPr>
        </p:nvSpPr>
        <p:spPr>
          <a:xfrm>
            <a:off x="677588" y="4572000"/>
            <a:ext cx="3541748" cy="500357"/>
          </a:xfrm>
        </p:spPr>
        <p:txBody>
          <a:bodyPr>
            <a:normAutofit/>
          </a:bodyPr>
          <a:lstStyle>
            <a:lvl1pPr marL="0" indent="0" algn="l">
              <a:lnSpc>
                <a:spcPct val="100000"/>
              </a:lnSpc>
              <a:spcBef>
                <a:spcPts val="0"/>
              </a:spcBef>
              <a:spcAft>
                <a:spcPts val="40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Vārds Uzvārds</a:t>
            </a:r>
          </a:p>
          <a:p>
            <a:r>
              <a:rPr lang="lv-LV" dirty="0"/>
              <a:t>Amata nosaukums</a:t>
            </a:r>
          </a:p>
        </p:txBody>
      </p:sp>
      <p:sp>
        <p:nvSpPr>
          <p:cNvPr id="13" name="Teksta vietturis 9">
            <a:extLst>
              <a:ext uri="{FF2B5EF4-FFF2-40B4-BE49-F238E27FC236}">
                <a16:creationId xmlns:a16="http://schemas.microsoft.com/office/drawing/2014/main" id="{F075D414-9583-4BD7-8E6F-D4105187A2C8}"/>
              </a:ext>
            </a:extLst>
          </p:cNvPr>
          <p:cNvSpPr>
            <a:spLocks noGrp="1"/>
          </p:cNvSpPr>
          <p:nvPr>
            <p:ph type="body" sz="quarter" idx="12" hasCustomPrompt="1"/>
          </p:nvPr>
        </p:nvSpPr>
        <p:spPr>
          <a:xfrm>
            <a:off x="677588" y="5072357"/>
            <a:ext cx="2761818" cy="432000"/>
          </a:xfrm>
          <a:prstGeom prst="rect">
            <a:avLst/>
          </a:prstGeom>
        </p:spPr>
        <p:txBody>
          <a:bodyPr lIns="90000" tIns="46800" rIns="90000" bIns="46800" anchor="ctr">
            <a:noAutofit/>
          </a:bodyPr>
          <a:lstStyle>
            <a:lvl1pPr marL="0" indent="0" algn="l">
              <a:lnSpc>
                <a:spcPct val="100000"/>
              </a:lnSpc>
              <a:spcBef>
                <a:spcPts val="0"/>
              </a:spcBef>
              <a:buNone/>
              <a:defRPr sz="1100" b="0">
                <a:solidFill>
                  <a:schemeClr val="tx1"/>
                </a:solidFill>
                <a:latin typeface="+mn-lt"/>
              </a:defRPr>
            </a:lvl1pPr>
            <a:lvl2pPr marL="457200" indent="0">
              <a:buNone/>
              <a:defRPr sz="1000" b="1">
                <a:solidFill>
                  <a:srgbClr val="CBAC88"/>
                </a:solidFill>
              </a:defRPr>
            </a:lvl2pPr>
            <a:lvl3pPr marL="914400" indent="0">
              <a:buNone/>
              <a:defRPr sz="1000" b="1">
                <a:solidFill>
                  <a:srgbClr val="CBAC88"/>
                </a:solidFill>
              </a:defRPr>
            </a:lvl3pPr>
            <a:lvl4pPr marL="1371600" indent="0">
              <a:buNone/>
              <a:defRPr sz="1000" b="1">
                <a:solidFill>
                  <a:srgbClr val="CBAC88"/>
                </a:solidFill>
              </a:defRPr>
            </a:lvl4pPr>
            <a:lvl5pPr marL="1828800" indent="0">
              <a:buNone/>
              <a:defRPr sz="1000" b="1">
                <a:solidFill>
                  <a:srgbClr val="CBAC88"/>
                </a:solidFill>
              </a:defRPr>
            </a:lvl5pPr>
          </a:lstStyle>
          <a:p>
            <a:pPr lvl="0"/>
            <a:r>
              <a:rPr lang="lv-LV" dirty="0"/>
              <a:t>0000. gads 00. mēnesis</a:t>
            </a:r>
          </a:p>
        </p:txBody>
      </p:sp>
      <p:sp>
        <p:nvSpPr>
          <p:cNvPr id="14" name="Teksta vietturis 2">
            <a:extLst>
              <a:ext uri="{FF2B5EF4-FFF2-40B4-BE49-F238E27FC236}">
                <a16:creationId xmlns:a16="http://schemas.microsoft.com/office/drawing/2014/main" id="{C6F72EEE-1C0B-42F4-9A29-3F4C21A6FC5F}"/>
              </a:ext>
            </a:extLst>
          </p:cNvPr>
          <p:cNvSpPr>
            <a:spLocks noGrp="1"/>
          </p:cNvSpPr>
          <p:nvPr>
            <p:ph type="body" sz="quarter" idx="17" hasCustomPrompt="1"/>
          </p:nvPr>
        </p:nvSpPr>
        <p:spPr>
          <a:xfrm>
            <a:off x="8768130" y="6264000"/>
            <a:ext cx="3055937" cy="376237"/>
          </a:xfrm>
        </p:spPr>
        <p:txBody>
          <a:bodyPr anchor="ctr"/>
          <a:lstStyle>
            <a:lvl1pPr algn="r">
              <a:defRPr sz="7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pic>
        <p:nvPicPr>
          <p:cNvPr id="17" name="Grafika 16">
            <a:extLst>
              <a:ext uri="{FF2B5EF4-FFF2-40B4-BE49-F238E27FC236}">
                <a16:creationId xmlns:a16="http://schemas.microsoft.com/office/drawing/2014/main" id="{D264DCF0-BADD-4E65-B1CD-1BA90FDBF40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19336" y="6038304"/>
            <a:ext cx="1272336" cy="450001"/>
          </a:xfrm>
          <a:prstGeom prst="rect">
            <a:avLst/>
          </a:prstGeom>
        </p:spPr>
      </p:pic>
      <p:sp>
        <p:nvSpPr>
          <p:cNvPr id="3" name="Kājenes vietturis 2">
            <a:extLst>
              <a:ext uri="{FF2B5EF4-FFF2-40B4-BE49-F238E27FC236}">
                <a16:creationId xmlns:a16="http://schemas.microsoft.com/office/drawing/2014/main" id="{4BAFC49B-21CE-1F62-F88C-70824450739B}"/>
              </a:ext>
            </a:extLst>
          </p:cNvPr>
          <p:cNvSpPr>
            <a:spLocks noGrp="1"/>
          </p:cNvSpPr>
          <p:nvPr>
            <p:ph type="ftr" sz="quarter" idx="18"/>
          </p:nvPr>
        </p:nvSpPr>
        <p:spPr>
          <a:ln>
            <a:solidFill>
              <a:schemeClr val="tx2"/>
            </a:solidFill>
          </a:ln>
        </p:spPr>
        <p:txBody>
          <a:body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9209365"/>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3 bulleti_attēls_4">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282" y="764440"/>
            <a:ext cx="6315182" cy="953026"/>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83660" y="3519654"/>
            <a:ext cx="699943" cy="699944"/>
          </a:xfrm>
        </p:spPr>
        <p:txBody>
          <a:bodyPr>
            <a:normAutofit/>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883660" y="4861676"/>
            <a:ext cx="699943" cy="699944"/>
          </a:xfrm>
        </p:spPr>
        <p:txBody>
          <a:bodyPr>
            <a:normAutofit/>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908261" y="3378750"/>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908261" y="3750901"/>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1908261" y="4741087"/>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1908261" y="5113238"/>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30" name="Grafika 29">
            <a:extLst>
              <a:ext uri="{FF2B5EF4-FFF2-40B4-BE49-F238E27FC236}">
                <a16:creationId xmlns:a16="http://schemas.microsoft.com/office/drawing/2014/main" id="{D1098216-901E-4D78-A9C7-48F20FB133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31" name="Tiešsaistes attēla vietturis 5">
            <a:extLst>
              <a:ext uri="{FF2B5EF4-FFF2-40B4-BE49-F238E27FC236}">
                <a16:creationId xmlns:a16="http://schemas.microsoft.com/office/drawing/2014/main" id="{3F34AF2F-D92E-423C-973E-A94102622C19}"/>
              </a:ext>
            </a:extLst>
          </p:cNvPr>
          <p:cNvSpPr>
            <a:spLocks noGrp="1"/>
          </p:cNvSpPr>
          <p:nvPr>
            <p:ph type="clipArt" sz="quarter" idx="26" hasCustomPrompt="1"/>
          </p:nvPr>
        </p:nvSpPr>
        <p:spPr>
          <a:xfrm>
            <a:off x="883660" y="2155773"/>
            <a:ext cx="699943" cy="699944"/>
          </a:xfrm>
        </p:spPr>
        <p:txBody>
          <a:bodyPr>
            <a:normAutofit/>
          </a:bodyPr>
          <a:lstStyle>
            <a:lvl1pPr algn="ctr">
              <a:defRPr sz="1400">
                <a:solidFill>
                  <a:schemeClr val="tx1"/>
                </a:solidFill>
              </a:defRPr>
            </a:lvl1pPr>
          </a:lstStyle>
          <a:p>
            <a:r>
              <a:rPr lang="lv-LV" dirty="0"/>
              <a:t>ikona</a:t>
            </a:r>
          </a:p>
        </p:txBody>
      </p:sp>
      <p:sp>
        <p:nvSpPr>
          <p:cNvPr id="32" name="Teksta vietturis 8">
            <a:extLst>
              <a:ext uri="{FF2B5EF4-FFF2-40B4-BE49-F238E27FC236}">
                <a16:creationId xmlns:a16="http://schemas.microsoft.com/office/drawing/2014/main" id="{5A8781F9-166E-46F4-8D0E-929ED42D2282}"/>
              </a:ext>
            </a:extLst>
          </p:cNvPr>
          <p:cNvSpPr>
            <a:spLocks noGrp="1"/>
          </p:cNvSpPr>
          <p:nvPr>
            <p:ph type="body" sz="quarter" idx="27" hasCustomPrompt="1"/>
          </p:nvPr>
        </p:nvSpPr>
        <p:spPr>
          <a:xfrm>
            <a:off x="1908261" y="2014869"/>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29C1D008-6A62-438C-9C8B-9D402294C15D}"/>
              </a:ext>
            </a:extLst>
          </p:cNvPr>
          <p:cNvSpPr>
            <a:spLocks noGrp="1"/>
          </p:cNvSpPr>
          <p:nvPr>
            <p:ph type="body" sz="quarter" idx="28" hasCustomPrompt="1"/>
          </p:nvPr>
        </p:nvSpPr>
        <p:spPr>
          <a:xfrm>
            <a:off x="1908261" y="2387020"/>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 name="Slaida numura vietturis 2">
            <a:extLst>
              <a:ext uri="{FF2B5EF4-FFF2-40B4-BE49-F238E27FC236}">
                <a16:creationId xmlns:a16="http://schemas.microsoft.com/office/drawing/2014/main" id="{C078DD82-276E-4C99-9480-81FCAD45A7F2}"/>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21" name="Teksta vietturis 2">
            <a:extLst>
              <a:ext uri="{FF2B5EF4-FFF2-40B4-BE49-F238E27FC236}">
                <a16:creationId xmlns:a16="http://schemas.microsoft.com/office/drawing/2014/main" id="{73406747-F234-4391-873A-004D0257A152}"/>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22" name="Taisnstūris 21">
            <a:extLst>
              <a:ext uri="{FF2B5EF4-FFF2-40B4-BE49-F238E27FC236}">
                <a16:creationId xmlns:a16="http://schemas.microsoft.com/office/drawing/2014/main" id="{D144FC2B-3E2A-4C0D-83E5-78AF9A41C4F5}"/>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Attēla vietturis 3">
            <a:extLst>
              <a:ext uri="{FF2B5EF4-FFF2-40B4-BE49-F238E27FC236}">
                <a16:creationId xmlns:a16="http://schemas.microsoft.com/office/drawing/2014/main" id="{77E431EC-139E-4950-9B73-D377CA1B8BD0}"/>
              </a:ext>
            </a:extLst>
          </p:cNvPr>
          <p:cNvSpPr>
            <a:spLocks noGrp="1"/>
          </p:cNvSpPr>
          <p:nvPr>
            <p:ph type="pic" sz="quarter" idx="19"/>
          </p:nvPr>
        </p:nvSpPr>
        <p:spPr>
          <a:xfrm>
            <a:off x="7616825" y="0"/>
            <a:ext cx="4575175" cy="5921476"/>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9F696076-853A-41D7-BD5F-6A7060C9151D}"/>
              </a:ext>
            </a:extLst>
          </p:cNvPr>
          <p:cNvSpPr>
            <a:spLocks noGrp="1"/>
          </p:cNvSpPr>
          <p:nvPr>
            <p:ph type="ftr" sz="quarter" idx="30"/>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755321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bulleti_attēls_4_gaišs">
    <p:bg>
      <p:bgRef idx="1001">
        <a:schemeClr val="bg2"/>
      </p:bgRef>
    </p:bg>
    <p:spTree>
      <p:nvGrpSpPr>
        <p:cNvPr id="1" name=""/>
        <p:cNvGrpSpPr/>
        <p:nvPr/>
      </p:nvGrpSpPr>
      <p:grpSpPr>
        <a:xfrm>
          <a:off x="0" y="0"/>
          <a:ext cx="0" cy="0"/>
          <a:chOff x="0" y="0"/>
          <a:chExt cx="0" cy="0"/>
        </a:xfrm>
      </p:grpSpPr>
      <p:sp>
        <p:nvSpPr>
          <p:cNvPr id="35" name="Ovāls 34">
            <a:extLst>
              <a:ext uri="{FF2B5EF4-FFF2-40B4-BE49-F238E27FC236}">
                <a16:creationId xmlns:a16="http://schemas.microsoft.com/office/drawing/2014/main" id="{A6C68C41-37F7-4C59-9D7D-4864FE58C3CD}"/>
              </a:ext>
            </a:extLst>
          </p:cNvPr>
          <p:cNvSpPr/>
          <p:nvPr userDrawn="1"/>
        </p:nvSpPr>
        <p:spPr>
          <a:xfrm>
            <a:off x="755960" y="4733976"/>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36" name="Ovāls 35">
            <a:extLst>
              <a:ext uri="{FF2B5EF4-FFF2-40B4-BE49-F238E27FC236}">
                <a16:creationId xmlns:a16="http://schemas.microsoft.com/office/drawing/2014/main" id="{A0990B52-AEEB-463A-B69D-85E659C9E15C}"/>
              </a:ext>
            </a:extLst>
          </p:cNvPr>
          <p:cNvSpPr/>
          <p:nvPr userDrawn="1"/>
        </p:nvSpPr>
        <p:spPr>
          <a:xfrm>
            <a:off x="755960" y="3386472"/>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chemeClr val="tx1"/>
              </a:solidFill>
            </a:endParaRPr>
          </a:p>
        </p:txBody>
      </p:sp>
      <p:sp>
        <p:nvSpPr>
          <p:cNvPr id="37" name="Ovāls 36">
            <a:extLst>
              <a:ext uri="{FF2B5EF4-FFF2-40B4-BE49-F238E27FC236}">
                <a16:creationId xmlns:a16="http://schemas.microsoft.com/office/drawing/2014/main" id="{6C97A5FF-AA54-4AC3-8F3C-B1145D642BE9}"/>
              </a:ext>
            </a:extLst>
          </p:cNvPr>
          <p:cNvSpPr/>
          <p:nvPr userDrawn="1"/>
        </p:nvSpPr>
        <p:spPr>
          <a:xfrm>
            <a:off x="755960" y="202851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6" y="764440"/>
            <a:ext cx="6327328" cy="1134029"/>
          </a:xfrm>
        </p:spPr>
        <p:txBody>
          <a:bodyPr anchor="t">
            <a:noAutofit/>
          </a:bodyPr>
          <a:lstStyle>
            <a:lvl1pPr algn="l">
              <a:lnSpc>
                <a:spcPct val="100000"/>
              </a:lnSpc>
              <a:defRPr sz="3600">
                <a:solidFill>
                  <a:schemeClr val="tx1"/>
                </a:solidFill>
              </a:defRPr>
            </a:lvl1pPr>
          </a:lstStyle>
          <a:p>
            <a:r>
              <a:rPr lang="lv-LV" dirty="0"/>
              <a:t>Slaida virsraksts</a:t>
            </a:r>
          </a:p>
        </p:txBody>
      </p:sp>
      <p:pic>
        <p:nvPicPr>
          <p:cNvPr id="12" name="Grafika 11">
            <a:extLst>
              <a:ext uri="{FF2B5EF4-FFF2-40B4-BE49-F238E27FC236}">
                <a16:creationId xmlns:a16="http://schemas.microsoft.com/office/drawing/2014/main" id="{B5D2E0A8-63EE-4747-84DF-422333F7F7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15" name="Tiešsaistes attēla vietturis 5">
            <a:extLst>
              <a:ext uri="{FF2B5EF4-FFF2-40B4-BE49-F238E27FC236}">
                <a16:creationId xmlns:a16="http://schemas.microsoft.com/office/drawing/2014/main" id="{65C3D0E7-FD4C-43E9-9517-CF9FE9FC9AF7}"/>
              </a:ext>
            </a:extLst>
          </p:cNvPr>
          <p:cNvSpPr>
            <a:spLocks noGrp="1"/>
          </p:cNvSpPr>
          <p:nvPr>
            <p:ph type="clipArt" sz="quarter" idx="10" hasCustomPrompt="1"/>
          </p:nvPr>
        </p:nvSpPr>
        <p:spPr>
          <a:xfrm>
            <a:off x="888942" y="3519654"/>
            <a:ext cx="699943" cy="699944"/>
          </a:xfrm>
        </p:spPr>
        <p:txBody>
          <a:bodyPr>
            <a:normAutofit/>
          </a:bodyPr>
          <a:lstStyle>
            <a:lvl1pPr algn="ctr">
              <a:defRPr sz="1400">
                <a:solidFill>
                  <a:schemeClr val="tx1"/>
                </a:solidFill>
              </a:defRPr>
            </a:lvl1pPr>
          </a:lstStyle>
          <a:p>
            <a:r>
              <a:rPr lang="lv-LV" dirty="0"/>
              <a:t>ikona</a:t>
            </a:r>
          </a:p>
        </p:txBody>
      </p:sp>
      <p:sp>
        <p:nvSpPr>
          <p:cNvPr id="16" name="Tiešsaistes attēla vietturis 5">
            <a:extLst>
              <a:ext uri="{FF2B5EF4-FFF2-40B4-BE49-F238E27FC236}">
                <a16:creationId xmlns:a16="http://schemas.microsoft.com/office/drawing/2014/main" id="{54A7D392-D8C8-44C5-9A1A-63932F80F496}"/>
              </a:ext>
            </a:extLst>
          </p:cNvPr>
          <p:cNvSpPr>
            <a:spLocks noGrp="1"/>
          </p:cNvSpPr>
          <p:nvPr>
            <p:ph type="clipArt" sz="quarter" idx="11" hasCustomPrompt="1"/>
          </p:nvPr>
        </p:nvSpPr>
        <p:spPr>
          <a:xfrm>
            <a:off x="888942" y="4861676"/>
            <a:ext cx="699943" cy="699944"/>
          </a:xfrm>
        </p:spPr>
        <p:txBody>
          <a:bodyPr>
            <a:normAutofit/>
          </a:bodyPr>
          <a:lstStyle>
            <a:lvl1pPr algn="ctr">
              <a:defRPr sz="1400">
                <a:solidFill>
                  <a:schemeClr val="tx1"/>
                </a:solidFill>
              </a:defRPr>
            </a:lvl1pPr>
          </a:lstStyle>
          <a:p>
            <a:r>
              <a:rPr lang="lv-LV" dirty="0"/>
              <a:t>ikona</a:t>
            </a:r>
          </a:p>
        </p:txBody>
      </p:sp>
      <p:sp>
        <p:nvSpPr>
          <p:cNvPr id="26" name="Teksta vietturis 8">
            <a:extLst>
              <a:ext uri="{FF2B5EF4-FFF2-40B4-BE49-F238E27FC236}">
                <a16:creationId xmlns:a16="http://schemas.microsoft.com/office/drawing/2014/main" id="{2D0B4B96-18DF-4037-9797-0CAC186025B6}"/>
              </a:ext>
            </a:extLst>
          </p:cNvPr>
          <p:cNvSpPr>
            <a:spLocks noGrp="1"/>
          </p:cNvSpPr>
          <p:nvPr>
            <p:ph type="body" sz="quarter" idx="12" hasCustomPrompt="1"/>
          </p:nvPr>
        </p:nvSpPr>
        <p:spPr>
          <a:xfrm>
            <a:off x="1908261" y="3378750"/>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8" name="Teksta vietturis 13">
            <a:extLst>
              <a:ext uri="{FF2B5EF4-FFF2-40B4-BE49-F238E27FC236}">
                <a16:creationId xmlns:a16="http://schemas.microsoft.com/office/drawing/2014/main" id="{FB0BE344-B06E-4EC7-9DFA-6648E3068138}"/>
              </a:ext>
            </a:extLst>
          </p:cNvPr>
          <p:cNvSpPr>
            <a:spLocks noGrp="1"/>
          </p:cNvSpPr>
          <p:nvPr>
            <p:ph type="body" sz="quarter" idx="13" hasCustomPrompt="1"/>
          </p:nvPr>
        </p:nvSpPr>
        <p:spPr>
          <a:xfrm>
            <a:off x="1908261" y="3750901"/>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9" name="Teksta vietturis 8">
            <a:extLst>
              <a:ext uri="{FF2B5EF4-FFF2-40B4-BE49-F238E27FC236}">
                <a16:creationId xmlns:a16="http://schemas.microsoft.com/office/drawing/2014/main" id="{2FFBECF7-C1E0-446C-BF59-299033E4C9E2}"/>
              </a:ext>
            </a:extLst>
          </p:cNvPr>
          <p:cNvSpPr>
            <a:spLocks noGrp="1"/>
          </p:cNvSpPr>
          <p:nvPr>
            <p:ph type="body" sz="quarter" idx="14" hasCustomPrompt="1"/>
          </p:nvPr>
        </p:nvSpPr>
        <p:spPr>
          <a:xfrm>
            <a:off x="1908261" y="4741087"/>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0" name="Teksta vietturis 13">
            <a:extLst>
              <a:ext uri="{FF2B5EF4-FFF2-40B4-BE49-F238E27FC236}">
                <a16:creationId xmlns:a16="http://schemas.microsoft.com/office/drawing/2014/main" id="{F049A56F-DB4F-4F84-9CD7-98161C8895DB}"/>
              </a:ext>
            </a:extLst>
          </p:cNvPr>
          <p:cNvSpPr>
            <a:spLocks noGrp="1"/>
          </p:cNvSpPr>
          <p:nvPr>
            <p:ph type="body" sz="quarter" idx="15" hasCustomPrompt="1"/>
          </p:nvPr>
        </p:nvSpPr>
        <p:spPr>
          <a:xfrm>
            <a:off x="1908261" y="5113238"/>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1" name="Tiešsaistes attēla vietturis 5">
            <a:extLst>
              <a:ext uri="{FF2B5EF4-FFF2-40B4-BE49-F238E27FC236}">
                <a16:creationId xmlns:a16="http://schemas.microsoft.com/office/drawing/2014/main" id="{1CFD50C1-50EA-4C98-82C5-EE637F061678}"/>
              </a:ext>
            </a:extLst>
          </p:cNvPr>
          <p:cNvSpPr>
            <a:spLocks noGrp="1"/>
          </p:cNvSpPr>
          <p:nvPr>
            <p:ph type="clipArt" sz="quarter" idx="26" hasCustomPrompt="1"/>
          </p:nvPr>
        </p:nvSpPr>
        <p:spPr>
          <a:xfrm>
            <a:off x="888942" y="2155773"/>
            <a:ext cx="699943" cy="699944"/>
          </a:xfrm>
        </p:spPr>
        <p:txBody>
          <a:bodyPr>
            <a:normAutofit/>
          </a:bodyPr>
          <a:lstStyle>
            <a:lvl1pPr algn="ctr">
              <a:defRPr sz="1400">
                <a:solidFill>
                  <a:schemeClr val="tx1"/>
                </a:solidFill>
              </a:defRPr>
            </a:lvl1pPr>
          </a:lstStyle>
          <a:p>
            <a:r>
              <a:rPr lang="lv-LV" dirty="0"/>
              <a:t>ikona</a:t>
            </a:r>
          </a:p>
        </p:txBody>
      </p:sp>
      <p:sp>
        <p:nvSpPr>
          <p:cNvPr id="32" name="Teksta vietturis 8">
            <a:extLst>
              <a:ext uri="{FF2B5EF4-FFF2-40B4-BE49-F238E27FC236}">
                <a16:creationId xmlns:a16="http://schemas.microsoft.com/office/drawing/2014/main" id="{A967AF7E-9DAB-42A0-9205-16C415B6FB62}"/>
              </a:ext>
            </a:extLst>
          </p:cNvPr>
          <p:cNvSpPr>
            <a:spLocks noGrp="1"/>
          </p:cNvSpPr>
          <p:nvPr>
            <p:ph type="body" sz="quarter" idx="27" hasCustomPrompt="1"/>
          </p:nvPr>
        </p:nvSpPr>
        <p:spPr>
          <a:xfrm>
            <a:off x="1908261" y="2014869"/>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8B65E321-5380-4A84-A2A8-78B99D902D1F}"/>
              </a:ext>
            </a:extLst>
          </p:cNvPr>
          <p:cNvSpPr>
            <a:spLocks noGrp="1"/>
          </p:cNvSpPr>
          <p:nvPr>
            <p:ph type="body" sz="quarter" idx="28" hasCustomPrompt="1"/>
          </p:nvPr>
        </p:nvSpPr>
        <p:spPr>
          <a:xfrm>
            <a:off x="1908261" y="2387020"/>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 name="Slaida numura vietturis 2">
            <a:extLst>
              <a:ext uri="{FF2B5EF4-FFF2-40B4-BE49-F238E27FC236}">
                <a16:creationId xmlns:a16="http://schemas.microsoft.com/office/drawing/2014/main" id="{101DB0B0-F066-4E29-830B-545730D5C345}"/>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9" name="Teksta vietturis 2">
            <a:extLst>
              <a:ext uri="{FF2B5EF4-FFF2-40B4-BE49-F238E27FC236}">
                <a16:creationId xmlns:a16="http://schemas.microsoft.com/office/drawing/2014/main" id="{5D00E602-E8E4-44B9-90EF-DE8A1BBE76B4}"/>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20" name="Taisnstūris 19">
            <a:extLst>
              <a:ext uri="{FF2B5EF4-FFF2-40B4-BE49-F238E27FC236}">
                <a16:creationId xmlns:a16="http://schemas.microsoft.com/office/drawing/2014/main" id="{EC5B46B4-DFCE-4C2A-AFC3-683FCA7DAFAA}"/>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Attēla vietturis 3">
            <a:extLst>
              <a:ext uri="{FF2B5EF4-FFF2-40B4-BE49-F238E27FC236}">
                <a16:creationId xmlns:a16="http://schemas.microsoft.com/office/drawing/2014/main" id="{902B7492-A7EA-4B30-9CA8-E75BA4471CC5}"/>
              </a:ext>
            </a:extLst>
          </p:cNvPr>
          <p:cNvSpPr>
            <a:spLocks noGrp="1"/>
          </p:cNvSpPr>
          <p:nvPr>
            <p:ph type="pic" sz="quarter" idx="19"/>
          </p:nvPr>
        </p:nvSpPr>
        <p:spPr>
          <a:xfrm>
            <a:off x="7616825" y="0"/>
            <a:ext cx="4575175" cy="5921476"/>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5597C3CD-8C20-A0CF-FFD6-9014AA9598C1}"/>
              </a:ext>
            </a:extLst>
          </p:cNvPr>
          <p:cNvSpPr>
            <a:spLocks noGrp="1"/>
          </p:cNvSpPr>
          <p:nvPr>
            <p:ph type="ftr" sz="quarter" idx="30"/>
          </p:nvPr>
        </p:nvSpPr>
        <p:spPr>
          <a:xfrm>
            <a:off x="4944000" y="6281625"/>
            <a:ext cx="2304000" cy="365125"/>
          </a:xfrm>
        </p:spPr>
        <p:txBody>
          <a:bodyPr/>
          <a:lstStyle>
            <a:lvl1pPr algn="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59676762"/>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3 bulleti_attēls_4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6" y="764440"/>
            <a:ext cx="6327328" cy="1134029"/>
          </a:xfrm>
        </p:spPr>
        <p:txBody>
          <a:bodyPr anchor="t">
            <a:noAutofit/>
          </a:bodyPr>
          <a:lstStyle>
            <a:lvl1pPr algn="l">
              <a:lnSpc>
                <a:spcPct val="100000"/>
              </a:lnSpc>
              <a:defRPr sz="3600">
                <a:solidFill>
                  <a:schemeClr val="tx1"/>
                </a:solidFill>
              </a:defRPr>
            </a:lvl1pPr>
          </a:lstStyle>
          <a:p>
            <a:r>
              <a:rPr lang="lv-LV" dirty="0"/>
              <a:t>Slaida virsraksts</a:t>
            </a:r>
          </a:p>
        </p:txBody>
      </p:sp>
      <p:pic>
        <p:nvPicPr>
          <p:cNvPr id="12" name="Grafika 11">
            <a:extLst>
              <a:ext uri="{FF2B5EF4-FFF2-40B4-BE49-F238E27FC236}">
                <a16:creationId xmlns:a16="http://schemas.microsoft.com/office/drawing/2014/main" id="{B5D2E0A8-63EE-4747-84DF-422333F7F7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15" name="Tiešsaistes attēla vietturis 5">
            <a:extLst>
              <a:ext uri="{FF2B5EF4-FFF2-40B4-BE49-F238E27FC236}">
                <a16:creationId xmlns:a16="http://schemas.microsoft.com/office/drawing/2014/main" id="{65C3D0E7-FD4C-43E9-9517-CF9FE9FC9AF7}"/>
              </a:ext>
            </a:extLst>
          </p:cNvPr>
          <p:cNvSpPr>
            <a:spLocks noGrp="1"/>
          </p:cNvSpPr>
          <p:nvPr>
            <p:ph type="clipArt" sz="quarter" idx="10" hasCustomPrompt="1"/>
          </p:nvPr>
        </p:nvSpPr>
        <p:spPr>
          <a:xfrm>
            <a:off x="888942" y="3519654"/>
            <a:ext cx="699943" cy="699944"/>
          </a:xfrm>
        </p:spPr>
        <p:txBody>
          <a:bodyPr>
            <a:normAutofit/>
          </a:bodyPr>
          <a:lstStyle>
            <a:lvl1pPr algn="ctr">
              <a:defRPr sz="1400">
                <a:solidFill>
                  <a:schemeClr val="tx1"/>
                </a:solidFill>
              </a:defRPr>
            </a:lvl1pPr>
          </a:lstStyle>
          <a:p>
            <a:r>
              <a:rPr lang="lv-LV" dirty="0"/>
              <a:t>ikona</a:t>
            </a:r>
          </a:p>
        </p:txBody>
      </p:sp>
      <p:sp>
        <p:nvSpPr>
          <p:cNvPr id="16" name="Tiešsaistes attēla vietturis 5">
            <a:extLst>
              <a:ext uri="{FF2B5EF4-FFF2-40B4-BE49-F238E27FC236}">
                <a16:creationId xmlns:a16="http://schemas.microsoft.com/office/drawing/2014/main" id="{54A7D392-D8C8-44C5-9A1A-63932F80F496}"/>
              </a:ext>
            </a:extLst>
          </p:cNvPr>
          <p:cNvSpPr>
            <a:spLocks noGrp="1"/>
          </p:cNvSpPr>
          <p:nvPr>
            <p:ph type="clipArt" sz="quarter" idx="11" hasCustomPrompt="1"/>
          </p:nvPr>
        </p:nvSpPr>
        <p:spPr>
          <a:xfrm>
            <a:off x="888942" y="4861676"/>
            <a:ext cx="699943" cy="699944"/>
          </a:xfrm>
        </p:spPr>
        <p:txBody>
          <a:bodyPr>
            <a:normAutofit/>
          </a:bodyPr>
          <a:lstStyle>
            <a:lvl1pPr algn="ctr">
              <a:defRPr sz="1400">
                <a:solidFill>
                  <a:schemeClr val="tx1"/>
                </a:solidFill>
              </a:defRPr>
            </a:lvl1pPr>
          </a:lstStyle>
          <a:p>
            <a:r>
              <a:rPr lang="lv-LV" dirty="0"/>
              <a:t>ikona</a:t>
            </a:r>
          </a:p>
        </p:txBody>
      </p:sp>
      <p:sp>
        <p:nvSpPr>
          <p:cNvPr id="26" name="Teksta vietturis 8">
            <a:extLst>
              <a:ext uri="{FF2B5EF4-FFF2-40B4-BE49-F238E27FC236}">
                <a16:creationId xmlns:a16="http://schemas.microsoft.com/office/drawing/2014/main" id="{2D0B4B96-18DF-4037-9797-0CAC186025B6}"/>
              </a:ext>
            </a:extLst>
          </p:cNvPr>
          <p:cNvSpPr>
            <a:spLocks noGrp="1"/>
          </p:cNvSpPr>
          <p:nvPr>
            <p:ph type="body" sz="quarter" idx="12" hasCustomPrompt="1"/>
          </p:nvPr>
        </p:nvSpPr>
        <p:spPr>
          <a:xfrm>
            <a:off x="1908261" y="3378750"/>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8" name="Teksta vietturis 13">
            <a:extLst>
              <a:ext uri="{FF2B5EF4-FFF2-40B4-BE49-F238E27FC236}">
                <a16:creationId xmlns:a16="http://schemas.microsoft.com/office/drawing/2014/main" id="{FB0BE344-B06E-4EC7-9DFA-6648E3068138}"/>
              </a:ext>
            </a:extLst>
          </p:cNvPr>
          <p:cNvSpPr>
            <a:spLocks noGrp="1"/>
          </p:cNvSpPr>
          <p:nvPr>
            <p:ph type="body" sz="quarter" idx="13" hasCustomPrompt="1"/>
          </p:nvPr>
        </p:nvSpPr>
        <p:spPr>
          <a:xfrm>
            <a:off x="1908261" y="3750901"/>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9" name="Teksta vietturis 8">
            <a:extLst>
              <a:ext uri="{FF2B5EF4-FFF2-40B4-BE49-F238E27FC236}">
                <a16:creationId xmlns:a16="http://schemas.microsoft.com/office/drawing/2014/main" id="{2FFBECF7-C1E0-446C-BF59-299033E4C9E2}"/>
              </a:ext>
            </a:extLst>
          </p:cNvPr>
          <p:cNvSpPr>
            <a:spLocks noGrp="1"/>
          </p:cNvSpPr>
          <p:nvPr>
            <p:ph type="body" sz="quarter" idx="14" hasCustomPrompt="1"/>
          </p:nvPr>
        </p:nvSpPr>
        <p:spPr>
          <a:xfrm>
            <a:off x="1908261" y="4741087"/>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0" name="Teksta vietturis 13">
            <a:extLst>
              <a:ext uri="{FF2B5EF4-FFF2-40B4-BE49-F238E27FC236}">
                <a16:creationId xmlns:a16="http://schemas.microsoft.com/office/drawing/2014/main" id="{F049A56F-DB4F-4F84-9CD7-98161C8895DB}"/>
              </a:ext>
            </a:extLst>
          </p:cNvPr>
          <p:cNvSpPr>
            <a:spLocks noGrp="1"/>
          </p:cNvSpPr>
          <p:nvPr>
            <p:ph type="body" sz="quarter" idx="15" hasCustomPrompt="1"/>
          </p:nvPr>
        </p:nvSpPr>
        <p:spPr>
          <a:xfrm>
            <a:off x="1908261" y="5113238"/>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1" name="Tiešsaistes attēla vietturis 5">
            <a:extLst>
              <a:ext uri="{FF2B5EF4-FFF2-40B4-BE49-F238E27FC236}">
                <a16:creationId xmlns:a16="http://schemas.microsoft.com/office/drawing/2014/main" id="{1CFD50C1-50EA-4C98-82C5-EE637F061678}"/>
              </a:ext>
            </a:extLst>
          </p:cNvPr>
          <p:cNvSpPr>
            <a:spLocks noGrp="1"/>
          </p:cNvSpPr>
          <p:nvPr>
            <p:ph type="clipArt" sz="quarter" idx="26" hasCustomPrompt="1"/>
          </p:nvPr>
        </p:nvSpPr>
        <p:spPr>
          <a:xfrm>
            <a:off x="888942" y="2155773"/>
            <a:ext cx="699943" cy="699944"/>
          </a:xfrm>
        </p:spPr>
        <p:txBody>
          <a:bodyPr>
            <a:normAutofit/>
          </a:bodyPr>
          <a:lstStyle>
            <a:lvl1pPr algn="ctr">
              <a:defRPr sz="1400">
                <a:solidFill>
                  <a:schemeClr val="tx1"/>
                </a:solidFill>
              </a:defRPr>
            </a:lvl1pPr>
          </a:lstStyle>
          <a:p>
            <a:r>
              <a:rPr lang="lv-LV" dirty="0"/>
              <a:t>ikona</a:t>
            </a:r>
          </a:p>
        </p:txBody>
      </p:sp>
      <p:sp>
        <p:nvSpPr>
          <p:cNvPr id="32" name="Teksta vietturis 8">
            <a:extLst>
              <a:ext uri="{FF2B5EF4-FFF2-40B4-BE49-F238E27FC236}">
                <a16:creationId xmlns:a16="http://schemas.microsoft.com/office/drawing/2014/main" id="{A967AF7E-9DAB-42A0-9205-16C415B6FB62}"/>
              </a:ext>
            </a:extLst>
          </p:cNvPr>
          <p:cNvSpPr>
            <a:spLocks noGrp="1"/>
          </p:cNvSpPr>
          <p:nvPr>
            <p:ph type="body" sz="quarter" idx="27" hasCustomPrompt="1"/>
          </p:nvPr>
        </p:nvSpPr>
        <p:spPr>
          <a:xfrm>
            <a:off x="1908261" y="2014869"/>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8B65E321-5380-4A84-A2A8-78B99D902D1F}"/>
              </a:ext>
            </a:extLst>
          </p:cNvPr>
          <p:cNvSpPr>
            <a:spLocks noGrp="1"/>
          </p:cNvSpPr>
          <p:nvPr>
            <p:ph type="body" sz="quarter" idx="28" hasCustomPrompt="1"/>
          </p:nvPr>
        </p:nvSpPr>
        <p:spPr>
          <a:xfrm>
            <a:off x="1908261" y="2387020"/>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 name="Slaida numura vietturis 2">
            <a:extLst>
              <a:ext uri="{FF2B5EF4-FFF2-40B4-BE49-F238E27FC236}">
                <a16:creationId xmlns:a16="http://schemas.microsoft.com/office/drawing/2014/main" id="{101DB0B0-F066-4E29-830B-545730D5C345}"/>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9" name="Teksta vietturis 2">
            <a:extLst>
              <a:ext uri="{FF2B5EF4-FFF2-40B4-BE49-F238E27FC236}">
                <a16:creationId xmlns:a16="http://schemas.microsoft.com/office/drawing/2014/main" id="{5D00E602-E8E4-44B9-90EF-DE8A1BBE76B4}"/>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20" name="Taisnstūris 19">
            <a:extLst>
              <a:ext uri="{FF2B5EF4-FFF2-40B4-BE49-F238E27FC236}">
                <a16:creationId xmlns:a16="http://schemas.microsoft.com/office/drawing/2014/main" id="{EC5B46B4-DFCE-4C2A-AFC3-683FCA7DAFAA}"/>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Attēla vietturis 3">
            <a:extLst>
              <a:ext uri="{FF2B5EF4-FFF2-40B4-BE49-F238E27FC236}">
                <a16:creationId xmlns:a16="http://schemas.microsoft.com/office/drawing/2014/main" id="{902B7492-A7EA-4B30-9CA8-E75BA4471CC5}"/>
              </a:ext>
            </a:extLst>
          </p:cNvPr>
          <p:cNvSpPr>
            <a:spLocks noGrp="1"/>
          </p:cNvSpPr>
          <p:nvPr>
            <p:ph type="pic" sz="quarter" idx="19"/>
          </p:nvPr>
        </p:nvSpPr>
        <p:spPr>
          <a:xfrm>
            <a:off x="7616825" y="0"/>
            <a:ext cx="4575175" cy="5921476"/>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5597C3CD-8C20-A0CF-FFD6-9014AA9598C1}"/>
              </a:ext>
            </a:extLst>
          </p:cNvPr>
          <p:cNvSpPr>
            <a:spLocks noGrp="1"/>
          </p:cNvSpPr>
          <p:nvPr>
            <p:ph type="ftr" sz="quarter" idx="30"/>
          </p:nvPr>
        </p:nvSpPr>
        <p:spPr>
          <a:xfrm>
            <a:off x="4944000" y="6281625"/>
            <a:ext cx="2304000" cy="365125"/>
          </a:xfrm>
        </p:spPr>
        <p:txBody>
          <a:bodyPr/>
          <a:lstStyle>
            <a:lvl1pPr algn="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07647355"/>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bulleti_attēls_5">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44990" y="995854"/>
            <a:ext cx="4467700" cy="1107261"/>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1995009" y="4079700"/>
            <a:ext cx="1845479" cy="527940"/>
          </a:xfrm>
        </p:spPr>
        <p:txBody>
          <a:bodyPr>
            <a:noAutofit/>
          </a:bodyPr>
          <a:lstStyle>
            <a:lvl1pPr algn="l">
              <a:lnSpc>
                <a:spcPct val="100000"/>
              </a:lnSpc>
              <a:spcBef>
                <a:spcPts val="0"/>
              </a:spcBef>
              <a:defRPr sz="28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Teksts</a:t>
            </a:r>
          </a:p>
        </p:txBody>
      </p:sp>
      <p:sp>
        <p:nvSpPr>
          <p:cNvPr id="7" name="Slaida numura vietturis 3">
            <a:extLst>
              <a:ext uri="{FF2B5EF4-FFF2-40B4-BE49-F238E27FC236}">
                <a16:creationId xmlns:a16="http://schemas.microsoft.com/office/drawing/2014/main" id="{F1B09677-1617-4EF5-BB7E-5A3E62489D37}"/>
              </a:ext>
            </a:extLst>
          </p:cNvPr>
          <p:cNvSpPr>
            <a:spLocks noGrp="1"/>
          </p:cNvSpPr>
          <p:nvPr>
            <p:ph type="sldNum" sz="quarter" idx="29"/>
          </p:nvPr>
        </p:nvSpPr>
        <p:spPr>
          <a:xfrm>
            <a:off x="279780" y="6274800"/>
            <a:ext cx="482400" cy="365125"/>
          </a:xfrm>
        </p:spPr>
        <p:txBody>
          <a:bodyPr/>
          <a:lstStyle>
            <a:lvl1pPr>
              <a:defRPr>
                <a:solidFill>
                  <a:schemeClr val="tx2"/>
                </a:solidFill>
              </a:defRPr>
            </a:lvl1pPr>
          </a:lstStyle>
          <a:p>
            <a:fld id="{712B737D-8E28-4713-A82C-8BA69049BAD4}" type="slidenum">
              <a:rPr lang="lv-LV" smtClean="0"/>
              <a:pPr/>
              <a:t>‹#›</a:t>
            </a:fld>
            <a:endParaRPr lang="lv-LV"/>
          </a:p>
        </p:txBody>
      </p:sp>
      <p:sp>
        <p:nvSpPr>
          <p:cNvPr id="4" name="Tiešsaistes attēla vietturis 3">
            <a:extLst>
              <a:ext uri="{FF2B5EF4-FFF2-40B4-BE49-F238E27FC236}">
                <a16:creationId xmlns:a16="http://schemas.microsoft.com/office/drawing/2014/main" id="{15C25156-52C2-44CD-8EB6-BAD23773252C}"/>
              </a:ext>
            </a:extLst>
          </p:cNvPr>
          <p:cNvSpPr>
            <a:spLocks noGrp="1"/>
          </p:cNvSpPr>
          <p:nvPr>
            <p:ph type="clipArt" sz="quarter" idx="30" hasCustomPrompt="1"/>
          </p:nvPr>
        </p:nvSpPr>
        <p:spPr>
          <a:xfrm>
            <a:off x="678106" y="4148973"/>
            <a:ext cx="1375352" cy="1375352"/>
          </a:xfrm>
        </p:spPr>
        <p:txBody>
          <a:bodyPr/>
          <a:lstStyle>
            <a:lvl1pPr>
              <a:spcBef>
                <a:spcPts val="0"/>
              </a:spcBef>
              <a:defRPr>
                <a:solidFill>
                  <a:schemeClr val="tx1"/>
                </a:solidFill>
              </a:defRPr>
            </a:lvl1pPr>
          </a:lstStyle>
          <a:p>
            <a:r>
              <a:rPr lang="lv-LV" dirty="0"/>
              <a:t>Ikona</a:t>
            </a:r>
          </a:p>
        </p:txBody>
      </p:sp>
      <p:sp>
        <p:nvSpPr>
          <p:cNvPr id="6" name="Teksta vietturis 5">
            <a:extLst>
              <a:ext uri="{FF2B5EF4-FFF2-40B4-BE49-F238E27FC236}">
                <a16:creationId xmlns:a16="http://schemas.microsoft.com/office/drawing/2014/main" id="{06E234E5-0A74-4A3A-9963-68282D60F57D}"/>
              </a:ext>
            </a:extLst>
          </p:cNvPr>
          <p:cNvSpPr>
            <a:spLocks noGrp="1"/>
          </p:cNvSpPr>
          <p:nvPr>
            <p:ph type="body" sz="quarter" idx="31" hasCustomPrompt="1"/>
          </p:nvPr>
        </p:nvSpPr>
        <p:spPr>
          <a:xfrm>
            <a:off x="1995009" y="4608337"/>
            <a:ext cx="1161663" cy="915988"/>
          </a:xfrm>
        </p:spPr>
        <p:txBody>
          <a:bodyPr/>
          <a:lstStyle>
            <a:lvl1pPr algn="l">
              <a:spcBef>
                <a:spcPts val="0"/>
              </a:spcBef>
              <a:defRPr sz="6000" b="1">
                <a:solidFill>
                  <a:schemeClr val="tx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lv-LV" dirty="0"/>
              <a:t>20</a:t>
            </a:r>
          </a:p>
        </p:txBody>
      </p:sp>
      <p:sp>
        <p:nvSpPr>
          <p:cNvPr id="14" name="Teksta vietturis 13">
            <a:extLst>
              <a:ext uri="{FF2B5EF4-FFF2-40B4-BE49-F238E27FC236}">
                <a16:creationId xmlns:a16="http://schemas.microsoft.com/office/drawing/2014/main" id="{33C20334-37A6-4B87-86C8-CB9767A6B66E}"/>
              </a:ext>
            </a:extLst>
          </p:cNvPr>
          <p:cNvSpPr>
            <a:spLocks noGrp="1"/>
          </p:cNvSpPr>
          <p:nvPr>
            <p:ph type="body" sz="quarter" idx="32" hasCustomPrompt="1"/>
          </p:nvPr>
        </p:nvSpPr>
        <p:spPr>
          <a:xfrm>
            <a:off x="2904692" y="4937098"/>
            <a:ext cx="991453" cy="674688"/>
          </a:xfrm>
        </p:spPr>
        <p:txBody>
          <a:bodyPr/>
          <a:lstStyle>
            <a:lvl1pPr algn="l">
              <a:spcBef>
                <a:spcPts val="0"/>
              </a:spcBef>
              <a:defRPr sz="3200">
                <a:solidFill>
                  <a:schemeClr val="tx1"/>
                </a:solidFill>
              </a:defRPr>
            </a:lvl1pPr>
          </a:lstStyle>
          <a:p>
            <a:pPr lvl="0"/>
            <a:r>
              <a:rPr lang="lv-LV" dirty="0"/>
              <a:t>%</a:t>
            </a:r>
          </a:p>
        </p:txBody>
      </p:sp>
      <p:sp>
        <p:nvSpPr>
          <p:cNvPr id="23" name="Teksta vietturis 8">
            <a:extLst>
              <a:ext uri="{FF2B5EF4-FFF2-40B4-BE49-F238E27FC236}">
                <a16:creationId xmlns:a16="http://schemas.microsoft.com/office/drawing/2014/main" id="{3E0F4539-89E9-4CCC-A4F8-A3755758DF18}"/>
              </a:ext>
            </a:extLst>
          </p:cNvPr>
          <p:cNvSpPr>
            <a:spLocks noGrp="1"/>
          </p:cNvSpPr>
          <p:nvPr>
            <p:ph type="body" sz="quarter" idx="33" hasCustomPrompt="1"/>
          </p:nvPr>
        </p:nvSpPr>
        <p:spPr>
          <a:xfrm>
            <a:off x="6020460" y="4079700"/>
            <a:ext cx="1845479" cy="527940"/>
          </a:xfrm>
        </p:spPr>
        <p:txBody>
          <a:bodyPr>
            <a:noAutofit/>
          </a:bodyPr>
          <a:lstStyle>
            <a:lvl1pPr algn="l">
              <a:lnSpc>
                <a:spcPct val="100000"/>
              </a:lnSpc>
              <a:spcBef>
                <a:spcPts val="0"/>
              </a:spcBef>
              <a:defRPr sz="28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Teksts</a:t>
            </a:r>
          </a:p>
        </p:txBody>
      </p:sp>
      <p:sp>
        <p:nvSpPr>
          <p:cNvPr id="24" name="Tiešsaistes attēla vietturis 3">
            <a:extLst>
              <a:ext uri="{FF2B5EF4-FFF2-40B4-BE49-F238E27FC236}">
                <a16:creationId xmlns:a16="http://schemas.microsoft.com/office/drawing/2014/main" id="{E41E2C6F-4C7E-47E8-AEC4-A0156492A96E}"/>
              </a:ext>
            </a:extLst>
          </p:cNvPr>
          <p:cNvSpPr>
            <a:spLocks noGrp="1"/>
          </p:cNvSpPr>
          <p:nvPr>
            <p:ph type="clipArt" sz="quarter" idx="34" hasCustomPrompt="1"/>
          </p:nvPr>
        </p:nvSpPr>
        <p:spPr>
          <a:xfrm>
            <a:off x="4703557" y="4148973"/>
            <a:ext cx="1375352" cy="1375352"/>
          </a:xfrm>
        </p:spPr>
        <p:txBody>
          <a:bodyPr/>
          <a:lstStyle>
            <a:lvl1pPr>
              <a:spcBef>
                <a:spcPts val="0"/>
              </a:spcBef>
              <a:defRPr>
                <a:solidFill>
                  <a:schemeClr val="tx1"/>
                </a:solidFill>
              </a:defRPr>
            </a:lvl1pPr>
          </a:lstStyle>
          <a:p>
            <a:r>
              <a:rPr lang="lv-LV" dirty="0"/>
              <a:t>Ikona</a:t>
            </a:r>
          </a:p>
        </p:txBody>
      </p:sp>
      <p:sp>
        <p:nvSpPr>
          <p:cNvPr id="25" name="Teksta vietturis 5">
            <a:extLst>
              <a:ext uri="{FF2B5EF4-FFF2-40B4-BE49-F238E27FC236}">
                <a16:creationId xmlns:a16="http://schemas.microsoft.com/office/drawing/2014/main" id="{89BFC36E-15E8-4E93-9A0B-C13EB08146F9}"/>
              </a:ext>
            </a:extLst>
          </p:cNvPr>
          <p:cNvSpPr>
            <a:spLocks noGrp="1"/>
          </p:cNvSpPr>
          <p:nvPr>
            <p:ph type="body" sz="quarter" idx="35" hasCustomPrompt="1"/>
          </p:nvPr>
        </p:nvSpPr>
        <p:spPr>
          <a:xfrm>
            <a:off x="6020460" y="4608337"/>
            <a:ext cx="1161663" cy="915988"/>
          </a:xfrm>
        </p:spPr>
        <p:txBody>
          <a:bodyPr/>
          <a:lstStyle>
            <a:lvl1pPr algn="l">
              <a:spcBef>
                <a:spcPts val="0"/>
              </a:spcBef>
              <a:defRPr sz="6000" b="1">
                <a:solidFill>
                  <a:schemeClr val="tx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lv-LV" dirty="0"/>
              <a:t>20</a:t>
            </a:r>
          </a:p>
        </p:txBody>
      </p:sp>
      <p:sp>
        <p:nvSpPr>
          <p:cNvPr id="26" name="Teksta vietturis 13">
            <a:extLst>
              <a:ext uri="{FF2B5EF4-FFF2-40B4-BE49-F238E27FC236}">
                <a16:creationId xmlns:a16="http://schemas.microsoft.com/office/drawing/2014/main" id="{654B8190-CD7F-4D04-BBF9-8CE8BEDE14A1}"/>
              </a:ext>
            </a:extLst>
          </p:cNvPr>
          <p:cNvSpPr>
            <a:spLocks noGrp="1"/>
          </p:cNvSpPr>
          <p:nvPr>
            <p:ph type="body" sz="quarter" idx="36" hasCustomPrompt="1"/>
          </p:nvPr>
        </p:nvSpPr>
        <p:spPr>
          <a:xfrm>
            <a:off x="6930143" y="4937098"/>
            <a:ext cx="991453" cy="674688"/>
          </a:xfrm>
        </p:spPr>
        <p:txBody>
          <a:bodyPr/>
          <a:lstStyle>
            <a:lvl1pPr algn="l">
              <a:spcBef>
                <a:spcPts val="0"/>
              </a:spcBef>
              <a:defRPr sz="3200">
                <a:solidFill>
                  <a:schemeClr val="tx1"/>
                </a:solidFill>
              </a:defRPr>
            </a:lvl1pPr>
          </a:lstStyle>
          <a:p>
            <a:pPr lvl="0"/>
            <a:r>
              <a:rPr lang="lv-LV" dirty="0"/>
              <a:t>%</a:t>
            </a:r>
          </a:p>
        </p:txBody>
      </p:sp>
      <p:sp>
        <p:nvSpPr>
          <p:cNvPr id="27" name="Teksta vietturis 8">
            <a:extLst>
              <a:ext uri="{FF2B5EF4-FFF2-40B4-BE49-F238E27FC236}">
                <a16:creationId xmlns:a16="http://schemas.microsoft.com/office/drawing/2014/main" id="{5DA79156-9E8F-47E8-BDE8-95587CC01FDF}"/>
              </a:ext>
            </a:extLst>
          </p:cNvPr>
          <p:cNvSpPr>
            <a:spLocks noGrp="1"/>
          </p:cNvSpPr>
          <p:nvPr>
            <p:ph type="body" sz="quarter" idx="37" hasCustomPrompt="1"/>
          </p:nvPr>
        </p:nvSpPr>
        <p:spPr>
          <a:xfrm>
            <a:off x="10045911" y="4079700"/>
            <a:ext cx="1845479" cy="527940"/>
          </a:xfrm>
        </p:spPr>
        <p:txBody>
          <a:bodyPr>
            <a:noAutofit/>
          </a:bodyPr>
          <a:lstStyle>
            <a:lvl1pPr algn="l">
              <a:lnSpc>
                <a:spcPct val="100000"/>
              </a:lnSpc>
              <a:spcBef>
                <a:spcPts val="0"/>
              </a:spcBef>
              <a:defRPr sz="28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Teksts</a:t>
            </a:r>
          </a:p>
        </p:txBody>
      </p:sp>
      <p:sp>
        <p:nvSpPr>
          <p:cNvPr id="28" name="Tiešsaistes attēla vietturis 3">
            <a:extLst>
              <a:ext uri="{FF2B5EF4-FFF2-40B4-BE49-F238E27FC236}">
                <a16:creationId xmlns:a16="http://schemas.microsoft.com/office/drawing/2014/main" id="{6FA1BAC7-8E7C-4C58-858D-112932A73058}"/>
              </a:ext>
            </a:extLst>
          </p:cNvPr>
          <p:cNvSpPr>
            <a:spLocks noGrp="1"/>
          </p:cNvSpPr>
          <p:nvPr>
            <p:ph type="clipArt" sz="quarter" idx="38" hasCustomPrompt="1"/>
          </p:nvPr>
        </p:nvSpPr>
        <p:spPr>
          <a:xfrm>
            <a:off x="8729008" y="4148973"/>
            <a:ext cx="1375352" cy="1375352"/>
          </a:xfrm>
        </p:spPr>
        <p:txBody>
          <a:bodyPr/>
          <a:lstStyle>
            <a:lvl1pPr>
              <a:spcBef>
                <a:spcPts val="0"/>
              </a:spcBef>
              <a:defRPr>
                <a:solidFill>
                  <a:schemeClr val="tx1"/>
                </a:solidFill>
              </a:defRPr>
            </a:lvl1pPr>
          </a:lstStyle>
          <a:p>
            <a:r>
              <a:rPr lang="lv-LV" dirty="0"/>
              <a:t>Ikona</a:t>
            </a:r>
          </a:p>
        </p:txBody>
      </p:sp>
      <p:sp>
        <p:nvSpPr>
          <p:cNvPr id="29" name="Teksta vietturis 5">
            <a:extLst>
              <a:ext uri="{FF2B5EF4-FFF2-40B4-BE49-F238E27FC236}">
                <a16:creationId xmlns:a16="http://schemas.microsoft.com/office/drawing/2014/main" id="{ACA84D36-D234-4BCF-B45D-020A4CFAF5B7}"/>
              </a:ext>
            </a:extLst>
          </p:cNvPr>
          <p:cNvSpPr>
            <a:spLocks noGrp="1"/>
          </p:cNvSpPr>
          <p:nvPr>
            <p:ph type="body" sz="quarter" idx="39" hasCustomPrompt="1"/>
          </p:nvPr>
        </p:nvSpPr>
        <p:spPr>
          <a:xfrm>
            <a:off x="10045911" y="4608337"/>
            <a:ext cx="1161663" cy="915988"/>
          </a:xfrm>
        </p:spPr>
        <p:txBody>
          <a:bodyPr/>
          <a:lstStyle>
            <a:lvl1pPr algn="l">
              <a:spcBef>
                <a:spcPts val="0"/>
              </a:spcBef>
              <a:defRPr sz="6000" b="1">
                <a:solidFill>
                  <a:schemeClr val="tx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lv-LV" dirty="0"/>
              <a:t>20</a:t>
            </a:r>
          </a:p>
        </p:txBody>
      </p:sp>
      <p:sp>
        <p:nvSpPr>
          <p:cNvPr id="30" name="Teksta vietturis 13">
            <a:extLst>
              <a:ext uri="{FF2B5EF4-FFF2-40B4-BE49-F238E27FC236}">
                <a16:creationId xmlns:a16="http://schemas.microsoft.com/office/drawing/2014/main" id="{AE1CD1EE-DCD0-48BA-A459-BD8367720A1E}"/>
              </a:ext>
            </a:extLst>
          </p:cNvPr>
          <p:cNvSpPr>
            <a:spLocks noGrp="1"/>
          </p:cNvSpPr>
          <p:nvPr>
            <p:ph type="body" sz="quarter" idx="40" hasCustomPrompt="1"/>
          </p:nvPr>
        </p:nvSpPr>
        <p:spPr>
          <a:xfrm>
            <a:off x="10955594" y="4937098"/>
            <a:ext cx="991453" cy="674688"/>
          </a:xfrm>
        </p:spPr>
        <p:txBody>
          <a:bodyPr/>
          <a:lstStyle>
            <a:lvl1pPr algn="l">
              <a:spcBef>
                <a:spcPts val="0"/>
              </a:spcBef>
              <a:defRPr sz="3200">
                <a:solidFill>
                  <a:schemeClr val="tx1"/>
                </a:solidFill>
              </a:defRPr>
            </a:lvl1pPr>
          </a:lstStyle>
          <a:p>
            <a:pPr lvl="0"/>
            <a:r>
              <a:rPr lang="lv-LV" dirty="0"/>
              <a:t>%</a:t>
            </a:r>
          </a:p>
        </p:txBody>
      </p:sp>
      <p:sp>
        <p:nvSpPr>
          <p:cNvPr id="20" name="Teksta vietturis 2">
            <a:extLst>
              <a:ext uri="{FF2B5EF4-FFF2-40B4-BE49-F238E27FC236}">
                <a16:creationId xmlns:a16="http://schemas.microsoft.com/office/drawing/2014/main" id="{1BD117AF-2866-4A7A-BECB-6B27AC7E4E55}"/>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21" name="Taisnstūris 20">
            <a:extLst>
              <a:ext uri="{FF2B5EF4-FFF2-40B4-BE49-F238E27FC236}">
                <a16:creationId xmlns:a16="http://schemas.microsoft.com/office/drawing/2014/main" id="{FA9498EA-93D1-4606-ADA7-B6D2042565F1}"/>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2" name="Attēla vietturis 3">
            <a:extLst>
              <a:ext uri="{FF2B5EF4-FFF2-40B4-BE49-F238E27FC236}">
                <a16:creationId xmlns:a16="http://schemas.microsoft.com/office/drawing/2014/main" id="{8A7BDDA1-55AA-4DD1-ACCE-C81015E4F2F1}"/>
              </a:ext>
            </a:extLst>
          </p:cNvPr>
          <p:cNvSpPr>
            <a:spLocks noGrp="1"/>
          </p:cNvSpPr>
          <p:nvPr>
            <p:ph type="pic" sz="quarter" idx="19"/>
          </p:nvPr>
        </p:nvSpPr>
        <p:spPr>
          <a:xfrm>
            <a:off x="5724939" y="0"/>
            <a:ext cx="6467061" cy="3429000"/>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08B70E75-66BF-A7B2-3997-B84E5D48F1B9}"/>
              </a:ext>
            </a:extLst>
          </p:cNvPr>
          <p:cNvSpPr>
            <a:spLocks noGrp="1"/>
          </p:cNvSpPr>
          <p:nvPr>
            <p:ph type="ftr" sz="quarter" idx="41"/>
          </p:nvPr>
        </p:nvSpPr>
        <p:spPr>
          <a:xfrm>
            <a:off x="4944000" y="6282000"/>
            <a:ext cx="2304000" cy="365125"/>
          </a:xfrm>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3845149"/>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bulleti_attēls_5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44990" y="995854"/>
            <a:ext cx="4467700" cy="1107261"/>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1995009" y="4079700"/>
            <a:ext cx="1845479" cy="527940"/>
          </a:xfrm>
        </p:spPr>
        <p:txBody>
          <a:bodyPr>
            <a:noAutofit/>
          </a:bodyPr>
          <a:lstStyle>
            <a:lvl1pPr algn="l">
              <a:lnSpc>
                <a:spcPct val="100000"/>
              </a:lnSpc>
              <a:spcBef>
                <a:spcPts val="0"/>
              </a:spcBef>
              <a:defRPr sz="28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Teksts</a:t>
            </a:r>
          </a:p>
        </p:txBody>
      </p:sp>
      <p:sp>
        <p:nvSpPr>
          <p:cNvPr id="7" name="Slaida numura vietturis 3">
            <a:extLst>
              <a:ext uri="{FF2B5EF4-FFF2-40B4-BE49-F238E27FC236}">
                <a16:creationId xmlns:a16="http://schemas.microsoft.com/office/drawing/2014/main" id="{F1B09677-1617-4EF5-BB7E-5A3E62489D37}"/>
              </a:ext>
            </a:extLst>
          </p:cNvPr>
          <p:cNvSpPr>
            <a:spLocks noGrp="1"/>
          </p:cNvSpPr>
          <p:nvPr>
            <p:ph type="sldNum" sz="quarter" idx="29"/>
          </p:nvPr>
        </p:nvSpPr>
        <p:spPr>
          <a:xfrm>
            <a:off x="279780" y="6274800"/>
            <a:ext cx="482400" cy="365125"/>
          </a:xfrm>
        </p:spPr>
        <p:txBody>
          <a:bodyPr/>
          <a:lstStyle>
            <a:lvl1pPr>
              <a:defRPr>
                <a:solidFill>
                  <a:schemeClr val="tx2"/>
                </a:solidFill>
              </a:defRPr>
            </a:lvl1pPr>
          </a:lstStyle>
          <a:p>
            <a:fld id="{712B737D-8E28-4713-A82C-8BA69049BAD4}" type="slidenum">
              <a:rPr lang="lv-LV" smtClean="0"/>
              <a:pPr/>
              <a:t>‹#›</a:t>
            </a:fld>
            <a:endParaRPr lang="lv-LV"/>
          </a:p>
        </p:txBody>
      </p:sp>
      <p:sp>
        <p:nvSpPr>
          <p:cNvPr id="4" name="Tiešsaistes attēla vietturis 3">
            <a:extLst>
              <a:ext uri="{FF2B5EF4-FFF2-40B4-BE49-F238E27FC236}">
                <a16:creationId xmlns:a16="http://schemas.microsoft.com/office/drawing/2014/main" id="{15C25156-52C2-44CD-8EB6-BAD23773252C}"/>
              </a:ext>
            </a:extLst>
          </p:cNvPr>
          <p:cNvSpPr>
            <a:spLocks noGrp="1"/>
          </p:cNvSpPr>
          <p:nvPr>
            <p:ph type="clipArt" sz="quarter" idx="30" hasCustomPrompt="1"/>
          </p:nvPr>
        </p:nvSpPr>
        <p:spPr>
          <a:xfrm>
            <a:off x="533694" y="4004561"/>
            <a:ext cx="1664176" cy="1664176"/>
          </a:xfrm>
        </p:spPr>
        <p:txBody>
          <a:bodyPr/>
          <a:lstStyle>
            <a:lvl1pPr>
              <a:spcBef>
                <a:spcPts val="0"/>
              </a:spcBef>
              <a:defRPr>
                <a:solidFill>
                  <a:schemeClr val="tx1"/>
                </a:solidFill>
              </a:defRPr>
            </a:lvl1pPr>
          </a:lstStyle>
          <a:p>
            <a:r>
              <a:rPr lang="lv-LV" dirty="0"/>
              <a:t>Ikona</a:t>
            </a:r>
          </a:p>
        </p:txBody>
      </p:sp>
      <p:sp>
        <p:nvSpPr>
          <p:cNvPr id="6" name="Teksta vietturis 5">
            <a:extLst>
              <a:ext uri="{FF2B5EF4-FFF2-40B4-BE49-F238E27FC236}">
                <a16:creationId xmlns:a16="http://schemas.microsoft.com/office/drawing/2014/main" id="{06E234E5-0A74-4A3A-9963-68282D60F57D}"/>
              </a:ext>
            </a:extLst>
          </p:cNvPr>
          <p:cNvSpPr>
            <a:spLocks noGrp="1"/>
          </p:cNvSpPr>
          <p:nvPr>
            <p:ph type="body" sz="quarter" idx="31" hasCustomPrompt="1"/>
          </p:nvPr>
        </p:nvSpPr>
        <p:spPr>
          <a:xfrm>
            <a:off x="1995009" y="4608337"/>
            <a:ext cx="1161663" cy="915988"/>
          </a:xfrm>
        </p:spPr>
        <p:txBody>
          <a:bodyPr/>
          <a:lstStyle>
            <a:lvl1pPr algn="l">
              <a:spcBef>
                <a:spcPts val="0"/>
              </a:spcBef>
              <a:defRPr sz="6000" b="1">
                <a:solidFill>
                  <a:schemeClr val="tx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lv-LV" dirty="0"/>
              <a:t>20</a:t>
            </a:r>
          </a:p>
        </p:txBody>
      </p:sp>
      <p:sp>
        <p:nvSpPr>
          <p:cNvPr id="14" name="Teksta vietturis 13">
            <a:extLst>
              <a:ext uri="{FF2B5EF4-FFF2-40B4-BE49-F238E27FC236}">
                <a16:creationId xmlns:a16="http://schemas.microsoft.com/office/drawing/2014/main" id="{33C20334-37A6-4B87-86C8-CB9767A6B66E}"/>
              </a:ext>
            </a:extLst>
          </p:cNvPr>
          <p:cNvSpPr>
            <a:spLocks noGrp="1"/>
          </p:cNvSpPr>
          <p:nvPr>
            <p:ph type="body" sz="quarter" idx="32" hasCustomPrompt="1"/>
          </p:nvPr>
        </p:nvSpPr>
        <p:spPr>
          <a:xfrm>
            <a:off x="2904692" y="4937098"/>
            <a:ext cx="991453" cy="674688"/>
          </a:xfrm>
        </p:spPr>
        <p:txBody>
          <a:bodyPr/>
          <a:lstStyle>
            <a:lvl1pPr algn="l">
              <a:spcBef>
                <a:spcPts val="0"/>
              </a:spcBef>
              <a:defRPr sz="3200">
                <a:solidFill>
                  <a:schemeClr val="tx1"/>
                </a:solidFill>
              </a:defRPr>
            </a:lvl1pPr>
          </a:lstStyle>
          <a:p>
            <a:pPr lvl="0"/>
            <a:r>
              <a:rPr lang="lv-LV" dirty="0"/>
              <a:t>%</a:t>
            </a:r>
          </a:p>
        </p:txBody>
      </p:sp>
      <p:sp>
        <p:nvSpPr>
          <p:cNvPr id="23" name="Teksta vietturis 8">
            <a:extLst>
              <a:ext uri="{FF2B5EF4-FFF2-40B4-BE49-F238E27FC236}">
                <a16:creationId xmlns:a16="http://schemas.microsoft.com/office/drawing/2014/main" id="{3E0F4539-89E9-4CCC-A4F8-A3755758DF18}"/>
              </a:ext>
            </a:extLst>
          </p:cNvPr>
          <p:cNvSpPr>
            <a:spLocks noGrp="1"/>
          </p:cNvSpPr>
          <p:nvPr>
            <p:ph type="body" sz="quarter" idx="33" hasCustomPrompt="1"/>
          </p:nvPr>
        </p:nvSpPr>
        <p:spPr>
          <a:xfrm>
            <a:off x="6020460" y="4079700"/>
            <a:ext cx="1845479" cy="527940"/>
          </a:xfrm>
        </p:spPr>
        <p:txBody>
          <a:bodyPr>
            <a:noAutofit/>
          </a:bodyPr>
          <a:lstStyle>
            <a:lvl1pPr algn="l">
              <a:lnSpc>
                <a:spcPct val="100000"/>
              </a:lnSpc>
              <a:spcBef>
                <a:spcPts val="0"/>
              </a:spcBef>
              <a:defRPr sz="28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Teksts</a:t>
            </a:r>
          </a:p>
        </p:txBody>
      </p:sp>
      <p:sp>
        <p:nvSpPr>
          <p:cNvPr id="24" name="Tiešsaistes attēla vietturis 3">
            <a:extLst>
              <a:ext uri="{FF2B5EF4-FFF2-40B4-BE49-F238E27FC236}">
                <a16:creationId xmlns:a16="http://schemas.microsoft.com/office/drawing/2014/main" id="{E41E2C6F-4C7E-47E8-AEC4-A0156492A96E}"/>
              </a:ext>
            </a:extLst>
          </p:cNvPr>
          <p:cNvSpPr>
            <a:spLocks noGrp="1"/>
          </p:cNvSpPr>
          <p:nvPr>
            <p:ph type="clipArt" sz="quarter" idx="34" hasCustomPrompt="1"/>
          </p:nvPr>
        </p:nvSpPr>
        <p:spPr>
          <a:xfrm>
            <a:off x="4559145" y="4004561"/>
            <a:ext cx="1664176" cy="1664176"/>
          </a:xfrm>
        </p:spPr>
        <p:txBody>
          <a:bodyPr/>
          <a:lstStyle>
            <a:lvl1pPr>
              <a:spcBef>
                <a:spcPts val="0"/>
              </a:spcBef>
              <a:defRPr>
                <a:solidFill>
                  <a:schemeClr val="tx1"/>
                </a:solidFill>
              </a:defRPr>
            </a:lvl1pPr>
          </a:lstStyle>
          <a:p>
            <a:r>
              <a:rPr lang="lv-LV" dirty="0"/>
              <a:t>Ikona</a:t>
            </a:r>
          </a:p>
        </p:txBody>
      </p:sp>
      <p:sp>
        <p:nvSpPr>
          <p:cNvPr id="25" name="Teksta vietturis 5">
            <a:extLst>
              <a:ext uri="{FF2B5EF4-FFF2-40B4-BE49-F238E27FC236}">
                <a16:creationId xmlns:a16="http://schemas.microsoft.com/office/drawing/2014/main" id="{89BFC36E-15E8-4E93-9A0B-C13EB08146F9}"/>
              </a:ext>
            </a:extLst>
          </p:cNvPr>
          <p:cNvSpPr>
            <a:spLocks noGrp="1"/>
          </p:cNvSpPr>
          <p:nvPr>
            <p:ph type="body" sz="quarter" idx="35" hasCustomPrompt="1"/>
          </p:nvPr>
        </p:nvSpPr>
        <p:spPr>
          <a:xfrm>
            <a:off x="6020460" y="4608337"/>
            <a:ext cx="1161663" cy="915988"/>
          </a:xfrm>
        </p:spPr>
        <p:txBody>
          <a:bodyPr/>
          <a:lstStyle>
            <a:lvl1pPr algn="l">
              <a:spcBef>
                <a:spcPts val="0"/>
              </a:spcBef>
              <a:defRPr sz="6000" b="1">
                <a:solidFill>
                  <a:schemeClr val="tx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lv-LV" dirty="0"/>
              <a:t>20</a:t>
            </a:r>
          </a:p>
        </p:txBody>
      </p:sp>
      <p:sp>
        <p:nvSpPr>
          <p:cNvPr id="26" name="Teksta vietturis 13">
            <a:extLst>
              <a:ext uri="{FF2B5EF4-FFF2-40B4-BE49-F238E27FC236}">
                <a16:creationId xmlns:a16="http://schemas.microsoft.com/office/drawing/2014/main" id="{654B8190-CD7F-4D04-BBF9-8CE8BEDE14A1}"/>
              </a:ext>
            </a:extLst>
          </p:cNvPr>
          <p:cNvSpPr>
            <a:spLocks noGrp="1"/>
          </p:cNvSpPr>
          <p:nvPr>
            <p:ph type="body" sz="quarter" idx="36" hasCustomPrompt="1"/>
          </p:nvPr>
        </p:nvSpPr>
        <p:spPr>
          <a:xfrm>
            <a:off x="6930143" y="4937098"/>
            <a:ext cx="991453" cy="674688"/>
          </a:xfrm>
        </p:spPr>
        <p:txBody>
          <a:bodyPr/>
          <a:lstStyle>
            <a:lvl1pPr algn="l">
              <a:spcBef>
                <a:spcPts val="0"/>
              </a:spcBef>
              <a:defRPr sz="3200">
                <a:solidFill>
                  <a:schemeClr val="tx1"/>
                </a:solidFill>
              </a:defRPr>
            </a:lvl1pPr>
          </a:lstStyle>
          <a:p>
            <a:pPr lvl="0"/>
            <a:r>
              <a:rPr lang="lv-LV" dirty="0"/>
              <a:t>%</a:t>
            </a:r>
          </a:p>
        </p:txBody>
      </p:sp>
      <p:sp>
        <p:nvSpPr>
          <p:cNvPr id="27" name="Teksta vietturis 8">
            <a:extLst>
              <a:ext uri="{FF2B5EF4-FFF2-40B4-BE49-F238E27FC236}">
                <a16:creationId xmlns:a16="http://schemas.microsoft.com/office/drawing/2014/main" id="{5DA79156-9E8F-47E8-BDE8-95587CC01FDF}"/>
              </a:ext>
            </a:extLst>
          </p:cNvPr>
          <p:cNvSpPr>
            <a:spLocks noGrp="1"/>
          </p:cNvSpPr>
          <p:nvPr>
            <p:ph type="body" sz="quarter" idx="37" hasCustomPrompt="1"/>
          </p:nvPr>
        </p:nvSpPr>
        <p:spPr>
          <a:xfrm>
            <a:off x="10045911" y="4079700"/>
            <a:ext cx="1845479" cy="527940"/>
          </a:xfrm>
        </p:spPr>
        <p:txBody>
          <a:bodyPr>
            <a:noAutofit/>
          </a:bodyPr>
          <a:lstStyle>
            <a:lvl1pPr algn="l">
              <a:lnSpc>
                <a:spcPct val="100000"/>
              </a:lnSpc>
              <a:spcBef>
                <a:spcPts val="0"/>
              </a:spcBef>
              <a:defRPr sz="28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Teksts</a:t>
            </a:r>
          </a:p>
        </p:txBody>
      </p:sp>
      <p:sp>
        <p:nvSpPr>
          <p:cNvPr id="28" name="Tiešsaistes attēla vietturis 3">
            <a:extLst>
              <a:ext uri="{FF2B5EF4-FFF2-40B4-BE49-F238E27FC236}">
                <a16:creationId xmlns:a16="http://schemas.microsoft.com/office/drawing/2014/main" id="{6FA1BAC7-8E7C-4C58-858D-112932A73058}"/>
              </a:ext>
            </a:extLst>
          </p:cNvPr>
          <p:cNvSpPr>
            <a:spLocks noGrp="1"/>
          </p:cNvSpPr>
          <p:nvPr>
            <p:ph type="clipArt" sz="quarter" idx="38" hasCustomPrompt="1"/>
          </p:nvPr>
        </p:nvSpPr>
        <p:spPr>
          <a:xfrm>
            <a:off x="8584596" y="4004561"/>
            <a:ext cx="1664176" cy="1664176"/>
          </a:xfrm>
        </p:spPr>
        <p:txBody>
          <a:bodyPr/>
          <a:lstStyle>
            <a:lvl1pPr>
              <a:spcBef>
                <a:spcPts val="0"/>
              </a:spcBef>
              <a:defRPr>
                <a:solidFill>
                  <a:schemeClr val="tx1"/>
                </a:solidFill>
              </a:defRPr>
            </a:lvl1pPr>
          </a:lstStyle>
          <a:p>
            <a:r>
              <a:rPr lang="lv-LV" dirty="0"/>
              <a:t>Ikona</a:t>
            </a:r>
          </a:p>
        </p:txBody>
      </p:sp>
      <p:sp>
        <p:nvSpPr>
          <p:cNvPr id="29" name="Teksta vietturis 5">
            <a:extLst>
              <a:ext uri="{FF2B5EF4-FFF2-40B4-BE49-F238E27FC236}">
                <a16:creationId xmlns:a16="http://schemas.microsoft.com/office/drawing/2014/main" id="{ACA84D36-D234-4BCF-B45D-020A4CFAF5B7}"/>
              </a:ext>
            </a:extLst>
          </p:cNvPr>
          <p:cNvSpPr>
            <a:spLocks noGrp="1"/>
          </p:cNvSpPr>
          <p:nvPr>
            <p:ph type="body" sz="quarter" idx="39" hasCustomPrompt="1"/>
          </p:nvPr>
        </p:nvSpPr>
        <p:spPr>
          <a:xfrm>
            <a:off x="10045911" y="4608337"/>
            <a:ext cx="1161663" cy="915988"/>
          </a:xfrm>
        </p:spPr>
        <p:txBody>
          <a:bodyPr/>
          <a:lstStyle>
            <a:lvl1pPr algn="l">
              <a:spcBef>
                <a:spcPts val="0"/>
              </a:spcBef>
              <a:defRPr sz="6000" b="1">
                <a:solidFill>
                  <a:schemeClr val="tx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lv-LV" dirty="0"/>
              <a:t>20</a:t>
            </a:r>
          </a:p>
        </p:txBody>
      </p:sp>
      <p:sp>
        <p:nvSpPr>
          <p:cNvPr id="30" name="Teksta vietturis 13">
            <a:extLst>
              <a:ext uri="{FF2B5EF4-FFF2-40B4-BE49-F238E27FC236}">
                <a16:creationId xmlns:a16="http://schemas.microsoft.com/office/drawing/2014/main" id="{AE1CD1EE-DCD0-48BA-A459-BD8367720A1E}"/>
              </a:ext>
            </a:extLst>
          </p:cNvPr>
          <p:cNvSpPr>
            <a:spLocks noGrp="1"/>
          </p:cNvSpPr>
          <p:nvPr>
            <p:ph type="body" sz="quarter" idx="40" hasCustomPrompt="1"/>
          </p:nvPr>
        </p:nvSpPr>
        <p:spPr>
          <a:xfrm>
            <a:off x="10955594" y="4937098"/>
            <a:ext cx="991453" cy="674688"/>
          </a:xfrm>
        </p:spPr>
        <p:txBody>
          <a:bodyPr/>
          <a:lstStyle>
            <a:lvl1pPr algn="l">
              <a:spcBef>
                <a:spcPts val="0"/>
              </a:spcBef>
              <a:defRPr sz="3200">
                <a:solidFill>
                  <a:schemeClr val="tx1"/>
                </a:solidFill>
              </a:defRPr>
            </a:lvl1pPr>
          </a:lstStyle>
          <a:p>
            <a:pPr lvl="0"/>
            <a:r>
              <a:rPr lang="lv-LV" dirty="0"/>
              <a:t>%</a:t>
            </a:r>
          </a:p>
        </p:txBody>
      </p:sp>
      <p:sp>
        <p:nvSpPr>
          <p:cNvPr id="20" name="Teksta vietturis 2">
            <a:extLst>
              <a:ext uri="{FF2B5EF4-FFF2-40B4-BE49-F238E27FC236}">
                <a16:creationId xmlns:a16="http://schemas.microsoft.com/office/drawing/2014/main" id="{A6CD5454-1C8F-4383-BAAB-937B7B10B817}"/>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21" name="Taisnstūris 20">
            <a:extLst>
              <a:ext uri="{FF2B5EF4-FFF2-40B4-BE49-F238E27FC236}">
                <a16:creationId xmlns:a16="http://schemas.microsoft.com/office/drawing/2014/main" id="{ED935948-8F3C-4D67-88B7-07EBA7DA7110}"/>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2" name="Attēla vietturis 3">
            <a:extLst>
              <a:ext uri="{FF2B5EF4-FFF2-40B4-BE49-F238E27FC236}">
                <a16:creationId xmlns:a16="http://schemas.microsoft.com/office/drawing/2014/main" id="{947B8105-1D02-4207-A600-EFC6CA3FF7EB}"/>
              </a:ext>
            </a:extLst>
          </p:cNvPr>
          <p:cNvSpPr>
            <a:spLocks noGrp="1"/>
          </p:cNvSpPr>
          <p:nvPr>
            <p:ph type="pic" sz="quarter" idx="19"/>
          </p:nvPr>
        </p:nvSpPr>
        <p:spPr>
          <a:xfrm>
            <a:off x="5724939" y="0"/>
            <a:ext cx="6467061" cy="3429000"/>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76246DA9-ACAD-F027-F8DC-26A433F1629E}"/>
              </a:ext>
            </a:extLst>
          </p:cNvPr>
          <p:cNvSpPr>
            <a:spLocks noGrp="1"/>
          </p:cNvSpPr>
          <p:nvPr>
            <p:ph type="ftr" sz="quarter" idx="41"/>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76529785"/>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bulleti_attēls_6">
    <p:bg>
      <p:bgRef idx="1001">
        <a:schemeClr val="bg1"/>
      </p:bgRef>
    </p:bg>
    <p:spTree>
      <p:nvGrpSpPr>
        <p:cNvPr id="1" name=""/>
        <p:cNvGrpSpPr/>
        <p:nvPr/>
      </p:nvGrpSpPr>
      <p:grpSpPr>
        <a:xfrm>
          <a:off x="0" y="0"/>
          <a:ext cx="0" cy="0"/>
          <a:chOff x="0" y="0"/>
          <a:chExt cx="0" cy="0"/>
        </a:xfrm>
      </p:grpSpPr>
      <p:sp>
        <p:nvSpPr>
          <p:cNvPr id="31" name="Ovāls 30">
            <a:extLst>
              <a:ext uri="{FF2B5EF4-FFF2-40B4-BE49-F238E27FC236}">
                <a16:creationId xmlns:a16="http://schemas.microsoft.com/office/drawing/2014/main" id="{BE0C7A90-66B4-4722-989D-99D59800B20F}"/>
              </a:ext>
            </a:extLst>
          </p:cNvPr>
          <p:cNvSpPr/>
          <p:nvPr userDrawn="1"/>
        </p:nvSpPr>
        <p:spPr>
          <a:xfrm>
            <a:off x="5430892" y="387263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32" name="Ovāls 31">
            <a:extLst>
              <a:ext uri="{FF2B5EF4-FFF2-40B4-BE49-F238E27FC236}">
                <a16:creationId xmlns:a16="http://schemas.microsoft.com/office/drawing/2014/main" id="{49E899B7-03FC-42B0-A547-A275B8CBE613}"/>
              </a:ext>
            </a:extLst>
          </p:cNvPr>
          <p:cNvSpPr/>
          <p:nvPr userDrawn="1"/>
        </p:nvSpPr>
        <p:spPr>
          <a:xfrm>
            <a:off x="5430892" y="2717108"/>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33" name="Ovāls 32">
            <a:extLst>
              <a:ext uri="{FF2B5EF4-FFF2-40B4-BE49-F238E27FC236}">
                <a16:creationId xmlns:a16="http://schemas.microsoft.com/office/drawing/2014/main" id="{31E4F7B5-490A-445C-8304-E49B11C17C3F}"/>
              </a:ext>
            </a:extLst>
          </p:cNvPr>
          <p:cNvSpPr/>
          <p:nvPr userDrawn="1"/>
        </p:nvSpPr>
        <p:spPr>
          <a:xfrm>
            <a:off x="5430892" y="5021341"/>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5220269" y="754474"/>
            <a:ext cx="6316402" cy="77198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3" name="Taisnstūris 2">
            <a:extLst>
              <a:ext uri="{FF2B5EF4-FFF2-40B4-BE49-F238E27FC236}">
                <a16:creationId xmlns:a16="http://schemas.microsoft.com/office/drawing/2014/main" id="{DE7D74FA-10D0-44B0-88AA-AE153A8ABB4C}"/>
              </a:ext>
            </a:extLst>
          </p:cNvPr>
          <p:cNvSpPr/>
          <p:nvPr userDrawn="1"/>
        </p:nvSpPr>
        <p:spPr>
          <a:xfrm>
            <a:off x="0" y="0"/>
            <a:ext cx="4585648" cy="46014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aisnstūris 19">
            <a:extLst>
              <a:ext uri="{FF2B5EF4-FFF2-40B4-BE49-F238E27FC236}">
                <a16:creationId xmlns:a16="http://schemas.microsoft.com/office/drawing/2014/main" id="{248EB142-0B4D-46FB-8816-B224ACF70B99}"/>
              </a:ext>
            </a:extLst>
          </p:cNvPr>
          <p:cNvSpPr/>
          <p:nvPr userDrawn="1"/>
        </p:nvSpPr>
        <p:spPr>
          <a:xfrm>
            <a:off x="-1" y="4601497"/>
            <a:ext cx="4585648" cy="2256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1" name="Grafika 20">
            <a:extLst>
              <a:ext uri="{FF2B5EF4-FFF2-40B4-BE49-F238E27FC236}">
                <a16:creationId xmlns:a16="http://schemas.microsoft.com/office/drawing/2014/main" id="{8D53B549-2A69-4803-85AF-7617A0DD30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18" name="Tiešsaistes attēla vietturis 5">
            <a:extLst>
              <a:ext uri="{FF2B5EF4-FFF2-40B4-BE49-F238E27FC236}">
                <a16:creationId xmlns:a16="http://schemas.microsoft.com/office/drawing/2014/main" id="{0C936957-C3FE-43D7-8519-AFAA2AE24AC1}"/>
              </a:ext>
            </a:extLst>
          </p:cNvPr>
          <p:cNvSpPr>
            <a:spLocks noGrp="1"/>
          </p:cNvSpPr>
          <p:nvPr>
            <p:ph type="clipArt" sz="quarter" idx="10" hasCustomPrompt="1"/>
          </p:nvPr>
        </p:nvSpPr>
        <p:spPr>
          <a:xfrm>
            <a:off x="5558592" y="2837905"/>
            <a:ext cx="699943" cy="699944"/>
          </a:xfrm>
        </p:spPr>
        <p:txBody>
          <a:bodyPr>
            <a:normAutofit/>
          </a:bodyPr>
          <a:lstStyle>
            <a:lvl1pPr algn="ctr">
              <a:defRPr sz="1400">
                <a:solidFill>
                  <a:schemeClr val="tx1"/>
                </a:solidFill>
              </a:defRPr>
            </a:lvl1pPr>
          </a:lstStyle>
          <a:p>
            <a:r>
              <a:rPr lang="lv-LV" dirty="0"/>
              <a:t>ikona</a:t>
            </a:r>
          </a:p>
        </p:txBody>
      </p:sp>
      <p:sp>
        <p:nvSpPr>
          <p:cNvPr id="19" name="Tiešsaistes attēla vietturis 5">
            <a:extLst>
              <a:ext uri="{FF2B5EF4-FFF2-40B4-BE49-F238E27FC236}">
                <a16:creationId xmlns:a16="http://schemas.microsoft.com/office/drawing/2014/main" id="{C1F7DAA6-234F-48C5-BCFA-A60D36CEBBB8}"/>
              </a:ext>
            </a:extLst>
          </p:cNvPr>
          <p:cNvSpPr>
            <a:spLocks noGrp="1"/>
          </p:cNvSpPr>
          <p:nvPr>
            <p:ph type="clipArt" sz="quarter" idx="11" hasCustomPrompt="1"/>
          </p:nvPr>
        </p:nvSpPr>
        <p:spPr>
          <a:xfrm>
            <a:off x="5558592" y="3999008"/>
            <a:ext cx="699943" cy="699944"/>
          </a:xfrm>
        </p:spPr>
        <p:txBody>
          <a:bodyPr>
            <a:normAutofit/>
          </a:bodyPr>
          <a:lstStyle>
            <a:lvl1pPr algn="ctr">
              <a:defRPr sz="1400">
                <a:solidFill>
                  <a:schemeClr val="tx1"/>
                </a:solidFill>
              </a:defRPr>
            </a:lvl1pPr>
          </a:lstStyle>
          <a:p>
            <a:r>
              <a:rPr lang="lv-LV" dirty="0"/>
              <a:t>ikona</a:t>
            </a:r>
          </a:p>
        </p:txBody>
      </p:sp>
      <p:sp>
        <p:nvSpPr>
          <p:cNvPr id="22" name="Teksta vietturis 8">
            <a:extLst>
              <a:ext uri="{FF2B5EF4-FFF2-40B4-BE49-F238E27FC236}">
                <a16:creationId xmlns:a16="http://schemas.microsoft.com/office/drawing/2014/main" id="{ECDA17F2-5F6E-4EE0-90C5-24AC023AF8EE}"/>
              </a:ext>
            </a:extLst>
          </p:cNvPr>
          <p:cNvSpPr>
            <a:spLocks noGrp="1"/>
          </p:cNvSpPr>
          <p:nvPr>
            <p:ph type="body" sz="quarter" idx="12" hasCustomPrompt="1"/>
          </p:nvPr>
        </p:nvSpPr>
        <p:spPr>
          <a:xfrm>
            <a:off x="6666931" y="2816087"/>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3" name="Teksta vietturis 13">
            <a:extLst>
              <a:ext uri="{FF2B5EF4-FFF2-40B4-BE49-F238E27FC236}">
                <a16:creationId xmlns:a16="http://schemas.microsoft.com/office/drawing/2014/main" id="{C54900F3-005D-47DE-BE13-1F4029B2C26B}"/>
              </a:ext>
            </a:extLst>
          </p:cNvPr>
          <p:cNvSpPr>
            <a:spLocks noGrp="1"/>
          </p:cNvSpPr>
          <p:nvPr>
            <p:ph type="body" sz="quarter" idx="13" hasCustomPrompt="1"/>
          </p:nvPr>
        </p:nvSpPr>
        <p:spPr>
          <a:xfrm>
            <a:off x="6666931" y="3201886"/>
            <a:ext cx="4863642" cy="367413"/>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24" name="Teksta vietturis 8">
            <a:extLst>
              <a:ext uri="{FF2B5EF4-FFF2-40B4-BE49-F238E27FC236}">
                <a16:creationId xmlns:a16="http://schemas.microsoft.com/office/drawing/2014/main" id="{E8242EDF-9604-4FD0-A605-4F27DA75D7AE}"/>
              </a:ext>
            </a:extLst>
          </p:cNvPr>
          <p:cNvSpPr>
            <a:spLocks noGrp="1"/>
          </p:cNvSpPr>
          <p:nvPr>
            <p:ph type="body" sz="quarter" idx="14" hasCustomPrompt="1"/>
          </p:nvPr>
        </p:nvSpPr>
        <p:spPr>
          <a:xfrm>
            <a:off x="6666931" y="3966439"/>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5" name="Teksta vietturis 13">
            <a:extLst>
              <a:ext uri="{FF2B5EF4-FFF2-40B4-BE49-F238E27FC236}">
                <a16:creationId xmlns:a16="http://schemas.microsoft.com/office/drawing/2014/main" id="{9512D99E-1CE3-4906-A4F8-86352EB19138}"/>
              </a:ext>
            </a:extLst>
          </p:cNvPr>
          <p:cNvSpPr>
            <a:spLocks noGrp="1"/>
          </p:cNvSpPr>
          <p:nvPr>
            <p:ph type="body" sz="quarter" idx="15" hasCustomPrompt="1"/>
          </p:nvPr>
        </p:nvSpPr>
        <p:spPr>
          <a:xfrm>
            <a:off x="6666931" y="4345414"/>
            <a:ext cx="4863642" cy="364516"/>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26" name="Tiešsaistes attēla vietturis 5">
            <a:extLst>
              <a:ext uri="{FF2B5EF4-FFF2-40B4-BE49-F238E27FC236}">
                <a16:creationId xmlns:a16="http://schemas.microsoft.com/office/drawing/2014/main" id="{980A4874-DE5F-4060-8109-34A09A0D62F1}"/>
              </a:ext>
            </a:extLst>
          </p:cNvPr>
          <p:cNvSpPr>
            <a:spLocks noGrp="1"/>
          </p:cNvSpPr>
          <p:nvPr>
            <p:ph type="clipArt" sz="quarter" idx="26" hasCustomPrompt="1"/>
          </p:nvPr>
        </p:nvSpPr>
        <p:spPr>
          <a:xfrm>
            <a:off x="5558592" y="5151243"/>
            <a:ext cx="699943" cy="699944"/>
          </a:xfrm>
        </p:spPr>
        <p:txBody>
          <a:bodyPr>
            <a:normAutofit/>
          </a:bodyPr>
          <a:lstStyle>
            <a:lvl1pPr algn="ctr">
              <a:defRPr sz="1400">
                <a:solidFill>
                  <a:schemeClr val="tx1"/>
                </a:solidFill>
              </a:defRPr>
            </a:lvl1pPr>
          </a:lstStyle>
          <a:p>
            <a:r>
              <a:rPr lang="lv-LV" dirty="0"/>
              <a:t>ikona</a:t>
            </a:r>
          </a:p>
        </p:txBody>
      </p:sp>
      <p:sp>
        <p:nvSpPr>
          <p:cNvPr id="28" name="Teksta vietturis 8">
            <a:extLst>
              <a:ext uri="{FF2B5EF4-FFF2-40B4-BE49-F238E27FC236}">
                <a16:creationId xmlns:a16="http://schemas.microsoft.com/office/drawing/2014/main" id="{8AFC13D8-0CC2-416D-9F20-8DACEB3EF06C}"/>
              </a:ext>
            </a:extLst>
          </p:cNvPr>
          <p:cNvSpPr>
            <a:spLocks noGrp="1"/>
          </p:cNvSpPr>
          <p:nvPr>
            <p:ph type="body" sz="quarter" idx="27" hasCustomPrompt="1"/>
          </p:nvPr>
        </p:nvSpPr>
        <p:spPr>
          <a:xfrm>
            <a:off x="6666931" y="5132322"/>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9" name="Teksta vietturis 13">
            <a:extLst>
              <a:ext uri="{FF2B5EF4-FFF2-40B4-BE49-F238E27FC236}">
                <a16:creationId xmlns:a16="http://schemas.microsoft.com/office/drawing/2014/main" id="{8202C5C1-AD45-4E23-B456-B7FC6936BA33}"/>
              </a:ext>
            </a:extLst>
          </p:cNvPr>
          <p:cNvSpPr>
            <a:spLocks noGrp="1"/>
          </p:cNvSpPr>
          <p:nvPr>
            <p:ph type="body" sz="quarter" idx="28" hasCustomPrompt="1"/>
          </p:nvPr>
        </p:nvSpPr>
        <p:spPr>
          <a:xfrm>
            <a:off x="6666931" y="5511297"/>
            <a:ext cx="4863642" cy="364516"/>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30" name="Teksta vietturis 13">
            <a:extLst>
              <a:ext uri="{FF2B5EF4-FFF2-40B4-BE49-F238E27FC236}">
                <a16:creationId xmlns:a16="http://schemas.microsoft.com/office/drawing/2014/main" id="{B672529B-D226-483E-9402-BA2B5A42A83B}"/>
              </a:ext>
            </a:extLst>
          </p:cNvPr>
          <p:cNvSpPr>
            <a:spLocks noGrp="1"/>
          </p:cNvSpPr>
          <p:nvPr>
            <p:ph type="body" sz="quarter" idx="29" hasCustomPrompt="1"/>
          </p:nvPr>
        </p:nvSpPr>
        <p:spPr>
          <a:xfrm>
            <a:off x="5220268" y="1638549"/>
            <a:ext cx="6316401" cy="655209"/>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4" name="Slaida numura vietturis 3">
            <a:extLst>
              <a:ext uri="{FF2B5EF4-FFF2-40B4-BE49-F238E27FC236}">
                <a16:creationId xmlns:a16="http://schemas.microsoft.com/office/drawing/2014/main" id="{86E44557-1026-4394-B253-5EB076681960}"/>
              </a:ext>
            </a:extLst>
          </p:cNvPr>
          <p:cNvSpPr>
            <a:spLocks noGrp="1"/>
          </p:cNvSpPr>
          <p:nvPr>
            <p:ph type="sldNum" sz="quarter" idx="30"/>
          </p:nvPr>
        </p:nvSpPr>
        <p:spPr/>
        <p:txBody>
          <a:bodyPr/>
          <a:lstStyle>
            <a:lvl1pPr>
              <a:defRPr>
                <a:solidFill>
                  <a:schemeClr val="bg2"/>
                </a:solidFill>
              </a:defRPr>
            </a:lvl1pPr>
          </a:lstStyle>
          <a:p>
            <a:fld id="{712B737D-8E28-4713-A82C-8BA69049BAD4}" type="slidenum">
              <a:rPr lang="lv-LV" smtClean="0"/>
              <a:pPr/>
              <a:t>‹#›</a:t>
            </a:fld>
            <a:endParaRPr lang="lv-LV" dirty="0"/>
          </a:p>
        </p:txBody>
      </p:sp>
      <p:sp>
        <p:nvSpPr>
          <p:cNvPr id="34" name="Teksta vietturis 2">
            <a:extLst>
              <a:ext uri="{FF2B5EF4-FFF2-40B4-BE49-F238E27FC236}">
                <a16:creationId xmlns:a16="http://schemas.microsoft.com/office/drawing/2014/main" id="{F50E286F-1B7E-4450-98F4-1079D67391BD}"/>
              </a:ext>
            </a:extLst>
          </p:cNvPr>
          <p:cNvSpPr>
            <a:spLocks noGrp="1"/>
          </p:cNvSpPr>
          <p:nvPr>
            <p:ph type="body" sz="quarter" idx="16" hasCustomPrompt="1"/>
          </p:nvPr>
        </p:nvSpPr>
        <p:spPr>
          <a:xfrm>
            <a:off x="661427" y="6281625"/>
            <a:ext cx="3055937" cy="360000"/>
          </a:xfrm>
        </p:spPr>
        <p:txBody>
          <a:bodyPr anchor="ctr"/>
          <a:lstStyle>
            <a:lvl1pPr>
              <a:defRPr sz="800">
                <a:solidFill>
                  <a:schemeClr val="bg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5" name="Taisnstūris 34">
            <a:extLst>
              <a:ext uri="{FF2B5EF4-FFF2-40B4-BE49-F238E27FC236}">
                <a16:creationId xmlns:a16="http://schemas.microsoft.com/office/drawing/2014/main" id="{5FECE1C1-79C3-4433-BB77-A9B71AED11DF}"/>
              </a:ext>
            </a:extLst>
          </p:cNvPr>
          <p:cNvSpPr/>
          <p:nvPr userDrawn="1"/>
        </p:nvSpPr>
        <p:spPr>
          <a:xfrm>
            <a:off x="5323628" y="0"/>
            <a:ext cx="305484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7" name="Attēla vietturis 3">
            <a:extLst>
              <a:ext uri="{FF2B5EF4-FFF2-40B4-BE49-F238E27FC236}">
                <a16:creationId xmlns:a16="http://schemas.microsoft.com/office/drawing/2014/main" id="{697C8E03-E7D9-4E85-AEC8-4E984E8164A1}"/>
              </a:ext>
            </a:extLst>
          </p:cNvPr>
          <p:cNvSpPr>
            <a:spLocks noGrp="1"/>
          </p:cNvSpPr>
          <p:nvPr>
            <p:ph type="pic" sz="quarter" idx="19"/>
          </p:nvPr>
        </p:nvSpPr>
        <p:spPr>
          <a:xfrm>
            <a:off x="583443" y="593562"/>
            <a:ext cx="3377821" cy="5636572"/>
          </a:xfrm>
        </p:spPr>
        <p:txBody>
          <a:bodyPr anchor="ctr"/>
          <a:lstStyle>
            <a:lvl1pPr algn="ctr">
              <a:defRPr>
                <a:solidFill>
                  <a:schemeClr val="bg1"/>
                </a:solidFill>
              </a:defRPr>
            </a:lvl1pPr>
          </a:lstStyle>
          <a:p>
            <a:endParaRPr lang="lv-LV"/>
          </a:p>
        </p:txBody>
      </p:sp>
      <p:sp>
        <p:nvSpPr>
          <p:cNvPr id="5" name="Kājenes vietturis 4">
            <a:extLst>
              <a:ext uri="{FF2B5EF4-FFF2-40B4-BE49-F238E27FC236}">
                <a16:creationId xmlns:a16="http://schemas.microsoft.com/office/drawing/2014/main" id="{FAFA4C2C-1487-494A-72E4-B5E0A18E07C3}"/>
              </a:ext>
            </a:extLst>
          </p:cNvPr>
          <p:cNvSpPr>
            <a:spLocks noGrp="1"/>
          </p:cNvSpPr>
          <p:nvPr>
            <p:ph type="ftr" sz="quarter" idx="31"/>
          </p:nvPr>
        </p:nvSpPr>
        <p:spPr>
          <a:xfrm>
            <a:off x="5324235" y="6281625"/>
            <a:ext cx="2304000" cy="365125"/>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7516123"/>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3 bulleti_attēls_6">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5220269" y="754474"/>
            <a:ext cx="6316402" cy="77198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3" name="Taisnstūris 2">
            <a:extLst>
              <a:ext uri="{FF2B5EF4-FFF2-40B4-BE49-F238E27FC236}">
                <a16:creationId xmlns:a16="http://schemas.microsoft.com/office/drawing/2014/main" id="{DE7D74FA-10D0-44B0-88AA-AE153A8ABB4C}"/>
              </a:ext>
            </a:extLst>
          </p:cNvPr>
          <p:cNvSpPr/>
          <p:nvPr userDrawn="1"/>
        </p:nvSpPr>
        <p:spPr>
          <a:xfrm>
            <a:off x="0" y="0"/>
            <a:ext cx="4585648" cy="46014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aisnstūris 19">
            <a:extLst>
              <a:ext uri="{FF2B5EF4-FFF2-40B4-BE49-F238E27FC236}">
                <a16:creationId xmlns:a16="http://schemas.microsoft.com/office/drawing/2014/main" id="{248EB142-0B4D-46FB-8816-B224ACF70B99}"/>
              </a:ext>
            </a:extLst>
          </p:cNvPr>
          <p:cNvSpPr/>
          <p:nvPr userDrawn="1"/>
        </p:nvSpPr>
        <p:spPr>
          <a:xfrm>
            <a:off x="-1" y="4601497"/>
            <a:ext cx="4585648" cy="2256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1" name="Grafika 20">
            <a:extLst>
              <a:ext uri="{FF2B5EF4-FFF2-40B4-BE49-F238E27FC236}">
                <a16:creationId xmlns:a16="http://schemas.microsoft.com/office/drawing/2014/main" id="{8D53B549-2A69-4803-85AF-7617A0DD30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18" name="Tiešsaistes attēla vietturis 5">
            <a:extLst>
              <a:ext uri="{FF2B5EF4-FFF2-40B4-BE49-F238E27FC236}">
                <a16:creationId xmlns:a16="http://schemas.microsoft.com/office/drawing/2014/main" id="{0C936957-C3FE-43D7-8519-AFAA2AE24AC1}"/>
              </a:ext>
            </a:extLst>
          </p:cNvPr>
          <p:cNvSpPr>
            <a:spLocks noGrp="1"/>
          </p:cNvSpPr>
          <p:nvPr>
            <p:ph type="clipArt" sz="quarter" idx="10" hasCustomPrompt="1"/>
          </p:nvPr>
        </p:nvSpPr>
        <p:spPr>
          <a:xfrm>
            <a:off x="5558592" y="2837905"/>
            <a:ext cx="699943" cy="699944"/>
          </a:xfrm>
        </p:spPr>
        <p:txBody>
          <a:bodyPr>
            <a:normAutofit/>
          </a:bodyPr>
          <a:lstStyle>
            <a:lvl1pPr algn="ctr">
              <a:defRPr sz="1400">
                <a:solidFill>
                  <a:schemeClr val="tx1"/>
                </a:solidFill>
              </a:defRPr>
            </a:lvl1pPr>
          </a:lstStyle>
          <a:p>
            <a:r>
              <a:rPr lang="lv-LV" dirty="0"/>
              <a:t>ikona</a:t>
            </a:r>
          </a:p>
        </p:txBody>
      </p:sp>
      <p:sp>
        <p:nvSpPr>
          <p:cNvPr id="19" name="Tiešsaistes attēla vietturis 5">
            <a:extLst>
              <a:ext uri="{FF2B5EF4-FFF2-40B4-BE49-F238E27FC236}">
                <a16:creationId xmlns:a16="http://schemas.microsoft.com/office/drawing/2014/main" id="{C1F7DAA6-234F-48C5-BCFA-A60D36CEBBB8}"/>
              </a:ext>
            </a:extLst>
          </p:cNvPr>
          <p:cNvSpPr>
            <a:spLocks noGrp="1"/>
          </p:cNvSpPr>
          <p:nvPr>
            <p:ph type="clipArt" sz="quarter" idx="11" hasCustomPrompt="1"/>
          </p:nvPr>
        </p:nvSpPr>
        <p:spPr>
          <a:xfrm>
            <a:off x="5558592" y="3999008"/>
            <a:ext cx="699943" cy="699944"/>
          </a:xfrm>
        </p:spPr>
        <p:txBody>
          <a:bodyPr>
            <a:normAutofit/>
          </a:bodyPr>
          <a:lstStyle>
            <a:lvl1pPr algn="ctr">
              <a:defRPr sz="1400">
                <a:solidFill>
                  <a:schemeClr val="tx1"/>
                </a:solidFill>
              </a:defRPr>
            </a:lvl1pPr>
          </a:lstStyle>
          <a:p>
            <a:r>
              <a:rPr lang="lv-LV" dirty="0"/>
              <a:t>ikona</a:t>
            </a:r>
          </a:p>
        </p:txBody>
      </p:sp>
      <p:sp>
        <p:nvSpPr>
          <p:cNvPr id="22" name="Teksta vietturis 8">
            <a:extLst>
              <a:ext uri="{FF2B5EF4-FFF2-40B4-BE49-F238E27FC236}">
                <a16:creationId xmlns:a16="http://schemas.microsoft.com/office/drawing/2014/main" id="{ECDA17F2-5F6E-4EE0-90C5-24AC023AF8EE}"/>
              </a:ext>
            </a:extLst>
          </p:cNvPr>
          <p:cNvSpPr>
            <a:spLocks noGrp="1"/>
          </p:cNvSpPr>
          <p:nvPr>
            <p:ph type="body" sz="quarter" idx="12" hasCustomPrompt="1"/>
          </p:nvPr>
        </p:nvSpPr>
        <p:spPr>
          <a:xfrm>
            <a:off x="6666931" y="2816087"/>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3" name="Teksta vietturis 13">
            <a:extLst>
              <a:ext uri="{FF2B5EF4-FFF2-40B4-BE49-F238E27FC236}">
                <a16:creationId xmlns:a16="http://schemas.microsoft.com/office/drawing/2014/main" id="{C54900F3-005D-47DE-BE13-1F4029B2C26B}"/>
              </a:ext>
            </a:extLst>
          </p:cNvPr>
          <p:cNvSpPr>
            <a:spLocks noGrp="1"/>
          </p:cNvSpPr>
          <p:nvPr>
            <p:ph type="body" sz="quarter" idx="13" hasCustomPrompt="1"/>
          </p:nvPr>
        </p:nvSpPr>
        <p:spPr>
          <a:xfrm>
            <a:off x="6666931" y="3201886"/>
            <a:ext cx="4863642" cy="367413"/>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24" name="Teksta vietturis 8">
            <a:extLst>
              <a:ext uri="{FF2B5EF4-FFF2-40B4-BE49-F238E27FC236}">
                <a16:creationId xmlns:a16="http://schemas.microsoft.com/office/drawing/2014/main" id="{E8242EDF-9604-4FD0-A605-4F27DA75D7AE}"/>
              </a:ext>
            </a:extLst>
          </p:cNvPr>
          <p:cNvSpPr>
            <a:spLocks noGrp="1"/>
          </p:cNvSpPr>
          <p:nvPr>
            <p:ph type="body" sz="quarter" idx="14" hasCustomPrompt="1"/>
          </p:nvPr>
        </p:nvSpPr>
        <p:spPr>
          <a:xfrm>
            <a:off x="6666931" y="3966439"/>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5" name="Teksta vietturis 13">
            <a:extLst>
              <a:ext uri="{FF2B5EF4-FFF2-40B4-BE49-F238E27FC236}">
                <a16:creationId xmlns:a16="http://schemas.microsoft.com/office/drawing/2014/main" id="{9512D99E-1CE3-4906-A4F8-86352EB19138}"/>
              </a:ext>
            </a:extLst>
          </p:cNvPr>
          <p:cNvSpPr>
            <a:spLocks noGrp="1"/>
          </p:cNvSpPr>
          <p:nvPr>
            <p:ph type="body" sz="quarter" idx="15" hasCustomPrompt="1"/>
          </p:nvPr>
        </p:nvSpPr>
        <p:spPr>
          <a:xfrm>
            <a:off x="6666931" y="4345414"/>
            <a:ext cx="4863642" cy="364516"/>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26" name="Tiešsaistes attēla vietturis 5">
            <a:extLst>
              <a:ext uri="{FF2B5EF4-FFF2-40B4-BE49-F238E27FC236}">
                <a16:creationId xmlns:a16="http://schemas.microsoft.com/office/drawing/2014/main" id="{980A4874-DE5F-4060-8109-34A09A0D62F1}"/>
              </a:ext>
            </a:extLst>
          </p:cNvPr>
          <p:cNvSpPr>
            <a:spLocks noGrp="1"/>
          </p:cNvSpPr>
          <p:nvPr>
            <p:ph type="clipArt" sz="quarter" idx="26" hasCustomPrompt="1"/>
          </p:nvPr>
        </p:nvSpPr>
        <p:spPr>
          <a:xfrm>
            <a:off x="5558592" y="5151243"/>
            <a:ext cx="699943" cy="699944"/>
          </a:xfrm>
        </p:spPr>
        <p:txBody>
          <a:bodyPr>
            <a:normAutofit/>
          </a:bodyPr>
          <a:lstStyle>
            <a:lvl1pPr algn="ctr">
              <a:defRPr sz="1400">
                <a:solidFill>
                  <a:schemeClr val="tx1"/>
                </a:solidFill>
              </a:defRPr>
            </a:lvl1pPr>
          </a:lstStyle>
          <a:p>
            <a:r>
              <a:rPr lang="lv-LV" dirty="0"/>
              <a:t>ikona</a:t>
            </a:r>
          </a:p>
        </p:txBody>
      </p:sp>
      <p:sp>
        <p:nvSpPr>
          <p:cNvPr id="28" name="Teksta vietturis 8">
            <a:extLst>
              <a:ext uri="{FF2B5EF4-FFF2-40B4-BE49-F238E27FC236}">
                <a16:creationId xmlns:a16="http://schemas.microsoft.com/office/drawing/2014/main" id="{8AFC13D8-0CC2-416D-9F20-8DACEB3EF06C}"/>
              </a:ext>
            </a:extLst>
          </p:cNvPr>
          <p:cNvSpPr>
            <a:spLocks noGrp="1"/>
          </p:cNvSpPr>
          <p:nvPr>
            <p:ph type="body" sz="quarter" idx="27" hasCustomPrompt="1"/>
          </p:nvPr>
        </p:nvSpPr>
        <p:spPr>
          <a:xfrm>
            <a:off x="6666931" y="5132322"/>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9" name="Teksta vietturis 13">
            <a:extLst>
              <a:ext uri="{FF2B5EF4-FFF2-40B4-BE49-F238E27FC236}">
                <a16:creationId xmlns:a16="http://schemas.microsoft.com/office/drawing/2014/main" id="{8202C5C1-AD45-4E23-B456-B7FC6936BA33}"/>
              </a:ext>
            </a:extLst>
          </p:cNvPr>
          <p:cNvSpPr>
            <a:spLocks noGrp="1"/>
          </p:cNvSpPr>
          <p:nvPr>
            <p:ph type="body" sz="quarter" idx="28" hasCustomPrompt="1"/>
          </p:nvPr>
        </p:nvSpPr>
        <p:spPr>
          <a:xfrm>
            <a:off x="6666931" y="5511297"/>
            <a:ext cx="4863642" cy="364516"/>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30" name="Teksta vietturis 13">
            <a:extLst>
              <a:ext uri="{FF2B5EF4-FFF2-40B4-BE49-F238E27FC236}">
                <a16:creationId xmlns:a16="http://schemas.microsoft.com/office/drawing/2014/main" id="{B672529B-D226-483E-9402-BA2B5A42A83B}"/>
              </a:ext>
            </a:extLst>
          </p:cNvPr>
          <p:cNvSpPr>
            <a:spLocks noGrp="1"/>
          </p:cNvSpPr>
          <p:nvPr>
            <p:ph type="body" sz="quarter" idx="29" hasCustomPrompt="1"/>
          </p:nvPr>
        </p:nvSpPr>
        <p:spPr>
          <a:xfrm>
            <a:off x="5220268" y="1638549"/>
            <a:ext cx="6316401" cy="655209"/>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4" name="Slaida numura vietturis 3">
            <a:extLst>
              <a:ext uri="{FF2B5EF4-FFF2-40B4-BE49-F238E27FC236}">
                <a16:creationId xmlns:a16="http://schemas.microsoft.com/office/drawing/2014/main" id="{86E44557-1026-4394-B253-5EB076681960}"/>
              </a:ext>
            </a:extLst>
          </p:cNvPr>
          <p:cNvSpPr>
            <a:spLocks noGrp="1"/>
          </p:cNvSpPr>
          <p:nvPr>
            <p:ph type="sldNum" sz="quarter" idx="30"/>
          </p:nvPr>
        </p:nvSpPr>
        <p:spPr/>
        <p:txBody>
          <a:bodyPr/>
          <a:lstStyle>
            <a:lvl1pPr>
              <a:defRPr>
                <a:solidFill>
                  <a:schemeClr val="bg2"/>
                </a:solidFill>
              </a:defRPr>
            </a:lvl1pPr>
          </a:lstStyle>
          <a:p>
            <a:fld id="{712B737D-8E28-4713-A82C-8BA69049BAD4}" type="slidenum">
              <a:rPr lang="lv-LV" smtClean="0"/>
              <a:pPr/>
              <a:t>‹#›</a:t>
            </a:fld>
            <a:endParaRPr lang="lv-LV" dirty="0"/>
          </a:p>
        </p:txBody>
      </p:sp>
      <p:sp>
        <p:nvSpPr>
          <p:cNvPr id="34" name="Teksta vietturis 2">
            <a:extLst>
              <a:ext uri="{FF2B5EF4-FFF2-40B4-BE49-F238E27FC236}">
                <a16:creationId xmlns:a16="http://schemas.microsoft.com/office/drawing/2014/main" id="{F50E286F-1B7E-4450-98F4-1079D67391BD}"/>
              </a:ext>
            </a:extLst>
          </p:cNvPr>
          <p:cNvSpPr>
            <a:spLocks noGrp="1"/>
          </p:cNvSpPr>
          <p:nvPr>
            <p:ph type="body" sz="quarter" idx="16" hasCustomPrompt="1"/>
          </p:nvPr>
        </p:nvSpPr>
        <p:spPr>
          <a:xfrm>
            <a:off x="661427" y="6281625"/>
            <a:ext cx="3055937" cy="360000"/>
          </a:xfrm>
        </p:spPr>
        <p:txBody>
          <a:bodyPr anchor="ctr"/>
          <a:lstStyle>
            <a:lvl1pPr>
              <a:defRPr sz="800">
                <a:solidFill>
                  <a:schemeClr val="bg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5" name="Taisnstūris 34">
            <a:extLst>
              <a:ext uri="{FF2B5EF4-FFF2-40B4-BE49-F238E27FC236}">
                <a16:creationId xmlns:a16="http://schemas.microsoft.com/office/drawing/2014/main" id="{5FECE1C1-79C3-4433-BB77-A9B71AED11DF}"/>
              </a:ext>
            </a:extLst>
          </p:cNvPr>
          <p:cNvSpPr/>
          <p:nvPr userDrawn="1"/>
        </p:nvSpPr>
        <p:spPr>
          <a:xfrm>
            <a:off x="5323628" y="0"/>
            <a:ext cx="305484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7" name="Attēla vietturis 3">
            <a:extLst>
              <a:ext uri="{FF2B5EF4-FFF2-40B4-BE49-F238E27FC236}">
                <a16:creationId xmlns:a16="http://schemas.microsoft.com/office/drawing/2014/main" id="{697C8E03-E7D9-4E85-AEC8-4E984E8164A1}"/>
              </a:ext>
            </a:extLst>
          </p:cNvPr>
          <p:cNvSpPr>
            <a:spLocks noGrp="1"/>
          </p:cNvSpPr>
          <p:nvPr>
            <p:ph type="pic" sz="quarter" idx="19"/>
          </p:nvPr>
        </p:nvSpPr>
        <p:spPr>
          <a:xfrm>
            <a:off x="583443" y="593562"/>
            <a:ext cx="3377821" cy="5636572"/>
          </a:xfrm>
        </p:spPr>
        <p:txBody>
          <a:bodyPr anchor="ctr"/>
          <a:lstStyle>
            <a:lvl1pPr algn="ctr">
              <a:defRPr>
                <a:solidFill>
                  <a:schemeClr val="bg1"/>
                </a:solidFill>
              </a:defRPr>
            </a:lvl1pPr>
          </a:lstStyle>
          <a:p>
            <a:endParaRPr lang="lv-LV"/>
          </a:p>
        </p:txBody>
      </p:sp>
      <p:sp>
        <p:nvSpPr>
          <p:cNvPr id="5" name="Kājenes vietturis 4">
            <a:extLst>
              <a:ext uri="{FF2B5EF4-FFF2-40B4-BE49-F238E27FC236}">
                <a16:creationId xmlns:a16="http://schemas.microsoft.com/office/drawing/2014/main" id="{FAFA4C2C-1487-494A-72E4-B5E0A18E07C3}"/>
              </a:ext>
            </a:extLst>
          </p:cNvPr>
          <p:cNvSpPr>
            <a:spLocks noGrp="1"/>
          </p:cNvSpPr>
          <p:nvPr>
            <p:ph type="ftr" sz="quarter" idx="31"/>
          </p:nvPr>
        </p:nvSpPr>
        <p:spPr>
          <a:xfrm>
            <a:off x="5324235" y="6281625"/>
            <a:ext cx="2304000" cy="365125"/>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25638374"/>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bulleti_attēls_6_gaišs">
    <p:spTree>
      <p:nvGrpSpPr>
        <p:cNvPr id="1" name=""/>
        <p:cNvGrpSpPr/>
        <p:nvPr/>
      </p:nvGrpSpPr>
      <p:grpSpPr>
        <a:xfrm>
          <a:off x="0" y="0"/>
          <a:ext cx="0" cy="0"/>
          <a:chOff x="0" y="0"/>
          <a:chExt cx="0" cy="0"/>
        </a:xfrm>
      </p:grpSpPr>
      <p:sp>
        <p:nvSpPr>
          <p:cNvPr id="32" name="Ovāls 31">
            <a:extLst>
              <a:ext uri="{FF2B5EF4-FFF2-40B4-BE49-F238E27FC236}">
                <a16:creationId xmlns:a16="http://schemas.microsoft.com/office/drawing/2014/main" id="{0D18E562-7750-4A9A-AB41-F202BA611947}"/>
              </a:ext>
            </a:extLst>
          </p:cNvPr>
          <p:cNvSpPr/>
          <p:nvPr userDrawn="1"/>
        </p:nvSpPr>
        <p:spPr>
          <a:xfrm>
            <a:off x="5430892" y="3872637"/>
            <a:ext cx="955343" cy="955343"/>
          </a:xfrm>
          <a:prstGeom prst="ellipse">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33" name="Ovāls 32">
            <a:extLst>
              <a:ext uri="{FF2B5EF4-FFF2-40B4-BE49-F238E27FC236}">
                <a16:creationId xmlns:a16="http://schemas.microsoft.com/office/drawing/2014/main" id="{17CCA5DA-F5CB-4822-91C0-49C0E04045C0}"/>
              </a:ext>
            </a:extLst>
          </p:cNvPr>
          <p:cNvSpPr/>
          <p:nvPr userDrawn="1"/>
        </p:nvSpPr>
        <p:spPr>
          <a:xfrm>
            <a:off x="5430892" y="2717108"/>
            <a:ext cx="955343" cy="955343"/>
          </a:xfrm>
          <a:prstGeom prst="ellipse">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34" name="Ovāls 33">
            <a:extLst>
              <a:ext uri="{FF2B5EF4-FFF2-40B4-BE49-F238E27FC236}">
                <a16:creationId xmlns:a16="http://schemas.microsoft.com/office/drawing/2014/main" id="{263176C6-E5DC-4371-81B8-48DB69A08886}"/>
              </a:ext>
            </a:extLst>
          </p:cNvPr>
          <p:cNvSpPr/>
          <p:nvPr userDrawn="1"/>
        </p:nvSpPr>
        <p:spPr>
          <a:xfrm>
            <a:off x="5430892" y="5021341"/>
            <a:ext cx="955343" cy="955343"/>
          </a:xfrm>
          <a:prstGeom prst="ellipse">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5220269" y="754474"/>
            <a:ext cx="6316402" cy="77198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3" name="Taisnstūris 2">
            <a:extLst>
              <a:ext uri="{FF2B5EF4-FFF2-40B4-BE49-F238E27FC236}">
                <a16:creationId xmlns:a16="http://schemas.microsoft.com/office/drawing/2014/main" id="{DE7D74FA-10D0-44B0-88AA-AE153A8ABB4C}"/>
              </a:ext>
            </a:extLst>
          </p:cNvPr>
          <p:cNvSpPr/>
          <p:nvPr userDrawn="1"/>
        </p:nvSpPr>
        <p:spPr>
          <a:xfrm>
            <a:off x="0" y="0"/>
            <a:ext cx="4585648" cy="46014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aisnstūris 19">
            <a:extLst>
              <a:ext uri="{FF2B5EF4-FFF2-40B4-BE49-F238E27FC236}">
                <a16:creationId xmlns:a16="http://schemas.microsoft.com/office/drawing/2014/main" id="{248EB142-0B4D-46FB-8816-B224ACF70B99}"/>
              </a:ext>
            </a:extLst>
          </p:cNvPr>
          <p:cNvSpPr/>
          <p:nvPr userDrawn="1"/>
        </p:nvSpPr>
        <p:spPr>
          <a:xfrm>
            <a:off x="-1" y="4601497"/>
            <a:ext cx="4585648" cy="2256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1"/>
              </a:solidFill>
            </a:endParaRPr>
          </a:p>
        </p:txBody>
      </p:sp>
      <p:sp>
        <p:nvSpPr>
          <p:cNvPr id="18" name="Tiešsaistes attēla vietturis 5">
            <a:extLst>
              <a:ext uri="{FF2B5EF4-FFF2-40B4-BE49-F238E27FC236}">
                <a16:creationId xmlns:a16="http://schemas.microsoft.com/office/drawing/2014/main" id="{0C936957-C3FE-43D7-8519-AFAA2AE24AC1}"/>
              </a:ext>
            </a:extLst>
          </p:cNvPr>
          <p:cNvSpPr>
            <a:spLocks noGrp="1"/>
          </p:cNvSpPr>
          <p:nvPr>
            <p:ph type="clipArt" sz="quarter" idx="10" hasCustomPrompt="1"/>
          </p:nvPr>
        </p:nvSpPr>
        <p:spPr>
          <a:xfrm>
            <a:off x="5561732" y="2837905"/>
            <a:ext cx="699943" cy="699944"/>
          </a:xfrm>
        </p:spPr>
        <p:txBody>
          <a:bodyPr>
            <a:normAutofit/>
          </a:bodyPr>
          <a:lstStyle>
            <a:lvl1pPr algn="ctr">
              <a:defRPr sz="1400">
                <a:solidFill>
                  <a:schemeClr val="tx1"/>
                </a:solidFill>
              </a:defRPr>
            </a:lvl1pPr>
          </a:lstStyle>
          <a:p>
            <a:r>
              <a:rPr lang="lv-LV" dirty="0"/>
              <a:t>ikona</a:t>
            </a:r>
          </a:p>
        </p:txBody>
      </p:sp>
      <p:sp>
        <p:nvSpPr>
          <p:cNvPr id="19" name="Tiešsaistes attēla vietturis 5">
            <a:extLst>
              <a:ext uri="{FF2B5EF4-FFF2-40B4-BE49-F238E27FC236}">
                <a16:creationId xmlns:a16="http://schemas.microsoft.com/office/drawing/2014/main" id="{C1F7DAA6-234F-48C5-BCFA-A60D36CEBBB8}"/>
              </a:ext>
            </a:extLst>
          </p:cNvPr>
          <p:cNvSpPr>
            <a:spLocks noGrp="1"/>
          </p:cNvSpPr>
          <p:nvPr>
            <p:ph type="clipArt" sz="quarter" idx="11" hasCustomPrompt="1"/>
          </p:nvPr>
        </p:nvSpPr>
        <p:spPr>
          <a:xfrm>
            <a:off x="5561732" y="3999008"/>
            <a:ext cx="699943" cy="699944"/>
          </a:xfrm>
        </p:spPr>
        <p:txBody>
          <a:bodyPr>
            <a:normAutofit/>
          </a:bodyPr>
          <a:lstStyle>
            <a:lvl1pPr algn="ctr">
              <a:defRPr sz="1400">
                <a:solidFill>
                  <a:schemeClr val="tx1"/>
                </a:solidFill>
              </a:defRPr>
            </a:lvl1pPr>
          </a:lstStyle>
          <a:p>
            <a:r>
              <a:rPr lang="lv-LV" dirty="0"/>
              <a:t>ikona</a:t>
            </a:r>
          </a:p>
        </p:txBody>
      </p:sp>
      <p:sp>
        <p:nvSpPr>
          <p:cNvPr id="22" name="Teksta vietturis 8">
            <a:extLst>
              <a:ext uri="{FF2B5EF4-FFF2-40B4-BE49-F238E27FC236}">
                <a16:creationId xmlns:a16="http://schemas.microsoft.com/office/drawing/2014/main" id="{ECDA17F2-5F6E-4EE0-90C5-24AC023AF8EE}"/>
              </a:ext>
            </a:extLst>
          </p:cNvPr>
          <p:cNvSpPr>
            <a:spLocks noGrp="1"/>
          </p:cNvSpPr>
          <p:nvPr>
            <p:ph type="body" sz="quarter" idx="12" hasCustomPrompt="1"/>
          </p:nvPr>
        </p:nvSpPr>
        <p:spPr>
          <a:xfrm>
            <a:off x="6666931" y="2829735"/>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3" name="Teksta vietturis 13">
            <a:extLst>
              <a:ext uri="{FF2B5EF4-FFF2-40B4-BE49-F238E27FC236}">
                <a16:creationId xmlns:a16="http://schemas.microsoft.com/office/drawing/2014/main" id="{C54900F3-005D-47DE-BE13-1F4029B2C26B}"/>
              </a:ext>
            </a:extLst>
          </p:cNvPr>
          <p:cNvSpPr>
            <a:spLocks noGrp="1"/>
          </p:cNvSpPr>
          <p:nvPr>
            <p:ph type="body" sz="quarter" idx="13" hasCustomPrompt="1"/>
          </p:nvPr>
        </p:nvSpPr>
        <p:spPr>
          <a:xfrm>
            <a:off x="6666931" y="3215534"/>
            <a:ext cx="4863642" cy="367413"/>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24" name="Teksta vietturis 8">
            <a:extLst>
              <a:ext uri="{FF2B5EF4-FFF2-40B4-BE49-F238E27FC236}">
                <a16:creationId xmlns:a16="http://schemas.microsoft.com/office/drawing/2014/main" id="{E8242EDF-9604-4FD0-A605-4F27DA75D7AE}"/>
              </a:ext>
            </a:extLst>
          </p:cNvPr>
          <p:cNvSpPr>
            <a:spLocks noGrp="1"/>
          </p:cNvSpPr>
          <p:nvPr>
            <p:ph type="body" sz="quarter" idx="14" hasCustomPrompt="1"/>
          </p:nvPr>
        </p:nvSpPr>
        <p:spPr>
          <a:xfrm>
            <a:off x="6666931" y="3980087"/>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5" name="Teksta vietturis 13">
            <a:extLst>
              <a:ext uri="{FF2B5EF4-FFF2-40B4-BE49-F238E27FC236}">
                <a16:creationId xmlns:a16="http://schemas.microsoft.com/office/drawing/2014/main" id="{9512D99E-1CE3-4906-A4F8-86352EB19138}"/>
              </a:ext>
            </a:extLst>
          </p:cNvPr>
          <p:cNvSpPr>
            <a:spLocks noGrp="1"/>
          </p:cNvSpPr>
          <p:nvPr>
            <p:ph type="body" sz="quarter" idx="15" hasCustomPrompt="1"/>
          </p:nvPr>
        </p:nvSpPr>
        <p:spPr>
          <a:xfrm>
            <a:off x="6666931" y="4359062"/>
            <a:ext cx="4863642" cy="364516"/>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26" name="Tiešsaistes attēla vietturis 5">
            <a:extLst>
              <a:ext uri="{FF2B5EF4-FFF2-40B4-BE49-F238E27FC236}">
                <a16:creationId xmlns:a16="http://schemas.microsoft.com/office/drawing/2014/main" id="{980A4874-DE5F-4060-8109-34A09A0D62F1}"/>
              </a:ext>
            </a:extLst>
          </p:cNvPr>
          <p:cNvSpPr>
            <a:spLocks noGrp="1"/>
          </p:cNvSpPr>
          <p:nvPr>
            <p:ph type="clipArt" sz="quarter" idx="26" hasCustomPrompt="1"/>
          </p:nvPr>
        </p:nvSpPr>
        <p:spPr>
          <a:xfrm>
            <a:off x="5561732" y="5151243"/>
            <a:ext cx="699943" cy="699944"/>
          </a:xfrm>
        </p:spPr>
        <p:txBody>
          <a:bodyPr>
            <a:normAutofit/>
          </a:bodyPr>
          <a:lstStyle>
            <a:lvl1pPr algn="ctr">
              <a:defRPr sz="1400">
                <a:solidFill>
                  <a:schemeClr val="tx1"/>
                </a:solidFill>
              </a:defRPr>
            </a:lvl1pPr>
          </a:lstStyle>
          <a:p>
            <a:r>
              <a:rPr lang="lv-LV" dirty="0"/>
              <a:t>ikona</a:t>
            </a:r>
          </a:p>
        </p:txBody>
      </p:sp>
      <p:sp>
        <p:nvSpPr>
          <p:cNvPr id="28" name="Teksta vietturis 8">
            <a:extLst>
              <a:ext uri="{FF2B5EF4-FFF2-40B4-BE49-F238E27FC236}">
                <a16:creationId xmlns:a16="http://schemas.microsoft.com/office/drawing/2014/main" id="{8AFC13D8-0CC2-416D-9F20-8DACEB3EF06C}"/>
              </a:ext>
            </a:extLst>
          </p:cNvPr>
          <p:cNvSpPr>
            <a:spLocks noGrp="1"/>
          </p:cNvSpPr>
          <p:nvPr>
            <p:ph type="body" sz="quarter" idx="27" hasCustomPrompt="1"/>
          </p:nvPr>
        </p:nvSpPr>
        <p:spPr>
          <a:xfrm>
            <a:off x="6666931" y="5132322"/>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9" name="Teksta vietturis 13">
            <a:extLst>
              <a:ext uri="{FF2B5EF4-FFF2-40B4-BE49-F238E27FC236}">
                <a16:creationId xmlns:a16="http://schemas.microsoft.com/office/drawing/2014/main" id="{8202C5C1-AD45-4E23-B456-B7FC6936BA33}"/>
              </a:ext>
            </a:extLst>
          </p:cNvPr>
          <p:cNvSpPr>
            <a:spLocks noGrp="1"/>
          </p:cNvSpPr>
          <p:nvPr>
            <p:ph type="body" sz="quarter" idx="28" hasCustomPrompt="1"/>
          </p:nvPr>
        </p:nvSpPr>
        <p:spPr>
          <a:xfrm>
            <a:off x="6666931" y="5511297"/>
            <a:ext cx="4863642" cy="364516"/>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30" name="Teksta vietturis 13">
            <a:extLst>
              <a:ext uri="{FF2B5EF4-FFF2-40B4-BE49-F238E27FC236}">
                <a16:creationId xmlns:a16="http://schemas.microsoft.com/office/drawing/2014/main" id="{B672529B-D226-483E-9402-BA2B5A42A83B}"/>
              </a:ext>
            </a:extLst>
          </p:cNvPr>
          <p:cNvSpPr>
            <a:spLocks noGrp="1"/>
          </p:cNvSpPr>
          <p:nvPr>
            <p:ph type="body" sz="quarter" idx="29" hasCustomPrompt="1"/>
          </p:nvPr>
        </p:nvSpPr>
        <p:spPr>
          <a:xfrm>
            <a:off x="5220268" y="1638549"/>
            <a:ext cx="6316401" cy="655209"/>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pic>
        <p:nvPicPr>
          <p:cNvPr id="31" name="Grafika 30">
            <a:extLst>
              <a:ext uri="{FF2B5EF4-FFF2-40B4-BE49-F238E27FC236}">
                <a16:creationId xmlns:a16="http://schemas.microsoft.com/office/drawing/2014/main" id="{DCCB569A-407C-46C7-9FC9-54BA112BF8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 name="Slaida numura vietturis 3">
            <a:extLst>
              <a:ext uri="{FF2B5EF4-FFF2-40B4-BE49-F238E27FC236}">
                <a16:creationId xmlns:a16="http://schemas.microsoft.com/office/drawing/2014/main" id="{03955C5F-15FB-4B3C-A4F2-E85D1D774E47}"/>
              </a:ext>
            </a:extLst>
          </p:cNvPr>
          <p:cNvSpPr>
            <a:spLocks noGrp="1"/>
          </p:cNvSpPr>
          <p:nvPr>
            <p:ph type="sldNum" sz="quarter" idx="30"/>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35" name="Teksta vietturis 2">
            <a:extLst>
              <a:ext uri="{FF2B5EF4-FFF2-40B4-BE49-F238E27FC236}">
                <a16:creationId xmlns:a16="http://schemas.microsoft.com/office/drawing/2014/main" id="{59917D52-B484-4C5F-8CED-08A1D0863F87}"/>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6" name="Taisnstūris 35">
            <a:extLst>
              <a:ext uri="{FF2B5EF4-FFF2-40B4-BE49-F238E27FC236}">
                <a16:creationId xmlns:a16="http://schemas.microsoft.com/office/drawing/2014/main" id="{E46C1766-810A-43F3-AB1E-7F881833127C}"/>
              </a:ext>
            </a:extLst>
          </p:cNvPr>
          <p:cNvSpPr/>
          <p:nvPr userDrawn="1"/>
        </p:nvSpPr>
        <p:spPr>
          <a:xfrm>
            <a:off x="5323628" y="0"/>
            <a:ext cx="305484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7" name="Attēla vietturis 3">
            <a:extLst>
              <a:ext uri="{FF2B5EF4-FFF2-40B4-BE49-F238E27FC236}">
                <a16:creationId xmlns:a16="http://schemas.microsoft.com/office/drawing/2014/main" id="{6CF07426-4F5F-4C2E-A393-40F05AC28502}"/>
              </a:ext>
            </a:extLst>
          </p:cNvPr>
          <p:cNvSpPr>
            <a:spLocks noGrp="1"/>
          </p:cNvSpPr>
          <p:nvPr>
            <p:ph type="pic" sz="quarter" idx="19"/>
          </p:nvPr>
        </p:nvSpPr>
        <p:spPr>
          <a:xfrm>
            <a:off x="583443" y="593562"/>
            <a:ext cx="3377821" cy="5636572"/>
          </a:xfrm>
        </p:spPr>
        <p:txBody>
          <a:bodyPr anchor="ctr"/>
          <a:lstStyle>
            <a:lvl1pPr algn="ctr">
              <a:defRPr>
                <a:solidFill>
                  <a:schemeClr val="bg1"/>
                </a:solidFill>
              </a:defRPr>
            </a:lvl1pPr>
          </a:lstStyle>
          <a:p>
            <a:endParaRPr lang="lv-LV"/>
          </a:p>
        </p:txBody>
      </p:sp>
      <p:sp>
        <p:nvSpPr>
          <p:cNvPr id="5" name="Kājenes vietturis 4">
            <a:extLst>
              <a:ext uri="{FF2B5EF4-FFF2-40B4-BE49-F238E27FC236}">
                <a16:creationId xmlns:a16="http://schemas.microsoft.com/office/drawing/2014/main" id="{04565F55-B5EC-A0D7-AF6C-3E367CA1C945}"/>
              </a:ext>
            </a:extLst>
          </p:cNvPr>
          <p:cNvSpPr>
            <a:spLocks noGrp="1"/>
          </p:cNvSpPr>
          <p:nvPr>
            <p:ph type="ftr" sz="quarter" idx="31"/>
          </p:nvPr>
        </p:nvSpPr>
        <p:spPr>
          <a:xfrm>
            <a:off x="5324235" y="6282000"/>
            <a:ext cx="2304000" cy="365125"/>
          </a:xfrm>
        </p:spPr>
        <p:txBody>
          <a:bodyPr/>
          <a:lstStyle>
            <a:lvl1pPr algn="l">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65409651"/>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3 bulleti_attēls_6_gaiš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5220269" y="754474"/>
            <a:ext cx="6316402" cy="77198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3" name="Taisnstūris 2">
            <a:extLst>
              <a:ext uri="{FF2B5EF4-FFF2-40B4-BE49-F238E27FC236}">
                <a16:creationId xmlns:a16="http://schemas.microsoft.com/office/drawing/2014/main" id="{DE7D74FA-10D0-44B0-88AA-AE153A8ABB4C}"/>
              </a:ext>
            </a:extLst>
          </p:cNvPr>
          <p:cNvSpPr/>
          <p:nvPr userDrawn="1"/>
        </p:nvSpPr>
        <p:spPr>
          <a:xfrm>
            <a:off x="0" y="0"/>
            <a:ext cx="4585648" cy="46014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aisnstūris 19">
            <a:extLst>
              <a:ext uri="{FF2B5EF4-FFF2-40B4-BE49-F238E27FC236}">
                <a16:creationId xmlns:a16="http://schemas.microsoft.com/office/drawing/2014/main" id="{248EB142-0B4D-46FB-8816-B224ACF70B99}"/>
              </a:ext>
            </a:extLst>
          </p:cNvPr>
          <p:cNvSpPr/>
          <p:nvPr userDrawn="1"/>
        </p:nvSpPr>
        <p:spPr>
          <a:xfrm>
            <a:off x="-1" y="4601497"/>
            <a:ext cx="4585648" cy="2256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1"/>
              </a:solidFill>
            </a:endParaRPr>
          </a:p>
        </p:txBody>
      </p:sp>
      <p:sp>
        <p:nvSpPr>
          <p:cNvPr id="18" name="Tiešsaistes attēla vietturis 5">
            <a:extLst>
              <a:ext uri="{FF2B5EF4-FFF2-40B4-BE49-F238E27FC236}">
                <a16:creationId xmlns:a16="http://schemas.microsoft.com/office/drawing/2014/main" id="{0C936957-C3FE-43D7-8519-AFAA2AE24AC1}"/>
              </a:ext>
            </a:extLst>
          </p:cNvPr>
          <p:cNvSpPr>
            <a:spLocks noGrp="1"/>
          </p:cNvSpPr>
          <p:nvPr>
            <p:ph type="clipArt" sz="quarter" idx="10" hasCustomPrompt="1"/>
          </p:nvPr>
        </p:nvSpPr>
        <p:spPr>
          <a:xfrm>
            <a:off x="5561732" y="2837905"/>
            <a:ext cx="699943" cy="699944"/>
          </a:xfrm>
        </p:spPr>
        <p:txBody>
          <a:bodyPr>
            <a:normAutofit/>
          </a:bodyPr>
          <a:lstStyle>
            <a:lvl1pPr algn="ctr">
              <a:defRPr sz="1400">
                <a:solidFill>
                  <a:schemeClr val="tx1"/>
                </a:solidFill>
              </a:defRPr>
            </a:lvl1pPr>
          </a:lstStyle>
          <a:p>
            <a:r>
              <a:rPr lang="lv-LV" dirty="0"/>
              <a:t>ikona</a:t>
            </a:r>
          </a:p>
        </p:txBody>
      </p:sp>
      <p:sp>
        <p:nvSpPr>
          <p:cNvPr id="19" name="Tiešsaistes attēla vietturis 5">
            <a:extLst>
              <a:ext uri="{FF2B5EF4-FFF2-40B4-BE49-F238E27FC236}">
                <a16:creationId xmlns:a16="http://schemas.microsoft.com/office/drawing/2014/main" id="{C1F7DAA6-234F-48C5-BCFA-A60D36CEBBB8}"/>
              </a:ext>
            </a:extLst>
          </p:cNvPr>
          <p:cNvSpPr>
            <a:spLocks noGrp="1"/>
          </p:cNvSpPr>
          <p:nvPr>
            <p:ph type="clipArt" sz="quarter" idx="11" hasCustomPrompt="1"/>
          </p:nvPr>
        </p:nvSpPr>
        <p:spPr>
          <a:xfrm>
            <a:off x="5561732" y="3999008"/>
            <a:ext cx="699943" cy="699944"/>
          </a:xfrm>
        </p:spPr>
        <p:txBody>
          <a:bodyPr>
            <a:normAutofit/>
          </a:bodyPr>
          <a:lstStyle>
            <a:lvl1pPr algn="ctr">
              <a:defRPr sz="1400">
                <a:solidFill>
                  <a:schemeClr val="tx1"/>
                </a:solidFill>
              </a:defRPr>
            </a:lvl1pPr>
          </a:lstStyle>
          <a:p>
            <a:r>
              <a:rPr lang="lv-LV" dirty="0"/>
              <a:t>ikona</a:t>
            </a:r>
          </a:p>
        </p:txBody>
      </p:sp>
      <p:sp>
        <p:nvSpPr>
          <p:cNvPr id="22" name="Teksta vietturis 8">
            <a:extLst>
              <a:ext uri="{FF2B5EF4-FFF2-40B4-BE49-F238E27FC236}">
                <a16:creationId xmlns:a16="http://schemas.microsoft.com/office/drawing/2014/main" id="{ECDA17F2-5F6E-4EE0-90C5-24AC023AF8EE}"/>
              </a:ext>
            </a:extLst>
          </p:cNvPr>
          <p:cNvSpPr>
            <a:spLocks noGrp="1"/>
          </p:cNvSpPr>
          <p:nvPr>
            <p:ph type="body" sz="quarter" idx="12" hasCustomPrompt="1"/>
          </p:nvPr>
        </p:nvSpPr>
        <p:spPr>
          <a:xfrm>
            <a:off x="6666931" y="2829735"/>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3" name="Teksta vietturis 13">
            <a:extLst>
              <a:ext uri="{FF2B5EF4-FFF2-40B4-BE49-F238E27FC236}">
                <a16:creationId xmlns:a16="http://schemas.microsoft.com/office/drawing/2014/main" id="{C54900F3-005D-47DE-BE13-1F4029B2C26B}"/>
              </a:ext>
            </a:extLst>
          </p:cNvPr>
          <p:cNvSpPr>
            <a:spLocks noGrp="1"/>
          </p:cNvSpPr>
          <p:nvPr>
            <p:ph type="body" sz="quarter" idx="13" hasCustomPrompt="1"/>
          </p:nvPr>
        </p:nvSpPr>
        <p:spPr>
          <a:xfrm>
            <a:off x="6666931" y="3215534"/>
            <a:ext cx="4863642" cy="367413"/>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24" name="Teksta vietturis 8">
            <a:extLst>
              <a:ext uri="{FF2B5EF4-FFF2-40B4-BE49-F238E27FC236}">
                <a16:creationId xmlns:a16="http://schemas.microsoft.com/office/drawing/2014/main" id="{E8242EDF-9604-4FD0-A605-4F27DA75D7AE}"/>
              </a:ext>
            </a:extLst>
          </p:cNvPr>
          <p:cNvSpPr>
            <a:spLocks noGrp="1"/>
          </p:cNvSpPr>
          <p:nvPr>
            <p:ph type="body" sz="quarter" idx="14" hasCustomPrompt="1"/>
          </p:nvPr>
        </p:nvSpPr>
        <p:spPr>
          <a:xfrm>
            <a:off x="6666931" y="3980087"/>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5" name="Teksta vietturis 13">
            <a:extLst>
              <a:ext uri="{FF2B5EF4-FFF2-40B4-BE49-F238E27FC236}">
                <a16:creationId xmlns:a16="http://schemas.microsoft.com/office/drawing/2014/main" id="{9512D99E-1CE3-4906-A4F8-86352EB19138}"/>
              </a:ext>
            </a:extLst>
          </p:cNvPr>
          <p:cNvSpPr>
            <a:spLocks noGrp="1"/>
          </p:cNvSpPr>
          <p:nvPr>
            <p:ph type="body" sz="quarter" idx="15" hasCustomPrompt="1"/>
          </p:nvPr>
        </p:nvSpPr>
        <p:spPr>
          <a:xfrm>
            <a:off x="6666931" y="4359062"/>
            <a:ext cx="4863642" cy="364516"/>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26" name="Tiešsaistes attēla vietturis 5">
            <a:extLst>
              <a:ext uri="{FF2B5EF4-FFF2-40B4-BE49-F238E27FC236}">
                <a16:creationId xmlns:a16="http://schemas.microsoft.com/office/drawing/2014/main" id="{980A4874-DE5F-4060-8109-34A09A0D62F1}"/>
              </a:ext>
            </a:extLst>
          </p:cNvPr>
          <p:cNvSpPr>
            <a:spLocks noGrp="1"/>
          </p:cNvSpPr>
          <p:nvPr>
            <p:ph type="clipArt" sz="quarter" idx="26" hasCustomPrompt="1"/>
          </p:nvPr>
        </p:nvSpPr>
        <p:spPr>
          <a:xfrm>
            <a:off x="5561732" y="5151243"/>
            <a:ext cx="699943" cy="699944"/>
          </a:xfrm>
        </p:spPr>
        <p:txBody>
          <a:bodyPr>
            <a:normAutofit/>
          </a:bodyPr>
          <a:lstStyle>
            <a:lvl1pPr algn="ctr">
              <a:defRPr sz="1400">
                <a:solidFill>
                  <a:schemeClr val="tx1"/>
                </a:solidFill>
              </a:defRPr>
            </a:lvl1pPr>
          </a:lstStyle>
          <a:p>
            <a:r>
              <a:rPr lang="lv-LV" dirty="0"/>
              <a:t>ikona</a:t>
            </a:r>
          </a:p>
        </p:txBody>
      </p:sp>
      <p:sp>
        <p:nvSpPr>
          <p:cNvPr id="28" name="Teksta vietturis 8">
            <a:extLst>
              <a:ext uri="{FF2B5EF4-FFF2-40B4-BE49-F238E27FC236}">
                <a16:creationId xmlns:a16="http://schemas.microsoft.com/office/drawing/2014/main" id="{8AFC13D8-0CC2-416D-9F20-8DACEB3EF06C}"/>
              </a:ext>
            </a:extLst>
          </p:cNvPr>
          <p:cNvSpPr>
            <a:spLocks noGrp="1"/>
          </p:cNvSpPr>
          <p:nvPr>
            <p:ph type="body" sz="quarter" idx="27" hasCustomPrompt="1"/>
          </p:nvPr>
        </p:nvSpPr>
        <p:spPr>
          <a:xfrm>
            <a:off x="6666931" y="5132322"/>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9" name="Teksta vietturis 13">
            <a:extLst>
              <a:ext uri="{FF2B5EF4-FFF2-40B4-BE49-F238E27FC236}">
                <a16:creationId xmlns:a16="http://schemas.microsoft.com/office/drawing/2014/main" id="{8202C5C1-AD45-4E23-B456-B7FC6936BA33}"/>
              </a:ext>
            </a:extLst>
          </p:cNvPr>
          <p:cNvSpPr>
            <a:spLocks noGrp="1"/>
          </p:cNvSpPr>
          <p:nvPr>
            <p:ph type="body" sz="quarter" idx="28" hasCustomPrompt="1"/>
          </p:nvPr>
        </p:nvSpPr>
        <p:spPr>
          <a:xfrm>
            <a:off x="6666931" y="5511297"/>
            <a:ext cx="4863642" cy="364516"/>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30" name="Teksta vietturis 13">
            <a:extLst>
              <a:ext uri="{FF2B5EF4-FFF2-40B4-BE49-F238E27FC236}">
                <a16:creationId xmlns:a16="http://schemas.microsoft.com/office/drawing/2014/main" id="{B672529B-D226-483E-9402-BA2B5A42A83B}"/>
              </a:ext>
            </a:extLst>
          </p:cNvPr>
          <p:cNvSpPr>
            <a:spLocks noGrp="1"/>
          </p:cNvSpPr>
          <p:nvPr>
            <p:ph type="body" sz="quarter" idx="29" hasCustomPrompt="1"/>
          </p:nvPr>
        </p:nvSpPr>
        <p:spPr>
          <a:xfrm>
            <a:off x="5220268" y="1638549"/>
            <a:ext cx="6316401" cy="655209"/>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pic>
        <p:nvPicPr>
          <p:cNvPr id="31" name="Grafika 30">
            <a:extLst>
              <a:ext uri="{FF2B5EF4-FFF2-40B4-BE49-F238E27FC236}">
                <a16:creationId xmlns:a16="http://schemas.microsoft.com/office/drawing/2014/main" id="{DCCB569A-407C-46C7-9FC9-54BA112BF8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 name="Slaida numura vietturis 3">
            <a:extLst>
              <a:ext uri="{FF2B5EF4-FFF2-40B4-BE49-F238E27FC236}">
                <a16:creationId xmlns:a16="http://schemas.microsoft.com/office/drawing/2014/main" id="{03955C5F-15FB-4B3C-A4F2-E85D1D774E47}"/>
              </a:ext>
            </a:extLst>
          </p:cNvPr>
          <p:cNvSpPr>
            <a:spLocks noGrp="1"/>
          </p:cNvSpPr>
          <p:nvPr>
            <p:ph type="sldNum" sz="quarter" idx="30"/>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35" name="Teksta vietturis 2">
            <a:extLst>
              <a:ext uri="{FF2B5EF4-FFF2-40B4-BE49-F238E27FC236}">
                <a16:creationId xmlns:a16="http://schemas.microsoft.com/office/drawing/2014/main" id="{59917D52-B484-4C5F-8CED-08A1D0863F87}"/>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6" name="Taisnstūris 35">
            <a:extLst>
              <a:ext uri="{FF2B5EF4-FFF2-40B4-BE49-F238E27FC236}">
                <a16:creationId xmlns:a16="http://schemas.microsoft.com/office/drawing/2014/main" id="{E46C1766-810A-43F3-AB1E-7F881833127C}"/>
              </a:ext>
            </a:extLst>
          </p:cNvPr>
          <p:cNvSpPr/>
          <p:nvPr userDrawn="1"/>
        </p:nvSpPr>
        <p:spPr>
          <a:xfrm>
            <a:off x="5323628" y="0"/>
            <a:ext cx="305484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7" name="Attēla vietturis 3">
            <a:extLst>
              <a:ext uri="{FF2B5EF4-FFF2-40B4-BE49-F238E27FC236}">
                <a16:creationId xmlns:a16="http://schemas.microsoft.com/office/drawing/2014/main" id="{6CF07426-4F5F-4C2E-A393-40F05AC28502}"/>
              </a:ext>
            </a:extLst>
          </p:cNvPr>
          <p:cNvSpPr>
            <a:spLocks noGrp="1"/>
          </p:cNvSpPr>
          <p:nvPr>
            <p:ph type="pic" sz="quarter" idx="19"/>
          </p:nvPr>
        </p:nvSpPr>
        <p:spPr>
          <a:xfrm>
            <a:off x="583443" y="593562"/>
            <a:ext cx="3377821" cy="5636572"/>
          </a:xfrm>
        </p:spPr>
        <p:txBody>
          <a:bodyPr anchor="ctr"/>
          <a:lstStyle>
            <a:lvl1pPr algn="ctr">
              <a:defRPr>
                <a:solidFill>
                  <a:schemeClr val="bg1"/>
                </a:solidFill>
              </a:defRPr>
            </a:lvl1pPr>
          </a:lstStyle>
          <a:p>
            <a:endParaRPr lang="lv-LV"/>
          </a:p>
        </p:txBody>
      </p:sp>
      <p:sp>
        <p:nvSpPr>
          <p:cNvPr id="5" name="Kājenes vietturis 4">
            <a:extLst>
              <a:ext uri="{FF2B5EF4-FFF2-40B4-BE49-F238E27FC236}">
                <a16:creationId xmlns:a16="http://schemas.microsoft.com/office/drawing/2014/main" id="{04565F55-B5EC-A0D7-AF6C-3E367CA1C945}"/>
              </a:ext>
            </a:extLst>
          </p:cNvPr>
          <p:cNvSpPr>
            <a:spLocks noGrp="1"/>
          </p:cNvSpPr>
          <p:nvPr>
            <p:ph type="ftr" sz="quarter" idx="31"/>
          </p:nvPr>
        </p:nvSpPr>
        <p:spPr>
          <a:xfrm>
            <a:off x="5324235" y="6282000"/>
            <a:ext cx="2304000" cy="365125"/>
          </a:xfrm>
        </p:spPr>
        <p:txBody>
          <a:bodyPr/>
          <a:lstStyle>
            <a:lvl1pPr algn="l">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5750244"/>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bulleti_7">
    <p:bg>
      <p:bgRef idx="1001">
        <a:schemeClr val="bg1"/>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V="1">
            <a:off x="-1" y="2675162"/>
            <a:ext cx="12192000" cy="41828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1" name="Ovāls 30">
            <a:extLst>
              <a:ext uri="{FF2B5EF4-FFF2-40B4-BE49-F238E27FC236}">
                <a16:creationId xmlns:a16="http://schemas.microsoft.com/office/drawing/2014/main" id="{4C1B87A9-03A6-4CEE-81D1-65FB53D6A1DF}"/>
              </a:ext>
            </a:extLst>
          </p:cNvPr>
          <p:cNvSpPr/>
          <p:nvPr userDrawn="1"/>
        </p:nvSpPr>
        <p:spPr>
          <a:xfrm>
            <a:off x="1451490" y="3097873"/>
            <a:ext cx="1692449" cy="1692449"/>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33" name="Ovāls 32">
            <a:extLst>
              <a:ext uri="{FF2B5EF4-FFF2-40B4-BE49-F238E27FC236}">
                <a16:creationId xmlns:a16="http://schemas.microsoft.com/office/drawing/2014/main" id="{C0C48B79-7B68-4006-8EF1-BE06BCF2AC41}"/>
              </a:ext>
            </a:extLst>
          </p:cNvPr>
          <p:cNvSpPr/>
          <p:nvPr userDrawn="1"/>
        </p:nvSpPr>
        <p:spPr>
          <a:xfrm>
            <a:off x="5249669" y="3097873"/>
            <a:ext cx="1692449" cy="1692449"/>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34" name="Ovāls 33">
            <a:extLst>
              <a:ext uri="{FF2B5EF4-FFF2-40B4-BE49-F238E27FC236}">
                <a16:creationId xmlns:a16="http://schemas.microsoft.com/office/drawing/2014/main" id="{2978BE52-8CBC-4440-8FBB-7568C484D91E}"/>
              </a:ext>
            </a:extLst>
          </p:cNvPr>
          <p:cNvSpPr/>
          <p:nvPr userDrawn="1"/>
        </p:nvSpPr>
        <p:spPr>
          <a:xfrm>
            <a:off x="9074087" y="3089330"/>
            <a:ext cx="1692449" cy="1692449"/>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1861014" y="3513724"/>
            <a:ext cx="846931" cy="846932"/>
          </a:xfrm>
        </p:spPr>
        <p:txBody>
          <a:bodyPr/>
          <a:lstStyle>
            <a:lvl1pPr algn="ctr">
              <a:defRPr sz="1400">
                <a:solidFill>
                  <a:schemeClr val="bg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683085" y="4822009"/>
            <a:ext cx="3204000" cy="427038"/>
          </a:xfrm>
        </p:spPr>
        <p:txBody>
          <a:bodyPr>
            <a:noAutofit/>
          </a:bodyPr>
          <a:lstStyle>
            <a:lvl1pPr algn="ct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683085" y="5180512"/>
            <a:ext cx="3204000" cy="598935"/>
          </a:xfrm>
        </p:spPr>
        <p:txBody>
          <a:bodyPr>
            <a:noAutofit/>
          </a:bodyPr>
          <a:lstStyle>
            <a:lvl1pPr algn="ct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54473"/>
            <a:ext cx="10895256" cy="1319987"/>
          </a:xfrm>
        </p:spPr>
        <p:txBody>
          <a:bodyPr anchor="ctr">
            <a:noAutofit/>
          </a:bodyPr>
          <a:lstStyle>
            <a:lvl1pPr algn="l">
              <a:lnSpc>
                <a:spcPct val="100000"/>
              </a:lnSpc>
              <a:defRPr sz="3600">
                <a:solidFill>
                  <a:schemeClr val="tx1"/>
                </a:solidFill>
              </a:defRPr>
            </a:lvl1pPr>
          </a:lstStyle>
          <a:p>
            <a:r>
              <a:rPr lang="lv-LV" dirty="0"/>
              <a:t>Slaida virsraksts</a:t>
            </a:r>
          </a:p>
        </p:txBody>
      </p:sp>
      <p:sp>
        <p:nvSpPr>
          <p:cNvPr id="21" name="Tiešsaistes attēla vietturis 5">
            <a:extLst>
              <a:ext uri="{FF2B5EF4-FFF2-40B4-BE49-F238E27FC236}">
                <a16:creationId xmlns:a16="http://schemas.microsoft.com/office/drawing/2014/main" id="{72756B17-348F-4663-BA8F-9604988CF688}"/>
              </a:ext>
            </a:extLst>
          </p:cNvPr>
          <p:cNvSpPr>
            <a:spLocks noGrp="1"/>
          </p:cNvSpPr>
          <p:nvPr>
            <p:ph type="clipArt" sz="quarter" idx="14" hasCustomPrompt="1"/>
          </p:nvPr>
        </p:nvSpPr>
        <p:spPr>
          <a:xfrm>
            <a:off x="5672533" y="3513724"/>
            <a:ext cx="846931" cy="846932"/>
          </a:xfrm>
        </p:spPr>
        <p:txBody>
          <a:bodyPr/>
          <a:lstStyle>
            <a:lvl1pPr algn="ctr">
              <a:defRPr sz="1400">
                <a:solidFill>
                  <a:schemeClr val="bg1"/>
                </a:solidFill>
              </a:defRPr>
            </a:lvl1pPr>
          </a:lstStyle>
          <a:p>
            <a:r>
              <a:rPr lang="lv-LV" dirty="0"/>
              <a:t>ikona</a:t>
            </a:r>
          </a:p>
        </p:txBody>
      </p:sp>
      <p:sp>
        <p:nvSpPr>
          <p:cNvPr id="24" name="Teksta vietturis 8">
            <a:extLst>
              <a:ext uri="{FF2B5EF4-FFF2-40B4-BE49-F238E27FC236}">
                <a16:creationId xmlns:a16="http://schemas.microsoft.com/office/drawing/2014/main" id="{DEFE80B8-8933-4C25-ACB9-742FE38475F9}"/>
              </a:ext>
            </a:extLst>
          </p:cNvPr>
          <p:cNvSpPr>
            <a:spLocks noGrp="1"/>
          </p:cNvSpPr>
          <p:nvPr>
            <p:ph type="body" sz="quarter" idx="15" hasCustomPrompt="1"/>
          </p:nvPr>
        </p:nvSpPr>
        <p:spPr>
          <a:xfrm>
            <a:off x="4493893" y="4822009"/>
            <a:ext cx="3204000" cy="427038"/>
          </a:xfrm>
        </p:spPr>
        <p:txBody>
          <a:bodyPr>
            <a:noAutofit/>
          </a:bodyPr>
          <a:lstStyle>
            <a:lvl1pPr algn="ct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5" name="Teksta vietturis 13">
            <a:extLst>
              <a:ext uri="{FF2B5EF4-FFF2-40B4-BE49-F238E27FC236}">
                <a16:creationId xmlns:a16="http://schemas.microsoft.com/office/drawing/2014/main" id="{95CB1685-AA08-4009-9FAF-1BCFE324859E}"/>
              </a:ext>
            </a:extLst>
          </p:cNvPr>
          <p:cNvSpPr>
            <a:spLocks noGrp="1"/>
          </p:cNvSpPr>
          <p:nvPr>
            <p:ph type="body" sz="quarter" idx="16" hasCustomPrompt="1"/>
          </p:nvPr>
        </p:nvSpPr>
        <p:spPr>
          <a:xfrm>
            <a:off x="4493893" y="5180512"/>
            <a:ext cx="3204000" cy="598935"/>
          </a:xfrm>
        </p:spPr>
        <p:txBody>
          <a:bodyPr>
            <a:noAutofit/>
          </a:bodyPr>
          <a:lstStyle>
            <a:lvl1pPr algn="ct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6" name="Tiešsaistes attēla vietturis 5">
            <a:extLst>
              <a:ext uri="{FF2B5EF4-FFF2-40B4-BE49-F238E27FC236}">
                <a16:creationId xmlns:a16="http://schemas.microsoft.com/office/drawing/2014/main" id="{82787CA6-4FA1-4D7C-BF98-9BBFBAC39970}"/>
              </a:ext>
            </a:extLst>
          </p:cNvPr>
          <p:cNvSpPr>
            <a:spLocks noGrp="1"/>
          </p:cNvSpPr>
          <p:nvPr>
            <p:ph type="clipArt" sz="quarter" idx="17" hasCustomPrompt="1"/>
          </p:nvPr>
        </p:nvSpPr>
        <p:spPr>
          <a:xfrm>
            <a:off x="9496990" y="3513724"/>
            <a:ext cx="846931" cy="846932"/>
          </a:xfrm>
        </p:spPr>
        <p:txBody>
          <a:bodyPr/>
          <a:lstStyle>
            <a:lvl1pPr algn="ctr">
              <a:defRPr sz="1400">
                <a:solidFill>
                  <a:schemeClr val="bg1"/>
                </a:solidFill>
              </a:defRPr>
            </a:lvl1pPr>
          </a:lstStyle>
          <a:p>
            <a:r>
              <a:rPr lang="lv-LV" dirty="0"/>
              <a:t>ikona</a:t>
            </a:r>
          </a:p>
        </p:txBody>
      </p:sp>
      <p:sp>
        <p:nvSpPr>
          <p:cNvPr id="27" name="Teksta vietturis 8">
            <a:extLst>
              <a:ext uri="{FF2B5EF4-FFF2-40B4-BE49-F238E27FC236}">
                <a16:creationId xmlns:a16="http://schemas.microsoft.com/office/drawing/2014/main" id="{3D9D701C-356D-4075-B115-3C837EB44C11}"/>
              </a:ext>
            </a:extLst>
          </p:cNvPr>
          <p:cNvSpPr>
            <a:spLocks noGrp="1"/>
          </p:cNvSpPr>
          <p:nvPr>
            <p:ph type="body" sz="quarter" idx="18" hasCustomPrompt="1"/>
          </p:nvPr>
        </p:nvSpPr>
        <p:spPr>
          <a:xfrm>
            <a:off x="8318311" y="4822009"/>
            <a:ext cx="3204000" cy="427038"/>
          </a:xfrm>
        </p:spPr>
        <p:txBody>
          <a:bodyPr>
            <a:noAutofit/>
          </a:bodyPr>
          <a:lstStyle>
            <a:lvl1pPr algn="ct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8" name="Teksta vietturis 13">
            <a:extLst>
              <a:ext uri="{FF2B5EF4-FFF2-40B4-BE49-F238E27FC236}">
                <a16:creationId xmlns:a16="http://schemas.microsoft.com/office/drawing/2014/main" id="{364DB91A-39DA-4C97-8952-ACDBF7A6AE10}"/>
              </a:ext>
            </a:extLst>
          </p:cNvPr>
          <p:cNvSpPr>
            <a:spLocks noGrp="1"/>
          </p:cNvSpPr>
          <p:nvPr>
            <p:ph type="body" sz="quarter" idx="19" hasCustomPrompt="1"/>
          </p:nvPr>
        </p:nvSpPr>
        <p:spPr>
          <a:xfrm>
            <a:off x="8318311" y="5180512"/>
            <a:ext cx="3204000" cy="598935"/>
          </a:xfrm>
        </p:spPr>
        <p:txBody>
          <a:bodyPr>
            <a:noAutofit/>
          </a:bodyPr>
          <a:lstStyle>
            <a:lvl1pPr algn="ct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4" name="Slaida numura vietturis 3">
            <a:extLst>
              <a:ext uri="{FF2B5EF4-FFF2-40B4-BE49-F238E27FC236}">
                <a16:creationId xmlns:a16="http://schemas.microsoft.com/office/drawing/2014/main" id="{0686D777-641E-4D1F-8D8F-E4907B0947EB}"/>
              </a:ext>
            </a:extLst>
          </p:cNvPr>
          <p:cNvSpPr>
            <a:spLocks noGrp="1"/>
          </p:cNvSpPr>
          <p:nvPr>
            <p:ph type="sldNum" sz="quarter" idx="20"/>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19" name="Taisnstūris 18">
            <a:extLst>
              <a:ext uri="{FF2B5EF4-FFF2-40B4-BE49-F238E27FC236}">
                <a16:creationId xmlns:a16="http://schemas.microsoft.com/office/drawing/2014/main" id="{483325BA-9BAC-4576-BEC0-DC4785818C10}"/>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19E1790E-6A48-5629-7E5C-1613C4C74317}"/>
              </a:ext>
            </a:extLst>
          </p:cNvPr>
          <p:cNvSpPr>
            <a:spLocks noGrp="1"/>
          </p:cNvSpPr>
          <p:nvPr>
            <p:ph type="ftr" sz="quarter" idx="21"/>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243934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ulslaids tumšs_3">
    <p:bg>
      <p:bgRef idx="1001">
        <a:schemeClr val="bg1"/>
      </p:bgRef>
    </p:bg>
    <p:spTree>
      <p:nvGrpSpPr>
        <p:cNvPr id="1" name=""/>
        <p:cNvGrpSpPr/>
        <p:nvPr/>
      </p:nvGrpSpPr>
      <p:grpSpPr>
        <a:xfrm>
          <a:off x="0" y="0"/>
          <a:ext cx="0" cy="0"/>
          <a:chOff x="0" y="0"/>
          <a:chExt cx="0" cy="0"/>
        </a:xfrm>
      </p:grpSpPr>
      <p:sp>
        <p:nvSpPr>
          <p:cNvPr id="3" name="Attēla vietturis 2">
            <a:extLst>
              <a:ext uri="{FF2B5EF4-FFF2-40B4-BE49-F238E27FC236}">
                <a16:creationId xmlns:a16="http://schemas.microsoft.com/office/drawing/2014/main" id="{68C1D60E-CB4F-454B-A330-094DCE01D746}"/>
              </a:ext>
            </a:extLst>
          </p:cNvPr>
          <p:cNvSpPr>
            <a:spLocks noGrp="1"/>
          </p:cNvSpPr>
          <p:nvPr>
            <p:ph type="pic" sz="quarter" idx="13"/>
          </p:nvPr>
        </p:nvSpPr>
        <p:spPr>
          <a:xfrm>
            <a:off x="0" y="0"/>
            <a:ext cx="12192000" cy="6858000"/>
          </a:xfrm>
        </p:spPr>
        <p:txBody>
          <a:bodyPr/>
          <a:lstStyle>
            <a:lvl1pPr algn="ctr">
              <a:defRPr>
                <a:solidFill>
                  <a:schemeClr val="tx1"/>
                </a:solidFill>
              </a:defRPr>
            </a:lvl1pPr>
          </a:lstStyle>
          <a:p>
            <a:r>
              <a:rPr lang="lv-LV"/>
              <a:t>Noklikšķiniet uz ikonas, lai pievienotu attēlu</a:t>
            </a:r>
            <a:endParaRPr lang="lv-LV" dirty="0"/>
          </a:p>
        </p:txBody>
      </p:sp>
      <p:sp>
        <p:nvSpPr>
          <p:cNvPr id="9" name="Apakšvirsraksts 2">
            <a:extLst>
              <a:ext uri="{FF2B5EF4-FFF2-40B4-BE49-F238E27FC236}">
                <a16:creationId xmlns:a16="http://schemas.microsoft.com/office/drawing/2014/main" id="{8E98C7A6-40C0-4E3A-A1F6-951351B3FA34}"/>
              </a:ext>
            </a:extLst>
          </p:cNvPr>
          <p:cNvSpPr>
            <a:spLocks noGrp="1"/>
          </p:cNvSpPr>
          <p:nvPr>
            <p:ph type="subTitle" idx="1" hasCustomPrompt="1"/>
          </p:nvPr>
        </p:nvSpPr>
        <p:spPr>
          <a:xfrm>
            <a:off x="1056343" y="5040000"/>
            <a:ext cx="4273108" cy="432000"/>
          </a:xfrm>
        </p:spPr>
        <p:txBody>
          <a:bodyPr anchor="t">
            <a:noAutofit/>
          </a:bodyPr>
          <a:lstStyle>
            <a:lvl1pPr marL="0" indent="0" algn="l">
              <a:lnSpc>
                <a:spcPct val="100000"/>
              </a:lnSpc>
              <a:spcBef>
                <a:spcPts val="0"/>
              </a:spcBef>
              <a:spcAft>
                <a:spcPts val="40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Vārds Uzvārds,</a:t>
            </a:r>
          </a:p>
          <a:p>
            <a:r>
              <a:rPr lang="lv-LV" dirty="0"/>
              <a:t>Amata nosaukums</a:t>
            </a:r>
          </a:p>
        </p:txBody>
      </p:sp>
      <p:sp>
        <p:nvSpPr>
          <p:cNvPr id="11" name="Teksta vietturis 9">
            <a:extLst>
              <a:ext uri="{FF2B5EF4-FFF2-40B4-BE49-F238E27FC236}">
                <a16:creationId xmlns:a16="http://schemas.microsoft.com/office/drawing/2014/main" id="{4D918FC0-3D78-4E14-BD22-EF1221F72C64}"/>
              </a:ext>
            </a:extLst>
          </p:cNvPr>
          <p:cNvSpPr>
            <a:spLocks noGrp="1"/>
          </p:cNvSpPr>
          <p:nvPr>
            <p:ph type="body" sz="quarter" idx="12" hasCustomPrompt="1"/>
          </p:nvPr>
        </p:nvSpPr>
        <p:spPr>
          <a:xfrm>
            <a:off x="1056342" y="5508000"/>
            <a:ext cx="3064697" cy="432000"/>
          </a:xfrm>
          <a:prstGeom prst="rect">
            <a:avLst/>
          </a:prstGeom>
        </p:spPr>
        <p:txBody>
          <a:bodyPr lIns="90000" tIns="46800" rIns="90000" bIns="46800" anchor="ctr">
            <a:noAutofit/>
          </a:bodyPr>
          <a:lstStyle>
            <a:lvl1pPr marL="0" indent="0" algn="l">
              <a:lnSpc>
                <a:spcPct val="100000"/>
              </a:lnSpc>
              <a:spcBef>
                <a:spcPts val="0"/>
              </a:spcBef>
              <a:buNone/>
              <a:defRPr sz="1100" b="0">
                <a:solidFill>
                  <a:schemeClr val="tx1"/>
                </a:solidFill>
                <a:latin typeface="+mn-lt"/>
              </a:defRPr>
            </a:lvl1pPr>
            <a:lvl2pPr marL="457200" indent="0">
              <a:buNone/>
              <a:defRPr sz="1000" b="1">
                <a:solidFill>
                  <a:srgbClr val="CBAC88"/>
                </a:solidFill>
              </a:defRPr>
            </a:lvl2pPr>
            <a:lvl3pPr marL="914400" indent="0">
              <a:buNone/>
              <a:defRPr sz="1000" b="1">
                <a:solidFill>
                  <a:srgbClr val="CBAC88"/>
                </a:solidFill>
              </a:defRPr>
            </a:lvl3pPr>
            <a:lvl4pPr marL="1371600" indent="0">
              <a:buNone/>
              <a:defRPr sz="1000" b="1">
                <a:solidFill>
                  <a:srgbClr val="CBAC88"/>
                </a:solidFill>
              </a:defRPr>
            </a:lvl4pPr>
            <a:lvl5pPr marL="1828800" indent="0">
              <a:buNone/>
              <a:defRPr sz="1000" b="1">
                <a:solidFill>
                  <a:srgbClr val="CBAC88"/>
                </a:solidFill>
              </a:defRPr>
            </a:lvl5pPr>
          </a:lstStyle>
          <a:p>
            <a:pPr lvl="0"/>
            <a:r>
              <a:rPr lang="lv-LV" dirty="0"/>
              <a:t>0000. gads 00. mēnesis</a:t>
            </a:r>
          </a:p>
        </p:txBody>
      </p:sp>
      <p:sp>
        <p:nvSpPr>
          <p:cNvPr id="8" name="Virsraksts 1">
            <a:extLst>
              <a:ext uri="{FF2B5EF4-FFF2-40B4-BE49-F238E27FC236}">
                <a16:creationId xmlns:a16="http://schemas.microsoft.com/office/drawing/2014/main" id="{58419C33-7F4A-41B4-9FE4-6798B34AA7A3}"/>
              </a:ext>
            </a:extLst>
          </p:cNvPr>
          <p:cNvSpPr>
            <a:spLocks noGrp="1"/>
          </p:cNvSpPr>
          <p:nvPr>
            <p:ph type="ctrTitle"/>
          </p:nvPr>
        </p:nvSpPr>
        <p:spPr>
          <a:xfrm>
            <a:off x="1022222" y="2947916"/>
            <a:ext cx="7712345" cy="852985"/>
          </a:xfrm>
        </p:spPr>
        <p:txBody>
          <a:bodyPr anchor="t">
            <a:noAutofit/>
          </a:bodyPr>
          <a:lstStyle>
            <a:lvl1pPr algn="l">
              <a:defRPr sz="4000">
                <a:solidFill>
                  <a:schemeClr val="tx1"/>
                </a:solidFill>
              </a:defRPr>
            </a:lvl1pPr>
          </a:lstStyle>
          <a:p>
            <a:r>
              <a:rPr lang="lv-LV"/>
              <a:t>Rediģēt šablona virsraksta stilu</a:t>
            </a:r>
            <a:endParaRPr lang="lv-LV" dirty="0"/>
          </a:p>
        </p:txBody>
      </p:sp>
      <p:sp>
        <p:nvSpPr>
          <p:cNvPr id="5" name="Kājenes vietturis 4">
            <a:extLst>
              <a:ext uri="{FF2B5EF4-FFF2-40B4-BE49-F238E27FC236}">
                <a16:creationId xmlns:a16="http://schemas.microsoft.com/office/drawing/2014/main" id="{17EA6DE1-8584-1B5D-AEDE-46D9DB54197C}"/>
              </a:ext>
            </a:extLst>
          </p:cNvPr>
          <p:cNvSpPr>
            <a:spLocks noGrp="1"/>
          </p:cNvSpPr>
          <p:nvPr>
            <p:ph type="ftr" sz="quarter" idx="16"/>
          </p:nvPr>
        </p:nvSpPr>
        <p:spPr>
          <a:xfrm>
            <a:off x="-68400" y="6084000"/>
            <a:ext cx="3880858" cy="360000"/>
          </a:xfrm>
          <a:ln>
            <a:solidFill>
              <a:schemeClr val="tx1"/>
            </a:solidFill>
          </a:ln>
        </p:spPr>
        <p:txBody>
          <a:bodyPr lIns="1188000"/>
          <a:lstStyle>
            <a:lvl1pPr>
              <a:defRPr>
                <a:solidFill>
                  <a:srgbClr val="A2A9AD"/>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68048575"/>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bulleti_7_gaišs">
    <p:bg>
      <p:bgRef idx="1001">
        <a:schemeClr val="bg2"/>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V="1">
            <a:off x="-1" y="2675162"/>
            <a:ext cx="12192000" cy="41828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Ovāls 16">
            <a:extLst>
              <a:ext uri="{FF2B5EF4-FFF2-40B4-BE49-F238E27FC236}">
                <a16:creationId xmlns:a16="http://schemas.microsoft.com/office/drawing/2014/main" id="{55C5F839-3622-43EC-98C4-8EDC503ADD23}"/>
              </a:ext>
            </a:extLst>
          </p:cNvPr>
          <p:cNvSpPr/>
          <p:nvPr userDrawn="1"/>
        </p:nvSpPr>
        <p:spPr>
          <a:xfrm>
            <a:off x="1451490" y="3097873"/>
            <a:ext cx="1692449" cy="1692449"/>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18" name="Ovāls 17">
            <a:extLst>
              <a:ext uri="{FF2B5EF4-FFF2-40B4-BE49-F238E27FC236}">
                <a16:creationId xmlns:a16="http://schemas.microsoft.com/office/drawing/2014/main" id="{87718BA2-776F-4ED1-AF09-A6BAFD993EB6}"/>
              </a:ext>
            </a:extLst>
          </p:cNvPr>
          <p:cNvSpPr/>
          <p:nvPr userDrawn="1"/>
        </p:nvSpPr>
        <p:spPr>
          <a:xfrm>
            <a:off x="5249669" y="3097873"/>
            <a:ext cx="1692449" cy="1692449"/>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19" name="Ovāls 18">
            <a:extLst>
              <a:ext uri="{FF2B5EF4-FFF2-40B4-BE49-F238E27FC236}">
                <a16:creationId xmlns:a16="http://schemas.microsoft.com/office/drawing/2014/main" id="{08EEB617-698B-4B09-988B-3A772FDD8460}"/>
              </a:ext>
            </a:extLst>
          </p:cNvPr>
          <p:cNvSpPr/>
          <p:nvPr userDrawn="1"/>
        </p:nvSpPr>
        <p:spPr>
          <a:xfrm>
            <a:off x="9074087" y="3089330"/>
            <a:ext cx="1692449" cy="1692449"/>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1861014" y="3513724"/>
            <a:ext cx="846931" cy="846932"/>
          </a:xfrm>
        </p:spPr>
        <p:txBody>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683085" y="4822009"/>
            <a:ext cx="3204000" cy="427038"/>
          </a:xfrm>
        </p:spPr>
        <p:txBody>
          <a:bodyPr>
            <a:noAutofit/>
          </a:bodyPr>
          <a:lstStyle>
            <a:lvl1pPr algn="ct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683085" y="5180512"/>
            <a:ext cx="3204000" cy="598935"/>
          </a:xfrm>
        </p:spPr>
        <p:txBody>
          <a:bodyPr>
            <a:noAutofit/>
          </a:bodyPr>
          <a:lstStyle>
            <a:lvl1pPr algn="ct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54474"/>
            <a:ext cx="10895256" cy="1321200"/>
          </a:xfrm>
        </p:spPr>
        <p:txBody>
          <a:bodyPr anchor="ctr">
            <a:noAutofit/>
          </a:bodyPr>
          <a:lstStyle>
            <a:lvl1pPr algn="l">
              <a:lnSpc>
                <a:spcPct val="100000"/>
              </a:lnSpc>
              <a:defRPr sz="3600">
                <a:solidFill>
                  <a:schemeClr val="tx1"/>
                </a:solidFill>
              </a:defRPr>
            </a:lvl1pPr>
          </a:lstStyle>
          <a:p>
            <a:r>
              <a:rPr lang="lv-LV" dirty="0"/>
              <a:t>Slaida virsraksts</a:t>
            </a:r>
          </a:p>
        </p:txBody>
      </p:sp>
      <p:sp>
        <p:nvSpPr>
          <p:cNvPr id="21" name="Tiešsaistes attēla vietturis 5">
            <a:extLst>
              <a:ext uri="{FF2B5EF4-FFF2-40B4-BE49-F238E27FC236}">
                <a16:creationId xmlns:a16="http://schemas.microsoft.com/office/drawing/2014/main" id="{72756B17-348F-4663-BA8F-9604988CF688}"/>
              </a:ext>
            </a:extLst>
          </p:cNvPr>
          <p:cNvSpPr>
            <a:spLocks noGrp="1"/>
          </p:cNvSpPr>
          <p:nvPr>
            <p:ph type="clipArt" sz="quarter" idx="14" hasCustomPrompt="1"/>
          </p:nvPr>
        </p:nvSpPr>
        <p:spPr>
          <a:xfrm>
            <a:off x="5672533" y="3513724"/>
            <a:ext cx="846931" cy="846932"/>
          </a:xfrm>
        </p:spPr>
        <p:txBody>
          <a:bodyPr/>
          <a:lstStyle>
            <a:lvl1pPr algn="ctr">
              <a:defRPr sz="1400">
                <a:solidFill>
                  <a:schemeClr val="tx1"/>
                </a:solidFill>
              </a:defRPr>
            </a:lvl1pPr>
          </a:lstStyle>
          <a:p>
            <a:r>
              <a:rPr lang="lv-LV" dirty="0"/>
              <a:t>ikona</a:t>
            </a:r>
          </a:p>
        </p:txBody>
      </p:sp>
      <p:sp>
        <p:nvSpPr>
          <p:cNvPr id="24" name="Teksta vietturis 8">
            <a:extLst>
              <a:ext uri="{FF2B5EF4-FFF2-40B4-BE49-F238E27FC236}">
                <a16:creationId xmlns:a16="http://schemas.microsoft.com/office/drawing/2014/main" id="{DEFE80B8-8933-4C25-ACB9-742FE38475F9}"/>
              </a:ext>
            </a:extLst>
          </p:cNvPr>
          <p:cNvSpPr>
            <a:spLocks noGrp="1"/>
          </p:cNvSpPr>
          <p:nvPr>
            <p:ph type="body" sz="quarter" idx="15" hasCustomPrompt="1"/>
          </p:nvPr>
        </p:nvSpPr>
        <p:spPr>
          <a:xfrm>
            <a:off x="4493893" y="4822009"/>
            <a:ext cx="3204000" cy="427038"/>
          </a:xfrm>
        </p:spPr>
        <p:txBody>
          <a:bodyPr>
            <a:noAutofit/>
          </a:bodyPr>
          <a:lstStyle>
            <a:lvl1pPr algn="ct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5" name="Teksta vietturis 13">
            <a:extLst>
              <a:ext uri="{FF2B5EF4-FFF2-40B4-BE49-F238E27FC236}">
                <a16:creationId xmlns:a16="http://schemas.microsoft.com/office/drawing/2014/main" id="{95CB1685-AA08-4009-9FAF-1BCFE324859E}"/>
              </a:ext>
            </a:extLst>
          </p:cNvPr>
          <p:cNvSpPr>
            <a:spLocks noGrp="1"/>
          </p:cNvSpPr>
          <p:nvPr>
            <p:ph type="body" sz="quarter" idx="16" hasCustomPrompt="1"/>
          </p:nvPr>
        </p:nvSpPr>
        <p:spPr>
          <a:xfrm>
            <a:off x="4493893" y="5180512"/>
            <a:ext cx="3204000" cy="598935"/>
          </a:xfrm>
        </p:spPr>
        <p:txBody>
          <a:bodyPr>
            <a:noAutofit/>
          </a:bodyPr>
          <a:lstStyle>
            <a:lvl1pPr algn="ct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6" name="Tiešsaistes attēla vietturis 5">
            <a:extLst>
              <a:ext uri="{FF2B5EF4-FFF2-40B4-BE49-F238E27FC236}">
                <a16:creationId xmlns:a16="http://schemas.microsoft.com/office/drawing/2014/main" id="{82787CA6-4FA1-4D7C-BF98-9BBFBAC39970}"/>
              </a:ext>
            </a:extLst>
          </p:cNvPr>
          <p:cNvSpPr>
            <a:spLocks noGrp="1"/>
          </p:cNvSpPr>
          <p:nvPr>
            <p:ph type="clipArt" sz="quarter" idx="17" hasCustomPrompt="1"/>
          </p:nvPr>
        </p:nvSpPr>
        <p:spPr>
          <a:xfrm>
            <a:off x="9496990" y="3513724"/>
            <a:ext cx="846931" cy="846932"/>
          </a:xfrm>
        </p:spPr>
        <p:txBody>
          <a:bodyPr/>
          <a:lstStyle>
            <a:lvl1pPr algn="ctr">
              <a:defRPr sz="1400">
                <a:solidFill>
                  <a:schemeClr val="tx1"/>
                </a:solidFill>
              </a:defRPr>
            </a:lvl1pPr>
          </a:lstStyle>
          <a:p>
            <a:r>
              <a:rPr lang="lv-LV" dirty="0"/>
              <a:t>ikona</a:t>
            </a:r>
          </a:p>
        </p:txBody>
      </p:sp>
      <p:sp>
        <p:nvSpPr>
          <p:cNvPr id="27" name="Teksta vietturis 8">
            <a:extLst>
              <a:ext uri="{FF2B5EF4-FFF2-40B4-BE49-F238E27FC236}">
                <a16:creationId xmlns:a16="http://schemas.microsoft.com/office/drawing/2014/main" id="{3D9D701C-356D-4075-B115-3C837EB44C11}"/>
              </a:ext>
            </a:extLst>
          </p:cNvPr>
          <p:cNvSpPr>
            <a:spLocks noGrp="1"/>
          </p:cNvSpPr>
          <p:nvPr>
            <p:ph type="body" sz="quarter" idx="18" hasCustomPrompt="1"/>
          </p:nvPr>
        </p:nvSpPr>
        <p:spPr>
          <a:xfrm>
            <a:off x="8318311" y="4822009"/>
            <a:ext cx="3204000" cy="427038"/>
          </a:xfrm>
        </p:spPr>
        <p:txBody>
          <a:bodyPr>
            <a:noAutofit/>
          </a:bodyPr>
          <a:lstStyle>
            <a:lvl1pPr algn="ct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8" name="Teksta vietturis 13">
            <a:extLst>
              <a:ext uri="{FF2B5EF4-FFF2-40B4-BE49-F238E27FC236}">
                <a16:creationId xmlns:a16="http://schemas.microsoft.com/office/drawing/2014/main" id="{364DB91A-39DA-4C97-8952-ACDBF7A6AE10}"/>
              </a:ext>
            </a:extLst>
          </p:cNvPr>
          <p:cNvSpPr>
            <a:spLocks noGrp="1"/>
          </p:cNvSpPr>
          <p:nvPr>
            <p:ph type="body" sz="quarter" idx="19" hasCustomPrompt="1"/>
          </p:nvPr>
        </p:nvSpPr>
        <p:spPr>
          <a:xfrm>
            <a:off x="8318311" y="5180512"/>
            <a:ext cx="3204000" cy="598935"/>
          </a:xfrm>
        </p:spPr>
        <p:txBody>
          <a:bodyPr>
            <a:noAutofit/>
          </a:bodyPr>
          <a:lstStyle>
            <a:lvl1pPr algn="ct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4" name="Slaida numura vietturis 3">
            <a:extLst>
              <a:ext uri="{FF2B5EF4-FFF2-40B4-BE49-F238E27FC236}">
                <a16:creationId xmlns:a16="http://schemas.microsoft.com/office/drawing/2014/main" id="{7483390B-E5A3-40DD-9C84-0FF8032F4513}"/>
              </a:ext>
            </a:extLst>
          </p:cNvPr>
          <p:cNvSpPr>
            <a:spLocks noGrp="1"/>
          </p:cNvSpPr>
          <p:nvPr>
            <p:ph type="sldNum" sz="quarter" idx="20"/>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20" name="Taisnstūris 19">
            <a:extLst>
              <a:ext uri="{FF2B5EF4-FFF2-40B4-BE49-F238E27FC236}">
                <a16:creationId xmlns:a16="http://schemas.microsoft.com/office/drawing/2014/main" id="{7E3D465A-3791-4759-AFA6-117EDECB6F99}"/>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9921494C-BC86-E22E-F31F-29978A7AF64C}"/>
              </a:ext>
            </a:extLst>
          </p:cNvPr>
          <p:cNvSpPr>
            <a:spLocks noGrp="1"/>
          </p:cNvSpPr>
          <p:nvPr>
            <p:ph type="ftr" sz="quarter" idx="21"/>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80366884"/>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bulleti">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a:off x="4571999" y="0"/>
            <a:ext cx="3048003"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Virsraksts 1">
            <a:extLst>
              <a:ext uri="{FF2B5EF4-FFF2-40B4-BE49-F238E27FC236}">
                <a16:creationId xmlns:a16="http://schemas.microsoft.com/office/drawing/2014/main" id="{86D885BA-0782-47D3-8A21-B1E8A9DE912C}"/>
              </a:ext>
            </a:extLst>
          </p:cNvPr>
          <p:cNvSpPr>
            <a:spLocks noGrp="1"/>
          </p:cNvSpPr>
          <p:nvPr>
            <p:ph type="ctrTitle" hasCustomPrompt="1"/>
          </p:nvPr>
        </p:nvSpPr>
        <p:spPr>
          <a:xfrm>
            <a:off x="987555" y="1000294"/>
            <a:ext cx="10216891" cy="1667843"/>
          </a:xfrm>
        </p:spPr>
        <p:txBody>
          <a:bodyPr anchor="ctr">
            <a:noAutofit/>
          </a:bodyPr>
          <a:lstStyle>
            <a:lvl1pPr algn="ctr">
              <a:defRPr sz="3600">
                <a:solidFill>
                  <a:schemeClr val="tx1"/>
                </a:solidFill>
              </a:defRPr>
            </a:lvl1pPr>
          </a:lstStyle>
          <a:p>
            <a:r>
              <a:rPr lang="lv-LV" dirty="0"/>
              <a:t>Slaida nosaukuma, tēmas vai atziņas teksts</a:t>
            </a:r>
          </a:p>
        </p:txBody>
      </p:sp>
      <p:sp>
        <p:nvSpPr>
          <p:cNvPr id="2" name="Ovāls 1">
            <a:extLst>
              <a:ext uri="{FF2B5EF4-FFF2-40B4-BE49-F238E27FC236}">
                <a16:creationId xmlns:a16="http://schemas.microsoft.com/office/drawing/2014/main" id="{3B186A27-B1D0-44D1-9B7F-7661D6AE159F}"/>
              </a:ext>
            </a:extLst>
          </p:cNvPr>
          <p:cNvSpPr/>
          <p:nvPr userDrawn="1"/>
        </p:nvSpPr>
        <p:spPr>
          <a:xfrm>
            <a:off x="959421"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9" name="Ovāls 8">
            <a:extLst>
              <a:ext uri="{FF2B5EF4-FFF2-40B4-BE49-F238E27FC236}">
                <a16:creationId xmlns:a16="http://schemas.microsoft.com/office/drawing/2014/main" id="{8B221F86-BC91-4C5F-BD9C-CD2253422475}"/>
              </a:ext>
            </a:extLst>
          </p:cNvPr>
          <p:cNvSpPr/>
          <p:nvPr userDrawn="1"/>
        </p:nvSpPr>
        <p:spPr>
          <a:xfrm>
            <a:off x="3811238"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chemeClr val="tx1"/>
              </a:solidFill>
            </a:endParaRPr>
          </a:p>
        </p:txBody>
      </p:sp>
      <p:sp>
        <p:nvSpPr>
          <p:cNvPr id="7" name="Teksta vietturis 6">
            <a:extLst>
              <a:ext uri="{FF2B5EF4-FFF2-40B4-BE49-F238E27FC236}">
                <a16:creationId xmlns:a16="http://schemas.microsoft.com/office/drawing/2014/main" id="{1B454316-C14B-4AE3-BB74-50DF2C0BB857}"/>
              </a:ext>
            </a:extLst>
          </p:cNvPr>
          <p:cNvSpPr>
            <a:spLocks noGrp="1"/>
          </p:cNvSpPr>
          <p:nvPr>
            <p:ph type="body" sz="quarter" idx="10" hasCustomPrompt="1"/>
          </p:nvPr>
        </p:nvSpPr>
        <p:spPr>
          <a:xfrm>
            <a:off x="669683" y="5236534"/>
            <a:ext cx="2304000" cy="760413"/>
          </a:xfrm>
        </p:spPr>
        <p:txBody>
          <a:bodyPr anchor="ctr"/>
          <a:lstStyle>
            <a:lvl1pPr algn="ctr">
              <a:spcBef>
                <a:spcPts val="0"/>
              </a:spcBef>
              <a:defRPr sz="1800"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2" name="Tiešsaistes attēla vietturis 11">
            <a:extLst>
              <a:ext uri="{FF2B5EF4-FFF2-40B4-BE49-F238E27FC236}">
                <a16:creationId xmlns:a16="http://schemas.microsoft.com/office/drawing/2014/main" id="{F8CFCFD8-6F08-4846-A269-EDE001DA34FC}"/>
              </a:ext>
            </a:extLst>
          </p:cNvPr>
          <p:cNvSpPr>
            <a:spLocks noGrp="1"/>
          </p:cNvSpPr>
          <p:nvPr>
            <p:ph type="clipArt" sz="quarter" idx="13" hasCustomPrompt="1"/>
          </p:nvPr>
        </p:nvSpPr>
        <p:spPr>
          <a:xfrm>
            <a:off x="1351069" y="3560779"/>
            <a:ext cx="941229" cy="937387"/>
          </a:xfrm>
        </p:spPr>
        <p:txBody>
          <a:bodyPr/>
          <a:lstStyle>
            <a:lvl1pPr algn="ctr">
              <a:defRPr sz="1800">
                <a:solidFill>
                  <a:schemeClr val="tx1"/>
                </a:solidFill>
              </a:defRPr>
            </a:lvl1pPr>
          </a:lstStyle>
          <a:p>
            <a:r>
              <a:rPr lang="lv-LV" dirty="0"/>
              <a:t>Ikona</a:t>
            </a:r>
          </a:p>
        </p:txBody>
      </p:sp>
      <p:sp>
        <p:nvSpPr>
          <p:cNvPr id="19" name="Tiešsaistes attēla vietturis 11">
            <a:extLst>
              <a:ext uri="{FF2B5EF4-FFF2-40B4-BE49-F238E27FC236}">
                <a16:creationId xmlns:a16="http://schemas.microsoft.com/office/drawing/2014/main" id="{6BAF4ED0-B7A5-4E12-8EAE-38C5E185175F}"/>
              </a:ext>
            </a:extLst>
          </p:cNvPr>
          <p:cNvSpPr>
            <a:spLocks noGrp="1"/>
          </p:cNvSpPr>
          <p:nvPr>
            <p:ph type="clipArt" sz="quarter" idx="14" hasCustomPrompt="1"/>
          </p:nvPr>
        </p:nvSpPr>
        <p:spPr>
          <a:xfrm>
            <a:off x="4202886" y="3560779"/>
            <a:ext cx="941229" cy="937387"/>
          </a:xfrm>
        </p:spPr>
        <p:txBody>
          <a:bodyPr/>
          <a:lstStyle>
            <a:lvl1pPr algn="ctr">
              <a:defRPr sz="1800">
                <a:solidFill>
                  <a:schemeClr val="tx1"/>
                </a:solidFill>
              </a:defRPr>
            </a:lvl1pPr>
          </a:lstStyle>
          <a:p>
            <a:r>
              <a:rPr lang="lv-LV" dirty="0"/>
              <a:t>Ikona</a:t>
            </a:r>
          </a:p>
        </p:txBody>
      </p:sp>
      <p:sp>
        <p:nvSpPr>
          <p:cNvPr id="14" name="Ovāls 13">
            <a:extLst>
              <a:ext uri="{FF2B5EF4-FFF2-40B4-BE49-F238E27FC236}">
                <a16:creationId xmlns:a16="http://schemas.microsoft.com/office/drawing/2014/main" id="{C59F8086-2670-4832-9B93-427C850F1E0E}"/>
              </a:ext>
            </a:extLst>
          </p:cNvPr>
          <p:cNvSpPr/>
          <p:nvPr userDrawn="1"/>
        </p:nvSpPr>
        <p:spPr>
          <a:xfrm>
            <a:off x="9514872"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5" name="Teksta vietturis 6">
            <a:extLst>
              <a:ext uri="{FF2B5EF4-FFF2-40B4-BE49-F238E27FC236}">
                <a16:creationId xmlns:a16="http://schemas.microsoft.com/office/drawing/2014/main" id="{3AFFCD87-4811-407E-A02E-5D92DAA689D7}"/>
              </a:ext>
            </a:extLst>
          </p:cNvPr>
          <p:cNvSpPr>
            <a:spLocks noGrp="1"/>
          </p:cNvSpPr>
          <p:nvPr>
            <p:ph type="body" sz="quarter" idx="16" hasCustomPrompt="1"/>
          </p:nvPr>
        </p:nvSpPr>
        <p:spPr>
          <a:xfrm>
            <a:off x="9225134" y="5236534"/>
            <a:ext cx="2304000" cy="760413"/>
          </a:xfrm>
        </p:spPr>
        <p:txBody>
          <a:bodyPr anchor="ctr"/>
          <a:lstStyle>
            <a:lvl1pPr algn="ctr">
              <a:spcBef>
                <a:spcPts val="0"/>
              </a:spcBef>
              <a:defRPr sz="1800"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Ceturtā prezentācijas tēma</a:t>
            </a:r>
          </a:p>
        </p:txBody>
      </p:sp>
      <p:sp>
        <p:nvSpPr>
          <p:cNvPr id="16" name="Tiešsaistes attēla vietturis 11">
            <a:extLst>
              <a:ext uri="{FF2B5EF4-FFF2-40B4-BE49-F238E27FC236}">
                <a16:creationId xmlns:a16="http://schemas.microsoft.com/office/drawing/2014/main" id="{AEBEF342-281D-4463-BA36-021381958BE4}"/>
              </a:ext>
            </a:extLst>
          </p:cNvPr>
          <p:cNvSpPr>
            <a:spLocks noGrp="1"/>
          </p:cNvSpPr>
          <p:nvPr>
            <p:ph type="clipArt" sz="quarter" idx="17" hasCustomPrompt="1"/>
          </p:nvPr>
        </p:nvSpPr>
        <p:spPr>
          <a:xfrm>
            <a:off x="9906520" y="3560779"/>
            <a:ext cx="941229" cy="937387"/>
          </a:xfrm>
        </p:spPr>
        <p:txBody>
          <a:bodyPr/>
          <a:lstStyle>
            <a:lvl1pPr algn="ctr">
              <a:defRPr sz="1800">
                <a:solidFill>
                  <a:schemeClr val="tx1"/>
                </a:solidFill>
              </a:defRPr>
            </a:lvl1pPr>
          </a:lstStyle>
          <a:p>
            <a:r>
              <a:rPr lang="lv-LV" dirty="0"/>
              <a:t>Ikona</a:t>
            </a:r>
          </a:p>
        </p:txBody>
      </p:sp>
      <p:sp>
        <p:nvSpPr>
          <p:cNvPr id="21" name="Teksta vietturis 6">
            <a:extLst>
              <a:ext uri="{FF2B5EF4-FFF2-40B4-BE49-F238E27FC236}">
                <a16:creationId xmlns:a16="http://schemas.microsoft.com/office/drawing/2014/main" id="{CFC5E62B-F69A-4073-8F9E-BCAB18D54590}"/>
              </a:ext>
            </a:extLst>
          </p:cNvPr>
          <p:cNvSpPr>
            <a:spLocks noGrp="1"/>
          </p:cNvSpPr>
          <p:nvPr>
            <p:ph type="body" sz="quarter" idx="18" hasCustomPrompt="1"/>
          </p:nvPr>
        </p:nvSpPr>
        <p:spPr>
          <a:xfrm>
            <a:off x="3521500" y="5236534"/>
            <a:ext cx="2304000" cy="760413"/>
          </a:xfrm>
        </p:spPr>
        <p:txBody>
          <a:bodyPr anchor="ctr"/>
          <a:lstStyle>
            <a:lvl1pPr algn="ctr">
              <a:spcBef>
                <a:spcPts val="0"/>
              </a:spcBef>
              <a:defRPr sz="1800"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22" name="Ovāls 21">
            <a:extLst>
              <a:ext uri="{FF2B5EF4-FFF2-40B4-BE49-F238E27FC236}">
                <a16:creationId xmlns:a16="http://schemas.microsoft.com/office/drawing/2014/main" id="{791940E5-2E62-4D97-83B0-3B8BEC723083}"/>
              </a:ext>
            </a:extLst>
          </p:cNvPr>
          <p:cNvSpPr/>
          <p:nvPr userDrawn="1"/>
        </p:nvSpPr>
        <p:spPr>
          <a:xfrm>
            <a:off x="6663055"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chemeClr val="tx1"/>
              </a:solidFill>
            </a:endParaRPr>
          </a:p>
        </p:txBody>
      </p:sp>
      <p:sp>
        <p:nvSpPr>
          <p:cNvPr id="23" name="Tiešsaistes attēla vietturis 11">
            <a:extLst>
              <a:ext uri="{FF2B5EF4-FFF2-40B4-BE49-F238E27FC236}">
                <a16:creationId xmlns:a16="http://schemas.microsoft.com/office/drawing/2014/main" id="{260C9862-32DA-4E09-B11A-A599BDD19DE6}"/>
              </a:ext>
            </a:extLst>
          </p:cNvPr>
          <p:cNvSpPr>
            <a:spLocks noGrp="1"/>
          </p:cNvSpPr>
          <p:nvPr>
            <p:ph type="clipArt" sz="quarter" idx="19" hasCustomPrompt="1"/>
          </p:nvPr>
        </p:nvSpPr>
        <p:spPr>
          <a:xfrm>
            <a:off x="7054703" y="3560779"/>
            <a:ext cx="941229" cy="937387"/>
          </a:xfrm>
        </p:spPr>
        <p:txBody>
          <a:bodyPr/>
          <a:lstStyle>
            <a:lvl1pPr algn="ctr">
              <a:defRPr sz="1800">
                <a:solidFill>
                  <a:schemeClr val="tx1"/>
                </a:solidFill>
              </a:defRPr>
            </a:lvl1pPr>
          </a:lstStyle>
          <a:p>
            <a:r>
              <a:rPr lang="lv-LV" dirty="0"/>
              <a:t>Ikona</a:t>
            </a:r>
          </a:p>
        </p:txBody>
      </p:sp>
      <p:sp>
        <p:nvSpPr>
          <p:cNvPr id="24" name="Teksta vietturis 6">
            <a:extLst>
              <a:ext uri="{FF2B5EF4-FFF2-40B4-BE49-F238E27FC236}">
                <a16:creationId xmlns:a16="http://schemas.microsoft.com/office/drawing/2014/main" id="{25D4BD9C-968E-4DEC-B12C-0FD74B0B451A}"/>
              </a:ext>
            </a:extLst>
          </p:cNvPr>
          <p:cNvSpPr>
            <a:spLocks noGrp="1"/>
          </p:cNvSpPr>
          <p:nvPr>
            <p:ph type="body" sz="quarter" idx="20" hasCustomPrompt="1"/>
          </p:nvPr>
        </p:nvSpPr>
        <p:spPr>
          <a:xfrm>
            <a:off x="6373317" y="5236534"/>
            <a:ext cx="2304000" cy="760413"/>
          </a:xfrm>
        </p:spPr>
        <p:txBody>
          <a:bodyPr anchor="ctr"/>
          <a:lstStyle>
            <a:lvl1pPr algn="ctr">
              <a:spcBef>
                <a:spcPts val="0"/>
              </a:spcBef>
              <a:defRPr sz="1800"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Trešā prezentācijas tēma</a:t>
            </a:r>
          </a:p>
        </p:txBody>
      </p:sp>
      <p:sp>
        <p:nvSpPr>
          <p:cNvPr id="3" name="Kājenes vietturis 2">
            <a:extLst>
              <a:ext uri="{FF2B5EF4-FFF2-40B4-BE49-F238E27FC236}">
                <a16:creationId xmlns:a16="http://schemas.microsoft.com/office/drawing/2014/main" id="{7060F8F4-9E6C-3F00-85D9-8C54EA28B58C}"/>
              </a:ext>
            </a:extLst>
          </p:cNvPr>
          <p:cNvSpPr>
            <a:spLocks noGrp="1"/>
          </p:cNvSpPr>
          <p:nvPr>
            <p:ph type="ftr" sz="quarter" idx="21"/>
          </p:nvPr>
        </p:nvSpPr>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A2E595D7-9C07-2FE5-484F-A4A4684406B4}"/>
              </a:ext>
            </a:extLst>
          </p:cNvPr>
          <p:cNvSpPr>
            <a:spLocks noGrp="1"/>
          </p:cNvSpPr>
          <p:nvPr>
            <p:ph type="sldNum" sz="quarter" idx="22"/>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424123039"/>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bulleti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a:off x="4571999" y="0"/>
            <a:ext cx="3048003"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Virsraksts 1">
            <a:extLst>
              <a:ext uri="{FF2B5EF4-FFF2-40B4-BE49-F238E27FC236}">
                <a16:creationId xmlns:a16="http://schemas.microsoft.com/office/drawing/2014/main" id="{86D885BA-0782-47D3-8A21-B1E8A9DE912C}"/>
              </a:ext>
            </a:extLst>
          </p:cNvPr>
          <p:cNvSpPr>
            <a:spLocks noGrp="1"/>
          </p:cNvSpPr>
          <p:nvPr>
            <p:ph type="ctrTitle" hasCustomPrompt="1"/>
          </p:nvPr>
        </p:nvSpPr>
        <p:spPr>
          <a:xfrm>
            <a:off x="987555" y="1000294"/>
            <a:ext cx="10216891" cy="1667843"/>
          </a:xfrm>
        </p:spPr>
        <p:txBody>
          <a:bodyPr anchor="ctr">
            <a:noAutofit/>
          </a:bodyPr>
          <a:lstStyle>
            <a:lvl1pPr algn="ctr">
              <a:defRPr sz="3600">
                <a:solidFill>
                  <a:schemeClr val="tx2"/>
                </a:solidFill>
              </a:defRPr>
            </a:lvl1pPr>
          </a:lstStyle>
          <a:p>
            <a:r>
              <a:rPr lang="lv-LV" dirty="0"/>
              <a:t>Slaida nosaukuma, tēmas vai atziņas teksts</a:t>
            </a:r>
          </a:p>
        </p:txBody>
      </p:sp>
      <p:sp>
        <p:nvSpPr>
          <p:cNvPr id="2" name="Ovāls 1">
            <a:extLst>
              <a:ext uri="{FF2B5EF4-FFF2-40B4-BE49-F238E27FC236}">
                <a16:creationId xmlns:a16="http://schemas.microsoft.com/office/drawing/2014/main" id="{3B186A27-B1D0-44D1-9B7F-7661D6AE159F}"/>
              </a:ext>
            </a:extLst>
          </p:cNvPr>
          <p:cNvSpPr/>
          <p:nvPr userDrawn="1"/>
        </p:nvSpPr>
        <p:spPr>
          <a:xfrm>
            <a:off x="959421"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9" name="Ovāls 8">
            <a:extLst>
              <a:ext uri="{FF2B5EF4-FFF2-40B4-BE49-F238E27FC236}">
                <a16:creationId xmlns:a16="http://schemas.microsoft.com/office/drawing/2014/main" id="{8B221F86-BC91-4C5F-BD9C-CD2253422475}"/>
              </a:ext>
            </a:extLst>
          </p:cNvPr>
          <p:cNvSpPr/>
          <p:nvPr userDrawn="1"/>
        </p:nvSpPr>
        <p:spPr>
          <a:xfrm>
            <a:off x="3811238"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chemeClr val="tx2"/>
              </a:solidFill>
            </a:endParaRPr>
          </a:p>
        </p:txBody>
      </p:sp>
      <p:sp>
        <p:nvSpPr>
          <p:cNvPr id="7" name="Teksta vietturis 6">
            <a:extLst>
              <a:ext uri="{FF2B5EF4-FFF2-40B4-BE49-F238E27FC236}">
                <a16:creationId xmlns:a16="http://schemas.microsoft.com/office/drawing/2014/main" id="{1B454316-C14B-4AE3-BB74-50DF2C0BB857}"/>
              </a:ext>
            </a:extLst>
          </p:cNvPr>
          <p:cNvSpPr>
            <a:spLocks noGrp="1"/>
          </p:cNvSpPr>
          <p:nvPr>
            <p:ph type="body" sz="quarter" idx="10" hasCustomPrompt="1"/>
          </p:nvPr>
        </p:nvSpPr>
        <p:spPr>
          <a:xfrm>
            <a:off x="669683" y="5236534"/>
            <a:ext cx="2304000" cy="760413"/>
          </a:xfrm>
        </p:spPr>
        <p:txBody>
          <a:bodyPr anchor="ctr"/>
          <a:lstStyle>
            <a:lvl1pPr algn="ctr">
              <a:spcBef>
                <a:spcPts val="0"/>
              </a:spcBef>
              <a:defRPr sz="1800" b="1">
                <a:solidFill>
                  <a:schemeClr val="tx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2" name="Tiešsaistes attēla vietturis 11">
            <a:extLst>
              <a:ext uri="{FF2B5EF4-FFF2-40B4-BE49-F238E27FC236}">
                <a16:creationId xmlns:a16="http://schemas.microsoft.com/office/drawing/2014/main" id="{F8CFCFD8-6F08-4846-A269-EDE001DA34FC}"/>
              </a:ext>
            </a:extLst>
          </p:cNvPr>
          <p:cNvSpPr>
            <a:spLocks noGrp="1"/>
          </p:cNvSpPr>
          <p:nvPr>
            <p:ph type="clipArt" sz="quarter" idx="13" hasCustomPrompt="1"/>
          </p:nvPr>
        </p:nvSpPr>
        <p:spPr>
          <a:xfrm>
            <a:off x="1351069" y="3560779"/>
            <a:ext cx="941229" cy="937387"/>
          </a:xfrm>
        </p:spPr>
        <p:txBody>
          <a:bodyPr/>
          <a:lstStyle>
            <a:lvl1pPr algn="ctr">
              <a:defRPr sz="1800">
                <a:solidFill>
                  <a:schemeClr val="tx2"/>
                </a:solidFill>
              </a:defRPr>
            </a:lvl1pPr>
          </a:lstStyle>
          <a:p>
            <a:r>
              <a:rPr lang="lv-LV" dirty="0"/>
              <a:t>Ikona</a:t>
            </a:r>
          </a:p>
        </p:txBody>
      </p:sp>
      <p:sp>
        <p:nvSpPr>
          <p:cNvPr id="19" name="Tiešsaistes attēla vietturis 11">
            <a:extLst>
              <a:ext uri="{FF2B5EF4-FFF2-40B4-BE49-F238E27FC236}">
                <a16:creationId xmlns:a16="http://schemas.microsoft.com/office/drawing/2014/main" id="{6BAF4ED0-B7A5-4E12-8EAE-38C5E185175F}"/>
              </a:ext>
            </a:extLst>
          </p:cNvPr>
          <p:cNvSpPr>
            <a:spLocks noGrp="1"/>
          </p:cNvSpPr>
          <p:nvPr>
            <p:ph type="clipArt" sz="quarter" idx="14" hasCustomPrompt="1"/>
          </p:nvPr>
        </p:nvSpPr>
        <p:spPr>
          <a:xfrm>
            <a:off x="4202886" y="3560779"/>
            <a:ext cx="941229" cy="937387"/>
          </a:xfrm>
        </p:spPr>
        <p:txBody>
          <a:bodyPr/>
          <a:lstStyle>
            <a:lvl1pPr algn="ctr">
              <a:defRPr sz="1800">
                <a:solidFill>
                  <a:schemeClr val="tx2"/>
                </a:solidFill>
              </a:defRPr>
            </a:lvl1pPr>
          </a:lstStyle>
          <a:p>
            <a:r>
              <a:rPr lang="lv-LV" dirty="0"/>
              <a:t>Ikona</a:t>
            </a:r>
          </a:p>
        </p:txBody>
      </p:sp>
      <p:sp>
        <p:nvSpPr>
          <p:cNvPr id="14" name="Ovāls 13">
            <a:extLst>
              <a:ext uri="{FF2B5EF4-FFF2-40B4-BE49-F238E27FC236}">
                <a16:creationId xmlns:a16="http://schemas.microsoft.com/office/drawing/2014/main" id="{C59F8086-2670-4832-9B93-427C850F1E0E}"/>
              </a:ext>
            </a:extLst>
          </p:cNvPr>
          <p:cNvSpPr/>
          <p:nvPr userDrawn="1"/>
        </p:nvSpPr>
        <p:spPr>
          <a:xfrm>
            <a:off x="9514872"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15" name="Teksta vietturis 6">
            <a:extLst>
              <a:ext uri="{FF2B5EF4-FFF2-40B4-BE49-F238E27FC236}">
                <a16:creationId xmlns:a16="http://schemas.microsoft.com/office/drawing/2014/main" id="{3AFFCD87-4811-407E-A02E-5D92DAA689D7}"/>
              </a:ext>
            </a:extLst>
          </p:cNvPr>
          <p:cNvSpPr>
            <a:spLocks noGrp="1"/>
          </p:cNvSpPr>
          <p:nvPr>
            <p:ph type="body" sz="quarter" idx="16" hasCustomPrompt="1"/>
          </p:nvPr>
        </p:nvSpPr>
        <p:spPr>
          <a:xfrm>
            <a:off x="9225134" y="5236534"/>
            <a:ext cx="2304000" cy="760413"/>
          </a:xfrm>
        </p:spPr>
        <p:txBody>
          <a:bodyPr anchor="ctr"/>
          <a:lstStyle>
            <a:lvl1pPr algn="ctr">
              <a:spcBef>
                <a:spcPts val="0"/>
              </a:spcBef>
              <a:defRPr sz="1800" b="1">
                <a:solidFill>
                  <a:schemeClr val="tx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Ceturtā prezentācijas tēma</a:t>
            </a:r>
          </a:p>
        </p:txBody>
      </p:sp>
      <p:sp>
        <p:nvSpPr>
          <p:cNvPr id="16" name="Tiešsaistes attēla vietturis 11">
            <a:extLst>
              <a:ext uri="{FF2B5EF4-FFF2-40B4-BE49-F238E27FC236}">
                <a16:creationId xmlns:a16="http://schemas.microsoft.com/office/drawing/2014/main" id="{AEBEF342-281D-4463-BA36-021381958BE4}"/>
              </a:ext>
            </a:extLst>
          </p:cNvPr>
          <p:cNvSpPr>
            <a:spLocks noGrp="1"/>
          </p:cNvSpPr>
          <p:nvPr>
            <p:ph type="clipArt" sz="quarter" idx="17" hasCustomPrompt="1"/>
          </p:nvPr>
        </p:nvSpPr>
        <p:spPr>
          <a:xfrm>
            <a:off x="9906520" y="3560779"/>
            <a:ext cx="941229" cy="937387"/>
          </a:xfrm>
        </p:spPr>
        <p:txBody>
          <a:bodyPr/>
          <a:lstStyle>
            <a:lvl1pPr algn="ctr">
              <a:defRPr sz="1800">
                <a:solidFill>
                  <a:schemeClr val="tx2"/>
                </a:solidFill>
              </a:defRPr>
            </a:lvl1pPr>
          </a:lstStyle>
          <a:p>
            <a:r>
              <a:rPr lang="lv-LV" dirty="0"/>
              <a:t>Ikona</a:t>
            </a:r>
          </a:p>
        </p:txBody>
      </p:sp>
      <p:sp>
        <p:nvSpPr>
          <p:cNvPr id="21" name="Teksta vietturis 6">
            <a:extLst>
              <a:ext uri="{FF2B5EF4-FFF2-40B4-BE49-F238E27FC236}">
                <a16:creationId xmlns:a16="http://schemas.microsoft.com/office/drawing/2014/main" id="{CFC5E62B-F69A-4073-8F9E-BCAB18D54590}"/>
              </a:ext>
            </a:extLst>
          </p:cNvPr>
          <p:cNvSpPr>
            <a:spLocks noGrp="1"/>
          </p:cNvSpPr>
          <p:nvPr>
            <p:ph type="body" sz="quarter" idx="18" hasCustomPrompt="1"/>
          </p:nvPr>
        </p:nvSpPr>
        <p:spPr>
          <a:xfrm>
            <a:off x="3521500" y="5236534"/>
            <a:ext cx="2304000" cy="760413"/>
          </a:xfrm>
        </p:spPr>
        <p:txBody>
          <a:bodyPr anchor="ctr"/>
          <a:lstStyle>
            <a:lvl1pPr algn="ctr">
              <a:spcBef>
                <a:spcPts val="0"/>
              </a:spcBef>
              <a:defRPr sz="1800" b="1">
                <a:solidFill>
                  <a:schemeClr val="tx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22" name="Ovāls 21">
            <a:extLst>
              <a:ext uri="{FF2B5EF4-FFF2-40B4-BE49-F238E27FC236}">
                <a16:creationId xmlns:a16="http://schemas.microsoft.com/office/drawing/2014/main" id="{791940E5-2E62-4D97-83B0-3B8BEC723083}"/>
              </a:ext>
            </a:extLst>
          </p:cNvPr>
          <p:cNvSpPr/>
          <p:nvPr userDrawn="1"/>
        </p:nvSpPr>
        <p:spPr>
          <a:xfrm>
            <a:off x="6663055"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chemeClr val="tx2"/>
              </a:solidFill>
            </a:endParaRPr>
          </a:p>
        </p:txBody>
      </p:sp>
      <p:sp>
        <p:nvSpPr>
          <p:cNvPr id="23" name="Tiešsaistes attēla vietturis 11">
            <a:extLst>
              <a:ext uri="{FF2B5EF4-FFF2-40B4-BE49-F238E27FC236}">
                <a16:creationId xmlns:a16="http://schemas.microsoft.com/office/drawing/2014/main" id="{260C9862-32DA-4E09-B11A-A599BDD19DE6}"/>
              </a:ext>
            </a:extLst>
          </p:cNvPr>
          <p:cNvSpPr>
            <a:spLocks noGrp="1"/>
          </p:cNvSpPr>
          <p:nvPr>
            <p:ph type="clipArt" sz="quarter" idx="19" hasCustomPrompt="1"/>
          </p:nvPr>
        </p:nvSpPr>
        <p:spPr>
          <a:xfrm>
            <a:off x="7054703" y="3560779"/>
            <a:ext cx="941229" cy="937387"/>
          </a:xfrm>
        </p:spPr>
        <p:txBody>
          <a:bodyPr/>
          <a:lstStyle>
            <a:lvl1pPr algn="ctr">
              <a:defRPr sz="1800">
                <a:solidFill>
                  <a:schemeClr val="tx2"/>
                </a:solidFill>
              </a:defRPr>
            </a:lvl1pPr>
          </a:lstStyle>
          <a:p>
            <a:r>
              <a:rPr lang="lv-LV" dirty="0"/>
              <a:t>Ikona</a:t>
            </a:r>
          </a:p>
        </p:txBody>
      </p:sp>
      <p:sp>
        <p:nvSpPr>
          <p:cNvPr id="24" name="Teksta vietturis 6">
            <a:extLst>
              <a:ext uri="{FF2B5EF4-FFF2-40B4-BE49-F238E27FC236}">
                <a16:creationId xmlns:a16="http://schemas.microsoft.com/office/drawing/2014/main" id="{25D4BD9C-968E-4DEC-B12C-0FD74B0B451A}"/>
              </a:ext>
            </a:extLst>
          </p:cNvPr>
          <p:cNvSpPr>
            <a:spLocks noGrp="1"/>
          </p:cNvSpPr>
          <p:nvPr>
            <p:ph type="body" sz="quarter" idx="20" hasCustomPrompt="1"/>
          </p:nvPr>
        </p:nvSpPr>
        <p:spPr>
          <a:xfrm>
            <a:off x="6373317" y="5236534"/>
            <a:ext cx="2304000" cy="760413"/>
          </a:xfrm>
        </p:spPr>
        <p:txBody>
          <a:bodyPr anchor="ctr"/>
          <a:lstStyle>
            <a:lvl1pPr algn="ctr">
              <a:spcBef>
                <a:spcPts val="0"/>
              </a:spcBef>
              <a:defRPr sz="1800" b="1">
                <a:solidFill>
                  <a:schemeClr val="tx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Trešā prezentācijas tēma</a:t>
            </a:r>
          </a:p>
        </p:txBody>
      </p:sp>
      <p:sp>
        <p:nvSpPr>
          <p:cNvPr id="3" name="Kājenes vietturis 2">
            <a:extLst>
              <a:ext uri="{FF2B5EF4-FFF2-40B4-BE49-F238E27FC236}">
                <a16:creationId xmlns:a16="http://schemas.microsoft.com/office/drawing/2014/main" id="{A1401E65-6AED-E914-7189-71F39AB61965}"/>
              </a:ext>
            </a:extLst>
          </p:cNvPr>
          <p:cNvSpPr>
            <a:spLocks noGrp="1"/>
          </p:cNvSpPr>
          <p:nvPr>
            <p:ph type="ftr" sz="quarter" idx="21"/>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989EC8D0-25A9-7BDC-63DB-AC968A073850}"/>
              </a:ext>
            </a:extLst>
          </p:cNvPr>
          <p:cNvSpPr>
            <a:spLocks noGrp="1"/>
          </p:cNvSpPr>
          <p:nvPr>
            <p:ph type="sldNum" sz="quarter" idx="22"/>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4188010058"/>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bulleti_attēls_2">
    <p:bg>
      <p:bgRef idx="1001">
        <a:schemeClr val="bg1"/>
      </p:bgRef>
    </p:bg>
    <p:spTree>
      <p:nvGrpSpPr>
        <p:cNvPr id="1" name=""/>
        <p:cNvGrpSpPr/>
        <p:nvPr/>
      </p:nvGrpSpPr>
      <p:grpSpPr>
        <a:xfrm>
          <a:off x="0" y="0"/>
          <a:ext cx="0" cy="0"/>
          <a:chOff x="0" y="0"/>
          <a:chExt cx="0" cy="0"/>
        </a:xfrm>
      </p:grpSpPr>
      <p:sp>
        <p:nvSpPr>
          <p:cNvPr id="21" name="Ovāls 20">
            <a:extLst>
              <a:ext uri="{FF2B5EF4-FFF2-40B4-BE49-F238E27FC236}">
                <a16:creationId xmlns:a16="http://schemas.microsoft.com/office/drawing/2014/main" id="{A7FDE144-6559-4481-940F-DC70FA466D37}"/>
              </a:ext>
            </a:extLst>
          </p:cNvPr>
          <p:cNvSpPr/>
          <p:nvPr userDrawn="1"/>
        </p:nvSpPr>
        <p:spPr>
          <a:xfrm>
            <a:off x="5744795" y="3535991"/>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2" name="Ovāls 21">
            <a:extLst>
              <a:ext uri="{FF2B5EF4-FFF2-40B4-BE49-F238E27FC236}">
                <a16:creationId xmlns:a16="http://schemas.microsoft.com/office/drawing/2014/main" id="{F3C7A224-D6F7-4BC5-A635-B38D5AFDC23E}"/>
              </a:ext>
            </a:extLst>
          </p:cNvPr>
          <p:cNvSpPr/>
          <p:nvPr userDrawn="1"/>
        </p:nvSpPr>
        <p:spPr>
          <a:xfrm>
            <a:off x="5744795" y="2207588"/>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3" name="Ovāls 22">
            <a:extLst>
              <a:ext uri="{FF2B5EF4-FFF2-40B4-BE49-F238E27FC236}">
                <a16:creationId xmlns:a16="http://schemas.microsoft.com/office/drawing/2014/main" id="{57F5B6DB-E943-4B68-BE26-0E1BAA013B2A}"/>
              </a:ext>
            </a:extLst>
          </p:cNvPr>
          <p:cNvSpPr/>
          <p:nvPr userDrawn="1"/>
        </p:nvSpPr>
        <p:spPr>
          <a:xfrm>
            <a:off x="5744795" y="879185"/>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4" name="Ovāls 23">
            <a:extLst>
              <a:ext uri="{FF2B5EF4-FFF2-40B4-BE49-F238E27FC236}">
                <a16:creationId xmlns:a16="http://schemas.microsoft.com/office/drawing/2014/main" id="{AA0882A2-0387-4D43-8A12-80E733003982}"/>
              </a:ext>
            </a:extLst>
          </p:cNvPr>
          <p:cNvSpPr/>
          <p:nvPr userDrawn="1"/>
        </p:nvSpPr>
        <p:spPr>
          <a:xfrm>
            <a:off x="5744795" y="4864395"/>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9" y="766355"/>
            <a:ext cx="4443250" cy="190781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5874451" y="2338640"/>
            <a:ext cx="699943" cy="699944"/>
          </a:xfrm>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5874451" y="3663132"/>
            <a:ext cx="699943" cy="699944"/>
          </a:xfrm>
        </p:spPr>
        <p:txBody>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6865375" y="2184088"/>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6865375" y="2583535"/>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6865375" y="3511477"/>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6865375" y="3910924"/>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5874451" y="4998505"/>
            <a:ext cx="699943" cy="699944"/>
          </a:xfrm>
        </p:spPr>
        <p:txBody>
          <a:bodyPr/>
          <a:lstStyle>
            <a:lvl1pPr algn="ctr">
              <a:defRPr sz="1400">
                <a:solidFill>
                  <a:schemeClr val="tx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6865375" y="4846850"/>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6865375" y="5246297"/>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19" name="Grafika 18">
            <a:extLst>
              <a:ext uri="{FF2B5EF4-FFF2-40B4-BE49-F238E27FC236}">
                <a16:creationId xmlns:a16="http://schemas.microsoft.com/office/drawing/2014/main" id="{F108173B-65F7-481D-BD2C-42B5CA8DC13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17" name="Tiešsaistes attēla vietturis 5">
            <a:extLst>
              <a:ext uri="{FF2B5EF4-FFF2-40B4-BE49-F238E27FC236}">
                <a16:creationId xmlns:a16="http://schemas.microsoft.com/office/drawing/2014/main" id="{C057BC89-2D63-43D8-989C-9BBEA9F428FC}"/>
              </a:ext>
            </a:extLst>
          </p:cNvPr>
          <p:cNvSpPr>
            <a:spLocks noGrp="1"/>
          </p:cNvSpPr>
          <p:nvPr>
            <p:ph type="clipArt" sz="quarter" idx="29" hasCustomPrompt="1"/>
          </p:nvPr>
        </p:nvSpPr>
        <p:spPr>
          <a:xfrm>
            <a:off x="5868353" y="1006546"/>
            <a:ext cx="699943" cy="699944"/>
          </a:xfrm>
        </p:spPr>
        <p:txBody>
          <a:bodyPr/>
          <a:lstStyle>
            <a:lvl1pPr algn="ctr">
              <a:defRPr sz="1400">
                <a:solidFill>
                  <a:schemeClr val="tx1"/>
                </a:solidFill>
              </a:defRPr>
            </a:lvl1pPr>
          </a:lstStyle>
          <a:p>
            <a:r>
              <a:rPr lang="lv-LV" dirty="0"/>
              <a:t>ikona</a:t>
            </a:r>
          </a:p>
        </p:txBody>
      </p:sp>
      <p:sp>
        <p:nvSpPr>
          <p:cNvPr id="18" name="Teksta vietturis 8">
            <a:extLst>
              <a:ext uri="{FF2B5EF4-FFF2-40B4-BE49-F238E27FC236}">
                <a16:creationId xmlns:a16="http://schemas.microsoft.com/office/drawing/2014/main" id="{40F6494A-1E85-4841-8DB6-F976AE354FA9}"/>
              </a:ext>
            </a:extLst>
          </p:cNvPr>
          <p:cNvSpPr>
            <a:spLocks noGrp="1"/>
          </p:cNvSpPr>
          <p:nvPr>
            <p:ph type="body" sz="quarter" idx="30" hasCustomPrompt="1"/>
          </p:nvPr>
        </p:nvSpPr>
        <p:spPr>
          <a:xfrm>
            <a:off x="6859277" y="851994"/>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0" name="Teksta vietturis 13">
            <a:extLst>
              <a:ext uri="{FF2B5EF4-FFF2-40B4-BE49-F238E27FC236}">
                <a16:creationId xmlns:a16="http://schemas.microsoft.com/office/drawing/2014/main" id="{9BA6F435-1254-41F7-B93D-A75C81BB62ED}"/>
              </a:ext>
            </a:extLst>
          </p:cNvPr>
          <p:cNvSpPr>
            <a:spLocks noGrp="1"/>
          </p:cNvSpPr>
          <p:nvPr>
            <p:ph type="body" sz="quarter" idx="31" hasCustomPrompt="1"/>
          </p:nvPr>
        </p:nvSpPr>
        <p:spPr>
          <a:xfrm>
            <a:off x="6859277" y="1251441"/>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6" name="Taisnstūris 25">
            <a:extLst>
              <a:ext uri="{FF2B5EF4-FFF2-40B4-BE49-F238E27FC236}">
                <a16:creationId xmlns:a16="http://schemas.microsoft.com/office/drawing/2014/main" id="{6A967C1F-AA09-4768-A692-108E2F40FA96}"/>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9" name="Attēla vietturis 3">
            <a:extLst>
              <a:ext uri="{FF2B5EF4-FFF2-40B4-BE49-F238E27FC236}">
                <a16:creationId xmlns:a16="http://schemas.microsoft.com/office/drawing/2014/main" id="{D6F21220-C751-42DA-8975-7E7ED9F10A68}"/>
              </a:ext>
            </a:extLst>
          </p:cNvPr>
          <p:cNvSpPr>
            <a:spLocks noGrp="1"/>
          </p:cNvSpPr>
          <p:nvPr>
            <p:ph type="pic" sz="quarter" idx="19"/>
          </p:nvPr>
        </p:nvSpPr>
        <p:spPr>
          <a:xfrm>
            <a:off x="0" y="3038584"/>
            <a:ext cx="4972593" cy="3819416"/>
          </a:xfrm>
        </p:spPr>
        <p:txBody>
          <a:bodyPr anchor="ctr"/>
          <a:lstStyle>
            <a:lvl1pPr algn="ctr">
              <a:defRPr>
                <a:solidFill>
                  <a:schemeClr val="tx1"/>
                </a:solidFill>
              </a:defRPr>
            </a:lvl1pPr>
          </a:lstStyle>
          <a:p>
            <a:endParaRPr lang="lv-LV"/>
          </a:p>
        </p:txBody>
      </p:sp>
      <p:sp>
        <p:nvSpPr>
          <p:cNvPr id="5" name="Kājenes vietturis 4">
            <a:extLst>
              <a:ext uri="{FF2B5EF4-FFF2-40B4-BE49-F238E27FC236}">
                <a16:creationId xmlns:a16="http://schemas.microsoft.com/office/drawing/2014/main" id="{ECAF3FA0-6D9B-64B0-C1AA-8EE72ACA66C3}"/>
              </a:ext>
            </a:extLst>
          </p:cNvPr>
          <p:cNvSpPr>
            <a:spLocks noGrp="1"/>
          </p:cNvSpPr>
          <p:nvPr>
            <p:ph type="ftr" sz="quarter" idx="33"/>
          </p:nvPr>
        </p:nvSpPr>
        <p:spPr>
          <a:xfrm>
            <a:off x="5735793" y="6282000"/>
            <a:ext cx="2304000" cy="360000"/>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25" name="Teksta vietturis 2">
            <a:extLst>
              <a:ext uri="{FF2B5EF4-FFF2-40B4-BE49-F238E27FC236}">
                <a16:creationId xmlns:a16="http://schemas.microsoft.com/office/drawing/2014/main" id="{C0817F46-4EB0-43FC-B695-80B9F1695403}"/>
              </a:ext>
            </a:extLst>
          </p:cNvPr>
          <p:cNvSpPr>
            <a:spLocks noGrp="1"/>
          </p:cNvSpPr>
          <p:nvPr>
            <p:ph type="body" sz="quarter" idx="18" hasCustomPrompt="1"/>
          </p:nvPr>
        </p:nvSpPr>
        <p:spPr>
          <a:xfrm>
            <a:off x="763200"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Slaida numura vietturis 2">
            <a:extLst>
              <a:ext uri="{FF2B5EF4-FFF2-40B4-BE49-F238E27FC236}">
                <a16:creationId xmlns:a16="http://schemas.microsoft.com/office/drawing/2014/main" id="{3406967A-608A-0313-CB4B-F74311F2E9D6}"/>
              </a:ext>
            </a:extLst>
          </p:cNvPr>
          <p:cNvSpPr>
            <a:spLocks noGrp="1"/>
          </p:cNvSpPr>
          <p:nvPr>
            <p:ph type="sldNum" sz="quarter" idx="32"/>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1812360161"/>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bulleti_attēls_2">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9" y="766355"/>
            <a:ext cx="4443250" cy="190781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5874451" y="2338640"/>
            <a:ext cx="699943" cy="699944"/>
          </a:xfrm>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5874451" y="3663132"/>
            <a:ext cx="699943" cy="699944"/>
          </a:xfrm>
        </p:spPr>
        <p:txBody>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6865375" y="2184088"/>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6865375" y="2583535"/>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6865375" y="3511477"/>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6865375" y="3910924"/>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5874451" y="4998505"/>
            <a:ext cx="699943" cy="699944"/>
          </a:xfrm>
        </p:spPr>
        <p:txBody>
          <a:bodyPr/>
          <a:lstStyle>
            <a:lvl1pPr algn="ctr">
              <a:defRPr sz="1400">
                <a:solidFill>
                  <a:schemeClr val="tx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6865375" y="4846850"/>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6865375" y="5246297"/>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19" name="Grafika 18">
            <a:extLst>
              <a:ext uri="{FF2B5EF4-FFF2-40B4-BE49-F238E27FC236}">
                <a16:creationId xmlns:a16="http://schemas.microsoft.com/office/drawing/2014/main" id="{F108173B-65F7-481D-BD2C-42B5CA8DC13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17" name="Tiešsaistes attēla vietturis 5">
            <a:extLst>
              <a:ext uri="{FF2B5EF4-FFF2-40B4-BE49-F238E27FC236}">
                <a16:creationId xmlns:a16="http://schemas.microsoft.com/office/drawing/2014/main" id="{C057BC89-2D63-43D8-989C-9BBEA9F428FC}"/>
              </a:ext>
            </a:extLst>
          </p:cNvPr>
          <p:cNvSpPr>
            <a:spLocks noGrp="1"/>
          </p:cNvSpPr>
          <p:nvPr>
            <p:ph type="clipArt" sz="quarter" idx="29" hasCustomPrompt="1"/>
          </p:nvPr>
        </p:nvSpPr>
        <p:spPr>
          <a:xfrm>
            <a:off x="5868353" y="1006546"/>
            <a:ext cx="699943" cy="699944"/>
          </a:xfrm>
        </p:spPr>
        <p:txBody>
          <a:bodyPr/>
          <a:lstStyle>
            <a:lvl1pPr algn="ctr">
              <a:defRPr sz="1400">
                <a:solidFill>
                  <a:schemeClr val="tx1"/>
                </a:solidFill>
              </a:defRPr>
            </a:lvl1pPr>
          </a:lstStyle>
          <a:p>
            <a:r>
              <a:rPr lang="lv-LV" dirty="0"/>
              <a:t>ikona</a:t>
            </a:r>
          </a:p>
        </p:txBody>
      </p:sp>
      <p:sp>
        <p:nvSpPr>
          <p:cNvPr id="18" name="Teksta vietturis 8">
            <a:extLst>
              <a:ext uri="{FF2B5EF4-FFF2-40B4-BE49-F238E27FC236}">
                <a16:creationId xmlns:a16="http://schemas.microsoft.com/office/drawing/2014/main" id="{40F6494A-1E85-4841-8DB6-F976AE354FA9}"/>
              </a:ext>
            </a:extLst>
          </p:cNvPr>
          <p:cNvSpPr>
            <a:spLocks noGrp="1"/>
          </p:cNvSpPr>
          <p:nvPr>
            <p:ph type="body" sz="quarter" idx="30" hasCustomPrompt="1"/>
          </p:nvPr>
        </p:nvSpPr>
        <p:spPr>
          <a:xfrm>
            <a:off x="6859277" y="851994"/>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0" name="Teksta vietturis 13">
            <a:extLst>
              <a:ext uri="{FF2B5EF4-FFF2-40B4-BE49-F238E27FC236}">
                <a16:creationId xmlns:a16="http://schemas.microsoft.com/office/drawing/2014/main" id="{9BA6F435-1254-41F7-B93D-A75C81BB62ED}"/>
              </a:ext>
            </a:extLst>
          </p:cNvPr>
          <p:cNvSpPr>
            <a:spLocks noGrp="1"/>
          </p:cNvSpPr>
          <p:nvPr>
            <p:ph type="body" sz="quarter" idx="31" hasCustomPrompt="1"/>
          </p:nvPr>
        </p:nvSpPr>
        <p:spPr>
          <a:xfrm>
            <a:off x="6859277" y="1251441"/>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6" name="Taisnstūris 25">
            <a:extLst>
              <a:ext uri="{FF2B5EF4-FFF2-40B4-BE49-F238E27FC236}">
                <a16:creationId xmlns:a16="http://schemas.microsoft.com/office/drawing/2014/main" id="{6A967C1F-AA09-4768-A692-108E2F40FA96}"/>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9" name="Attēla vietturis 3">
            <a:extLst>
              <a:ext uri="{FF2B5EF4-FFF2-40B4-BE49-F238E27FC236}">
                <a16:creationId xmlns:a16="http://schemas.microsoft.com/office/drawing/2014/main" id="{D6F21220-C751-42DA-8975-7E7ED9F10A68}"/>
              </a:ext>
            </a:extLst>
          </p:cNvPr>
          <p:cNvSpPr>
            <a:spLocks noGrp="1"/>
          </p:cNvSpPr>
          <p:nvPr>
            <p:ph type="pic" sz="quarter" idx="19"/>
          </p:nvPr>
        </p:nvSpPr>
        <p:spPr>
          <a:xfrm>
            <a:off x="0" y="3038584"/>
            <a:ext cx="4972593" cy="3819416"/>
          </a:xfrm>
        </p:spPr>
        <p:txBody>
          <a:bodyPr anchor="ctr"/>
          <a:lstStyle>
            <a:lvl1pPr algn="ctr">
              <a:defRPr>
                <a:solidFill>
                  <a:schemeClr val="tx1"/>
                </a:solidFill>
              </a:defRPr>
            </a:lvl1pPr>
          </a:lstStyle>
          <a:p>
            <a:endParaRPr lang="lv-LV"/>
          </a:p>
        </p:txBody>
      </p:sp>
      <p:sp>
        <p:nvSpPr>
          <p:cNvPr id="5" name="Kājenes vietturis 4">
            <a:extLst>
              <a:ext uri="{FF2B5EF4-FFF2-40B4-BE49-F238E27FC236}">
                <a16:creationId xmlns:a16="http://schemas.microsoft.com/office/drawing/2014/main" id="{ECAF3FA0-6D9B-64B0-C1AA-8EE72ACA66C3}"/>
              </a:ext>
            </a:extLst>
          </p:cNvPr>
          <p:cNvSpPr>
            <a:spLocks noGrp="1"/>
          </p:cNvSpPr>
          <p:nvPr>
            <p:ph type="ftr" sz="quarter" idx="33"/>
          </p:nvPr>
        </p:nvSpPr>
        <p:spPr>
          <a:xfrm>
            <a:off x="5735793" y="6282000"/>
            <a:ext cx="2304000" cy="360000"/>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25" name="Teksta vietturis 2">
            <a:extLst>
              <a:ext uri="{FF2B5EF4-FFF2-40B4-BE49-F238E27FC236}">
                <a16:creationId xmlns:a16="http://schemas.microsoft.com/office/drawing/2014/main" id="{C0817F46-4EB0-43FC-B695-80B9F1695403}"/>
              </a:ext>
            </a:extLst>
          </p:cNvPr>
          <p:cNvSpPr>
            <a:spLocks noGrp="1"/>
          </p:cNvSpPr>
          <p:nvPr>
            <p:ph type="body" sz="quarter" idx="18" hasCustomPrompt="1"/>
          </p:nvPr>
        </p:nvSpPr>
        <p:spPr>
          <a:xfrm>
            <a:off x="763200"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Slaida numura vietturis 2">
            <a:extLst>
              <a:ext uri="{FF2B5EF4-FFF2-40B4-BE49-F238E27FC236}">
                <a16:creationId xmlns:a16="http://schemas.microsoft.com/office/drawing/2014/main" id="{3406967A-608A-0313-CB4B-F74311F2E9D6}"/>
              </a:ext>
            </a:extLst>
          </p:cNvPr>
          <p:cNvSpPr>
            <a:spLocks noGrp="1"/>
          </p:cNvSpPr>
          <p:nvPr>
            <p:ph type="sldNum" sz="quarter" idx="32"/>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3820405014"/>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ulleti_attēls_2_gaišs">
    <p:bg>
      <p:bgRef idx="1001">
        <a:schemeClr val="bg2"/>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3F138A70-D1AB-4BB1-BD33-7A234B0898FD}"/>
              </a:ext>
            </a:extLst>
          </p:cNvPr>
          <p:cNvSpPr/>
          <p:nvPr userDrawn="1"/>
        </p:nvSpPr>
        <p:spPr>
          <a:xfrm flipH="1">
            <a:off x="4972593" y="0"/>
            <a:ext cx="721940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0" name="Ovāls 39">
            <a:extLst>
              <a:ext uri="{FF2B5EF4-FFF2-40B4-BE49-F238E27FC236}">
                <a16:creationId xmlns:a16="http://schemas.microsoft.com/office/drawing/2014/main" id="{DEB9EC5F-27DC-4C2D-9086-F400A82D4776}"/>
              </a:ext>
            </a:extLst>
          </p:cNvPr>
          <p:cNvSpPr/>
          <p:nvPr userDrawn="1"/>
        </p:nvSpPr>
        <p:spPr>
          <a:xfrm>
            <a:off x="5744795" y="3545091"/>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41" name="Ovāls 40">
            <a:extLst>
              <a:ext uri="{FF2B5EF4-FFF2-40B4-BE49-F238E27FC236}">
                <a16:creationId xmlns:a16="http://schemas.microsoft.com/office/drawing/2014/main" id="{05B5706F-6120-4ECC-80F7-14EF7BA9E2E8}"/>
              </a:ext>
            </a:extLst>
          </p:cNvPr>
          <p:cNvSpPr/>
          <p:nvPr userDrawn="1"/>
        </p:nvSpPr>
        <p:spPr>
          <a:xfrm>
            <a:off x="5744795" y="2212138"/>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42" name="Ovāls 41">
            <a:extLst>
              <a:ext uri="{FF2B5EF4-FFF2-40B4-BE49-F238E27FC236}">
                <a16:creationId xmlns:a16="http://schemas.microsoft.com/office/drawing/2014/main" id="{BEC99E12-F7FB-4765-9749-2B60E8467D44}"/>
              </a:ext>
            </a:extLst>
          </p:cNvPr>
          <p:cNvSpPr/>
          <p:nvPr userDrawn="1"/>
        </p:nvSpPr>
        <p:spPr>
          <a:xfrm>
            <a:off x="5744795" y="879185"/>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43" name="Ovāls 42">
            <a:extLst>
              <a:ext uri="{FF2B5EF4-FFF2-40B4-BE49-F238E27FC236}">
                <a16:creationId xmlns:a16="http://schemas.microsoft.com/office/drawing/2014/main" id="{04BEB4BD-8ECB-4254-BD3D-26ADDA4CEF67}"/>
              </a:ext>
            </a:extLst>
          </p:cNvPr>
          <p:cNvSpPr/>
          <p:nvPr userDrawn="1"/>
        </p:nvSpPr>
        <p:spPr>
          <a:xfrm>
            <a:off x="5744795" y="4878043"/>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8" y="766355"/>
            <a:ext cx="4347455" cy="1912516"/>
          </a:xfrm>
        </p:spPr>
        <p:txBody>
          <a:bodyPr anchor="t">
            <a:noAutofit/>
          </a:bodyPr>
          <a:lstStyle>
            <a:lvl1pPr algn="l">
              <a:lnSpc>
                <a:spcPct val="100000"/>
              </a:lnSpc>
              <a:defRPr sz="3600">
                <a:solidFill>
                  <a:schemeClr val="tx1"/>
                </a:solidFill>
              </a:defRPr>
            </a:lvl1pPr>
          </a:lstStyle>
          <a:p>
            <a:r>
              <a:rPr lang="lv-LV" dirty="0"/>
              <a:t>Slaida virsraksts</a:t>
            </a:r>
          </a:p>
        </p:txBody>
      </p:sp>
      <p:pic>
        <p:nvPicPr>
          <p:cNvPr id="21" name="Grafika 20">
            <a:extLst>
              <a:ext uri="{FF2B5EF4-FFF2-40B4-BE49-F238E27FC236}">
                <a16:creationId xmlns:a16="http://schemas.microsoft.com/office/drawing/2014/main" id="{9552ECCE-C8DD-4E02-9AD7-5CA97E69E05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28" name="Tiešsaistes attēla vietturis 5">
            <a:extLst>
              <a:ext uri="{FF2B5EF4-FFF2-40B4-BE49-F238E27FC236}">
                <a16:creationId xmlns:a16="http://schemas.microsoft.com/office/drawing/2014/main" id="{641F09D3-36EE-4CAE-8E17-AB94C13A6393}"/>
              </a:ext>
            </a:extLst>
          </p:cNvPr>
          <p:cNvSpPr>
            <a:spLocks noGrp="1"/>
          </p:cNvSpPr>
          <p:nvPr>
            <p:ph type="clipArt" sz="quarter" idx="10" hasCustomPrompt="1"/>
          </p:nvPr>
        </p:nvSpPr>
        <p:spPr>
          <a:xfrm>
            <a:off x="5874451" y="2331816"/>
            <a:ext cx="699943" cy="699944"/>
          </a:xfrm>
        </p:spPr>
        <p:txBody>
          <a:bodyPr/>
          <a:lstStyle>
            <a:lvl1pPr algn="ctr">
              <a:defRPr sz="1400">
                <a:solidFill>
                  <a:schemeClr val="tx1"/>
                </a:solidFill>
              </a:defRPr>
            </a:lvl1pPr>
          </a:lstStyle>
          <a:p>
            <a:r>
              <a:rPr lang="lv-LV" dirty="0"/>
              <a:t>ikona</a:t>
            </a:r>
          </a:p>
        </p:txBody>
      </p:sp>
      <p:sp>
        <p:nvSpPr>
          <p:cNvPr id="29" name="Tiešsaistes attēla vietturis 5">
            <a:extLst>
              <a:ext uri="{FF2B5EF4-FFF2-40B4-BE49-F238E27FC236}">
                <a16:creationId xmlns:a16="http://schemas.microsoft.com/office/drawing/2014/main" id="{1BE31182-9D11-4E67-88B0-F158894BED17}"/>
              </a:ext>
            </a:extLst>
          </p:cNvPr>
          <p:cNvSpPr>
            <a:spLocks noGrp="1"/>
          </p:cNvSpPr>
          <p:nvPr>
            <p:ph type="clipArt" sz="quarter" idx="11" hasCustomPrompt="1"/>
          </p:nvPr>
        </p:nvSpPr>
        <p:spPr>
          <a:xfrm>
            <a:off x="5874451" y="3683604"/>
            <a:ext cx="699943" cy="699944"/>
          </a:xfrm>
        </p:spPr>
        <p:txBody>
          <a:bodyPr/>
          <a:lstStyle>
            <a:lvl1pPr algn="ctr">
              <a:defRPr sz="1400">
                <a:solidFill>
                  <a:schemeClr val="tx1"/>
                </a:solidFill>
              </a:defRPr>
            </a:lvl1pPr>
          </a:lstStyle>
          <a:p>
            <a:r>
              <a:rPr lang="lv-LV" dirty="0"/>
              <a:t>ikona</a:t>
            </a:r>
          </a:p>
        </p:txBody>
      </p:sp>
      <p:sp>
        <p:nvSpPr>
          <p:cNvPr id="30" name="Teksta vietturis 8">
            <a:extLst>
              <a:ext uri="{FF2B5EF4-FFF2-40B4-BE49-F238E27FC236}">
                <a16:creationId xmlns:a16="http://schemas.microsoft.com/office/drawing/2014/main" id="{225979FA-2665-4C08-AB63-4E913A14D89C}"/>
              </a:ext>
            </a:extLst>
          </p:cNvPr>
          <p:cNvSpPr>
            <a:spLocks noGrp="1"/>
          </p:cNvSpPr>
          <p:nvPr>
            <p:ph type="body" sz="quarter" idx="12" hasCustomPrompt="1"/>
          </p:nvPr>
        </p:nvSpPr>
        <p:spPr>
          <a:xfrm>
            <a:off x="6865375" y="2177264"/>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1" name="Teksta vietturis 13">
            <a:extLst>
              <a:ext uri="{FF2B5EF4-FFF2-40B4-BE49-F238E27FC236}">
                <a16:creationId xmlns:a16="http://schemas.microsoft.com/office/drawing/2014/main" id="{4EB809D2-893D-42C7-AE78-1F3EEB6B6D6E}"/>
              </a:ext>
            </a:extLst>
          </p:cNvPr>
          <p:cNvSpPr>
            <a:spLocks noGrp="1"/>
          </p:cNvSpPr>
          <p:nvPr>
            <p:ph type="body" sz="quarter" idx="13" hasCustomPrompt="1"/>
          </p:nvPr>
        </p:nvSpPr>
        <p:spPr>
          <a:xfrm>
            <a:off x="6865375" y="2576711"/>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2" name="Teksta vietturis 8">
            <a:extLst>
              <a:ext uri="{FF2B5EF4-FFF2-40B4-BE49-F238E27FC236}">
                <a16:creationId xmlns:a16="http://schemas.microsoft.com/office/drawing/2014/main" id="{74049212-B059-411F-B407-F0D8F90BF458}"/>
              </a:ext>
            </a:extLst>
          </p:cNvPr>
          <p:cNvSpPr>
            <a:spLocks noGrp="1"/>
          </p:cNvSpPr>
          <p:nvPr>
            <p:ph type="body" sz="quarter" idx="14" hasCustomPrompt="1"/>
          </p:nvPr>
        </p:nvSpPr>
        <p:spPr>
          <a:xfrm>
            <a:off x="6865375" y="3518301"/>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37DD8270-54BF-47AD-BF74-C1E6A852477F}"/>
              </a:ext>
            </a:extLst>
          </p:cNvPr>
          <p:cNvSpPr>
            <a:spLocks noGrp="1"/>
          </p:cNvSpPr>
          <p:nvPr>
            <p:ph type="body" sz="quarter" idx="15" hasCustomPrompt="1"/>
          </p:nvPr>
        </p:nvSpPr>
        <p:spPr>
          <a:xfrm>
            <a:off x="6865375" y="3917748"/>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4" name="Tiešsaistes attēla vietturis 5">
            <a:extLst>
              <a:ext uri="{FF2B5EF4-FFF2-40B4-BE49-F238E27FC236}">
                <a16:creationId xmlns:a16="http://schemas.microsoft.com/office/drawing/2014/main" id="{CB7D3434-FCB6-44D3-864A-D870B7AE0D04}"/>
              </a:ext>
            </a:extLst>
          </p:cNvPr>
          <p:cNvSpPr>
            <a:spLocks noGrp="1"/>
          </p:cNvSpPr>
          <p:nvPr>
            <p:ph type="clipArt" sz="quarter" idx="26" hasCustomPrompt="1"/>
          </p:nvPr>
        </p:nvSpPr>
        <p:spPr>
          <a:xfrm>
            <a:off x="5874451" y="5012153"/>
            <a:ext cx="699943" cy="699944"/>
          </a:xfrm>
        </p:spPr>
        <p:txBody>
          <a:bodyPr/>
          <a:lstStyle>
            <a:lvl1pPr algn="ctr">
              <a:defRPr sz="1400">
                <a:solidFill>
                  <a:schemeClr val="tx1"/>
                </a:solidFill>
              </a:defRPr>
            </a:lvl1pPr>
          </a:lstStyle>
          <a:p>
            <a:r>
              <a:rPr lang="lv-LV" dirty="0"/>
              <a:t>ikona</a:t>
            </a:r>
          </a:p>
        </p:txBody>
      </p:sp>
      <p:sp>
        <p:nvSpPr>
          <p:cNvPr id="35" name="Teksta vietturis 8">
            <a:extLst>
              <a:ext uri="{FF2B5EF4-FFF2-40B4-BE49-F238E27FC236}">
                <a16:creationId xmlns:a16="http://schemas.microsoft.com/office/drawing/2014/main" id="{CD896D87-9484-424B-87FB-08438DCB12BA}"/>
              </a:ext>
            </a:extLst>
          </p:cNvPr>
          <p:cNvSpPr>
            <a:spLocks noGrp="1"/>
          </p:cNvSpPr>
          <p:nvPr>
            <p:ph type="body" sz="quarter" idx="27" hasCustomPrompt="1"/>
          </p:nvPr>
        </p:nvSpPr>
        <p:spPr>
          <a:xfrm>
            <a:off x="6865375" y="4860498"/>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6" name="Teksta vietturis 13">
            <a:extLst>
              <a:ext uri="{FF2B5EF4-FFF2-40B4-BE49-F238E27FC236}">
                <a16:creationId xmlns:a16="http://schemas.microsoft.com/office/drawing/2014/main" id="{1E595FF4-5511-4F84-AB37-846407BFE65E}"/>
              </a:ext>
            </a:extLst>
          </p:cNvPr>
          <p:cNvSpPr>
            <a:spLocks noGrp="1"/>
          </p:cNvSpPr>
          <p:nvPr>
            <p:ph type="body" sz="quarter" idx="28" hasCustomPrompt="1"/>
          </p:nvPr>
        </p:nvSpPr>
        <p:spPr>
          <a:xfrm>
            <a:off x="6865375" y="5259945"/>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7" name="Tiešsaistes attēla vietturis 5">
            <a:extLst>
              <a:ext uri="{FF2B5EF4-FFF2-40B4-BE49-F238E27FC236}">
                <a16:creationId xmlns:a16="http://schemas.microsoft.com/office/drawing/2014/main" id="{6CAF50E2-2436-4C36-ACD2-61B9E21FE27F}"/>
              </a:ext>
            </a:extLst>
          </p:cNvPr>
          <p:cNvSpPr>
            <a:spLocks noGrp="1"/>
          </p:cNvSpPr>
          <p:nvPr>
            <p:ph type="clipArt" sz="quarter" idx="29" hasCustomPrompt="1"/>
          </p:nvPr>
        </p:nvSpPr>
        <p:spPr>
          <a:xfrm>
            <a:off x="5868353" y="1006546"/>
            <a:ext cx="699943" cy="699944"/>
          </a:xfrm>
        </p:spPr>
        <p:txBody>
          <a:bodyPr/>
          <a:lstStyle>
            <a:lvl1pPr algn="ctr">
              <a:defRPr sz="1400">
                <a:solidFill>
                  <a:schemeClr val="tx1"/>
                </a:solidFill>
              </a:defRPr>
            </a:lvl1pPr>
          </a:lstStyle>
          <a:p>
            <a:r>
              <a:rPr lang="lv-LV" dirty="0"/>
              <a:t>ikona</a:t>
            </a:r>
          </a:p>
        </p:txBody>
      </p:sp>
      <p:sp>
        <p:nvSpPr>
          <p:cNvPr id="38" name="Teksta vietturis 8">
            <a:extLst>
              <a:ext uri="{FF2B5EF4-FFF2-40B4-BE49-F238E27FC236}">
                <a16:creationId xmlns:a16="http://schemas.microsoft.com/office/drawing/2014/main" id="{8146ADC3-A69C-4D75-AA0B-0D7782DD7B55}"/>
              </a:ext>
            </a:extLst>
          </p:cNvPr>
          <p:cNvSpPr>
            <a:spLocks noGrp="1"/>
          </p:cNvSpPr>
          <p:nvPr>
            <p:ph type="body" sz="quarter" idx="30" hasCustomPrompt="1"/>
          </p:nvPr>
        </p:nvSpPr>
        <p:spPr>
          <a:xfrm>
            <a:off x="6859277" y="851994"/>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9" name="Teksta vietturis 13">
            <a:extLst>
              <a:ext uri="{FF2B5EF4-FFF2-40B4-BE49-F238E27FC236}">
                <a16:creationId xmlns:a16="http://schemas.microsoft.com/office/drawing/2014/main" id="{E2560ED6-95BF-4AFB-8C31-E20C7629892C}"/>
              </a:ext>
            </a:extLst>
          </p:cNvPr>
          <p:cNvSpPr>
            <a:spLocks noGrp="1"/>
          </p:cNvSpPr>
          <p:nvPr>
            <p:ph type="body" sz="quarter" idx="31" hasCustomPrompt="1"/>
          </p:nvPr>
        </p:nvSpPr>
        <p:spPr>
          <a:xfrm>
            <a:off x="6859277" y="1251441"/>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5" name="Taisnstūris 24">
            <a:extLst>
              <a:ext uri="{FF2B5EF4-FFF2-40B4-BE49-F238E27FC236}">
                <a16:creationId xmlns:a16="http://schemas.microsoft.com/office/drawing/2014/main" id="{E9252867-1E7A-42AD-9664-3E43DF79511C}"/>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6" name="Attēla vietturis 3">
            <a:extLst>
              <a:ext uri="{FF2B5EF4-FFF2-40B4-BE49-F238E27FC236}">
                <a16:creationId xmlns:a16="http://schemas.microsoft.com/office/drawing/2014/main" id="{8048C36A-E2E0-43B9-9C68-B81C5142A713}"/>
              </a:ext>
            </a:extLst>
          </p:cNvPr>
          <p:cNvSpPr>
            <a:spLocks noGrp="1"/>
          </p:cNvSpPr>
          <p:nvPr>
            <p:ph type="pic" sz="quarter" idx="19"/>
          </p:nvPr>
        </p:nvSpPr>
        <p:spPr>
          <a:xfrm>
            <a:off x="0" y="3038584"/>
            <a:ext cx="4972593" cy="3819416"/>
          </a:xfrm>
        </p:spPr>
        <p:txBody>
          <a:bodyPr anchor="ctr"/>
          <a:lstStyle>
            <a:lvl1pPr algn="ctr">
              <a:defRPr>
                <a:solidFill>
                  <a:schemeClr val="tx1"/>
                </a:solidFill>
              </a:defRPr>
            </a:lvl1pPr>
          </a:lstStyle>
          <a:p>
            <a:endParaRPr lang="lv-LV"/>
          </a:p>
        </p:txBody>
      </p:sp>
      <p:sp>
        <p:nvSpPr>
          <p:cNvPr id="6" name="Kājenes vietturis 5">
            <a:extLst>
              <a:ext uri="{FF2B5EF4-FFF2-40B4-BE49-F238E27FC236}">
                <a16:creationId xmlns:a16="http://schemas.microsoft.com/office/drawing/2014/main" id="{6BEA356F-52F2-9459-2EB5-ABB21944388B}"/>
              </a:ext>
            </a:extLst>
          </p:cNvPr>
          <p:cNvSpPr>
            <a:spLocks noGrp="1"/>
          </p:cNvSpPr>
          <p:nvPr>
            <p:ph type="ftr" sz="quarter" idx="34"/>
          </p:nvPr>
        </p:nvSpPr>
        <p:spPr>
          <a:xfrm>
            <a:off x="5728717" y="6282000"/>
            <a:ext cx="2304000" cy="360000"/>
          </a:xfrm>
        </p:spPr>
        <p:txBody>
          <a:bodyPr/>
          <a:lstStyle>
            <a:lvl1pPr algn="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24" name="Teksta vietturis 2">
            <a:extLst>
              <a:ext uri="{FF2B5EF4-FFF2-40B4-BE49-F238E27FC236}">
                <a16:creationId xmlns:a16="http://schemas.microsoft.com/office/drawing/2014/main" id="{CDED1A1A-659A-4E69-8F20-01EF9A2A9E3B}"/>
              </a:ext>
            </a:extLst>
          </p:cNvPr>
          <p:cNvSpPr>
            <a:spLocks noGrp="1"/>
          </p:cNvSpPr>
          <p:nvPr>
            <p:ph type="body" sz="quarter" idx="18" hasCustomPrompt="1"/>
          </p:nvPr>
        </p:nvSpPr>
        <p:spPr>
          <a:xfrm>
            <a:off x="774789" y="62799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5" name="Slaida numura vietturis 4">
            <a:extLst>
              <a:ext uri="{FF2B5EF4-FFF2-40B4-BE49-F238E27FC236}">
                <a16:creationId xmlns:a16="http://schemas.microsoft.com/office/drawing/2014/main" id="{EDAADFC0-1B0D-6812-E85C-A575774474C6}"/>
              </a:ext>
            </a:extLst>
          </p:cNvPr>
          <p:cNvSpPr>
            <a:spLocks noGrp="1"/>
          </p:cNvSpPr>
          <p:nvPr>
            <p:ph type="sldNum" sz="quarter" idx="33"/>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746632059"/>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ulleti_attēls_2_gaišs">
    <p:bg>
      <p:bgRef idx="1001">
        <a:schemeClr val="bg2"/>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3F138A70-D1AB-4BB1-BD33-7A234B0898FD}"/>
              </a:ext>
            </a:extLst>
          </p:cNvPr>
          <p:cNvSpPr/>
          <p:nvPr userDrawn="1"/>
        </p:nvSpPr>
        <p:spPr>
          <a:xfrm flipH="1">
            <a:off x="4972593" y="0"/>
            <a:ext cx="721940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8" y="766355"/>
            <a:ext cx="4347455" cy="1912516"/>
          </a:xfrm>
        </p:spPr>
        <p:txBody>
          <a:bodyPr anchor="t">
            <a:noAutofit/>
          </a:bodyPr>
          <a:lstStyle>
            <a:lvl1pPr algn="l">
              <a:lnSpc>
                <a:spcPct val="100000"/>
              </a:lnSpc>
              <a:defRPr sz="3600">
                <a:solidFill>
                  <a:schemeClr val="tx1"/>
                </a:solidFill>
              </a:defRPr>
            </a:lvl1pPr>
          </a:lstStyle>
          <a:p>
            <a:r>
              <a:rPr lang="lv-LV" dirty="0"/>
              <a:t>Slaida virsraksts</a:t>
            </a:r>
          </a:p>
        </p:txBody>
      </p:sp>
      <p:pic>
        <p:nvPicPr>
          <p:cNvPr id="21" name="Grafika 20">
            <a:extLst>
              <a:ext uri="{FF2B5EF4-FFF2-40B4-BE49-F238E27FC236}">
                <a16:creationId xmlns:a16="http://schemas.microsoft.com/office/drawing/2014/main" id="{9552ECCE-C8DD-4E02-9AD7-5CA97E69E05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28" name="Tiešsaistes attēla vietturis 5">
            <a:extLst>
              <a:ext uri="{FF2B5EF4-FFF2-40B4-BE49-F238E27FC236}">
                <a16:creationId xmlns:a16="http://schemas.microsoft.com/office/drawing/2014/main" id="{641F09D3-36EE-4CAE-8E17-AB94C13A6393}"/>
              </a:ext>
            </a:extLst>
          </p:cNvPr>
          <p:cNvSpPr>
            <a:spLocks noGrp="1"/>
          </p:cNvSpPr>
          <p:nvPr>
            <p:ph type="clipArt" sz="quarter" idx="10" hasCustomPrompt="1"/>
          </p:nvPr>
        </p:nvSpPr>
        <p:spPr>
          <a:xfrm>
            <a:off x="5874451" y="2331816"/>
            <a:ext cx="699943" cy="699944"/>
          </a:xfrm>
        </p:spPr>
        <p:txBody>
          <a:bodyPr/>
          <a:lstStyle>
            <a:lvl1pPr algn="ctr">
              <a:defRPr sz="1400">
                <a:solidFill>
                  <a:schemeClr val="tx1"/>
                </a:solidFill>
              </a:defRPr>
            </a:lvl1pPr>
          </a:lstStyle>
          <a:p>
            <a:r>
              <a:rPr lang="lv-LV" dirty="0"/>
              <a:t>ikona</a:t>
            </a:r>
          </a:p>
        </p:txBody>
      </p:sp>
      <p:sp>
        <p:nvSpPr>
          <p:cNvPr id="29" name="Tiešsaistes attēla vietturis 5">
            <a:extLst>
              <a:ext uri="{FF2B5EF4-FFF2-40B4-BE49-F238E27FC236}">
                <a16:creationId xmlns:a16="http://schemas.microsoft.com/office/drawing/2014/main" id="{1BE31182-9D11-4E67-88B0-F158894BED17}"/>
              </a:ext>
            </a:extLst>
          </p:cNvPr>
          <p:cNvSpPr>
            <a:spLocks noGrp="1"/>
          </p:cNvSpPr>
          <p:nvPr>
            <p:ph type="clipArt" sz="quarter" idx="11" hasCustomPrompt="1"/>
          </p:nvPr>
        </p:nvSpPr>
        <p:spPr>
          <a:xfrm>
            <a:off x="5874451" y="3683604"/>
            <a:ext cx="699943" cy="699944"/>
          </a:xfrm>
        </p:spPr>
        <p:txBody>
          <a:bodyPr/>
          <a:lstStyle>
            <a:lvl1pPr algn="ctr">
              <a:defRPr sz="1400">
                <a:solidFill>
                  <a:schemeClr val="tx1"/>
                </a:solidFill>
              </a:defRPr>
            </a:lvl1pPr>
          </a:lstStyle>
          <a:p>
            <a:r>
              <a:rPr lang="lv-LV" dirty="0"/>
              <a:t>ikona</a:t>
            </a:r>
          </a:p>
        </p:txBody>
      </p:sp>
      <p:sp>
        <p:nvSpPr>
          <p:cNvPr id="30" name="Teksta vietturis 8">
            <a:extLst>
              <a:ext uri="{FF2B5EF4-FFF2-40B4-BE49-F238E27FC236}">
                <a16:creationId xmlns:a16="http://schemas.microsoft.com/office/drawing/2014/main" id="{225979FA-2665-4C08-AB63-4E913A14D89C}"/>
              </a:ext>
            </a:extLst>
          </p:cNvPr>
          <p:cNvSpPr>
            <a:spLocks noGrp="1"/>
          </p:cNvSpPr>
          <p:nvPr>
            <p:ph type="body" sz="quarter" idx="12" hasCustomPrompt="1"/>
          </p:nvPr>
        </p:nvSpPr>
        <p:spPr>
          <a:xfrm>
            <a:off x="6865375" y="2177264"/>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1" name="Teksta vietturis 13">
            <a:extLst>
              <a:ext uri="{FF2B5EF4-FFF2-40B4-BE49-F238E27FC236}">
                <a16:creationId xmlns:a16="http://schemas.microsoft.com/office/drawing/2014/main" id="{4EB809D2-893D-42C7-AE78-1F3EEB6B6D6E}"/>
              </a:ext>
            </a:extLst>
          </p:cNvPr>
          <p:cNvSpPr>
            <a:spLocks noGrp="1"/>
          </p:cNvSpPr>
          <p:nvPr>
            <p:ph type="body" sz="quarter" idx="13" hasCustomPrompt="1"/>
          </p:nvPr>
        </p:nvSpPr>
        <p:spPr>
          <a:xfrm>
            <a:off x="6865375" y="2576711"/>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2" name="Teksta vietturis 8">
            <a:extLst>
              <a:ext uri="{FF2B5EF4-FFF2-40B4-BE49-F238E27FC236}">
                <a16:creationId xmlns:a16="http://schemas.microsoft.com/office/drawing/2014/main" id="{74049212-B059-411F-B407-F0D8F90BF458}"/>
              </a:ext>
            </a:extLst>
          </p:cNvPr>
          <p:cNvSpPr>
            <a:spLocks noGrp="1"/>
          </p:cNvSpPr>
          <p:nvPr>
            <p:ph type="body" sz="quarter" idx="14" hasCustomPrompt="1"/>
          </p:nvPr>
        </p:nvSpPr>
        <p:spPr>
          <a:xfrm>
            <a:off x="6865375" y="3518301"/>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37DD8270-54BF-47AD-BF74-C1E6A852477F}"/>
              </a:ext>
            </a:extLst>
          </p:cNvPr>
          <p:cNvSpPr>
            <a:spLocks noGrp="1"/>
          </p:cNvSpPr>
          <p:nvPr>
            <p:ph type="body" sz="quarter" idx="15" hasCustomPrompt="1"/>
          </p:nvPr>
        </p:nvSpPr>
        <p:spPr>
          <a:xfrm>
            <a:off x="6865375" y="3917748"/>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4" name="Tiešsaistes attēla vietturis 5">
            <a:extLst>
              <a:ext uri="{FF2B5EF4-FFF2-40B4-BE49-F238E27FC236}">
                <a16:creationId xmlns:a16="http://schemas.microsoft.com/office/drawing/2014/main" id="{CB7D3434-FCB6-44D3-864A-D870B7AE0D04}"/>
              </a:ext>
            </a:extLst>
          </p:cNvPr>
          <p:cNvSpPr>
            <a:spLocks noGrp="1"/>
          </p:cNvSpPr>
          <p:nvPr>
            <p:ph type="clipArt" sz="quarter" idx="26" hasCustomPrompt="1"/>
          </p:nvPr>
        </p:nvSpPr>
        <p:spPr>
          <a:xfrm>
            <a:off x="5874451" y="5012153"/>
            <a:ext cx="699943" cy="699944"/>
          </a:xfrm>
        </p:spPr>
        <p:txBody>
          <a:bodyPr/>
          <a:lstStyle>
            <a:lvl1pPr algn="ctr">
              <a:defRPr sz="1400">
                <a:solidFill>
                  <a:schemeClr val="tx1"/>
                </a:solidFill>
              </a:defRPr>
            </a:lvl1pPr>
          </a:lstStyle>
          <a:p>
            <a:r>
              <a:rPr lang="lv-LV" dirty="0"/>
              <a:t>ikona</a:t>
            </a:r>
          </a:p>
        </p:txBody>
      </p:sp>
      <p:sp>
        <p:nvSpPr>
          <p:cNvPr id="35" name="Teksta vietturis 8">
            <a:extLst>
              <a:ext uri="{FF2B5EF4-FFF2-40B4-BE49-F238E27FC236}">
                <a16:creationId xmlns:a16="http://schemas.microsoft.com/office/drawing/2014/main" id="{CD896D87-9484-424B-87FB-08438DCB12BA}"/>
              </a:ext>
            </a:extLst>
          </p:cNvPr>
          <p:cNvSpPr>
            <a:spLocks noGrp="1"/>
          </p:cNvSpPr>
          <p:nvPr>
            <p:ph type="body" sz="quarter" idx="27" hasCustomPrompt="1"/>
          </p:nvPr>
        </p:nvSpPr>
        <p:spPr>
          <a:xfrm>
            <a:off x="6865375" y="4860498"/>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6" name="Teksta vietturis 13">
            <a:extLst>
              <a:ext uri="{FF2B5EF4-FFF2-40B4-BE49-F238E27FC236}">
                <a16:creationId xmlns:a16="http://schemas.microsoft.com/office/drawing/2014/main" id="{1E595FF4-5511-4F84-AB37-846407BFE65E}"/>
              </a:ext>
            </a:extLst>
          </p:cNvPr>
          <p:cNvSpPr>
            <a:spLocks noGrp="1"/>
          </p:cNvSpPr>
          <p:nvPr>
            <p:ph type="body" sz="quarter" idx="28" hasCustomPrompt="1"/>
          </p:nvPr>
        </p:nvSpPr>
        <p:spPr>
          <a:xfrm>
            <a:off x="6865375" y="5259945"/>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7" name="Tiešsaistes attēla vietturis 5">
            <a:extLst>
              <a:ext uri="{FF2B5EF4-FFF2-40B4-BE49-F238E27FC236}">
                <a16:creationId xmlns:a16="http://schemas.microsoft.com/office/drawing/2014/main" id="{6CAF50E2-2436-4C36-ACD2-61B9E21FE27F}"/>
              </a:ext>
            </a:extLst>
          </p:cNvPr>
          <p:cNvSpPr>
            <a:spLocks noGrp="1"/>
          </p:cNvSpPr>
          <p:nvPr>
            <p:ph type="clipArt" sz="quarter" idx="29" hasCustomPrompt="1"/>
          </p:nvPr>
        </p:nvSpPr>
        <p:spPr>
          <a:xfrm>
            <a:off x="5868353" y="1006546"/>
            <a:ext cx="699943" cy="699944"/>
          </a:xfrm>
        </p:spPr>
        <p:txBody>
          <a:bodyPr/>
          <a:lstStyle>
            <a:lvl1pPr algn="ctr">
              <a:defRPr sz="1400">
                <a:solidFill>
                  <a:schemeClr val="tx1"/>
                </a:solidFill>
              </a:defRPr>
            </a:lvl1pPr>
          </a:lstStyle>
          <a:p>
            <a:r>
              <a:rPr lang="lv-LV" dirty="0"/>
              <a:t>ikona</a:t>
            </a:r>
          </a:p>
        </p:txBody>
      </p:sp>
      <p:sp>
        <p:nvSpPr>
          <p:cNvPr id="38" name="Teksta vietturis 8">
            <a:extLst>
              <a:ext uri="{FF2B5EF4-FFF2-40B4-BE49-F238E27FC236}">
                <a16:creationId xmlns:a16="http://schemas.microsoft.com/office/drawing/2014/main" id="{8146ADC3-A69C-4D75-AA0B-0D7782DD7B55}"/>
              </a:ext>
            </a:extLst>
          </p:cNvPr>
          <p:cNvSpPr>
            <a:spLocks noGrp="1"/>
          </p:cNvSpPr>
          <p:nvPr>
            <p:ph type="body" sz="quarter" idx="30" hasCustomPrompt="1"/>
          </p:nvPr>
        </p:nvSpPr>
        <p:spPr>
          <a:xfrm>
            <a:off x="6859277" y="851994"/>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9" name="Teksta vietturis 13">
            <a:extLst>
              <a:ext uri="{FF2B5EF4-FFF2-40B4-BE49-F238E27FC236}">
                <a16:creationId xmlns:a16="http://schemas.microsoft.com/office/drawing/2014/main" id="{E2560ED6-95BF-4AFB-8C31-E20C7629892C}"/>
              </a:ext>
            </a:extLst>
          </p:cNvPr>
          <p:cNvSpPr>
            <a:spLocks noGrp="1"/>
          </p:cNvSpPr>
          <p:nvPr>
            <p:ph type="body" sz="quarter" idx="31" hasCustomPrompt="1"/>
          </p:nvPr>
        </p:nvSpPr>
        <p:spPr>
          <a:xfrm>
            <a:off x="6859277" y="1251441"/>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5" name="Taisnstūris 24">
            <a:extLst>
              <a:ext uri="{FF2B5EF4-FFF2-40B4-BE49-F238E27FC236}">
                <a16:creationId xmlns:a16="http://schemas.microsoft.com/office/drawing/2014/main" id="{E9252867-1E7A-42AD-9664-3E43DF79511C}"/>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6" name="Attēla vietturis 3">
            <a:extLst>
              <a:ext uri="{FF2B5EF4-FFF2-40B4-BE49-F238E27FC236}">
                <a16:creationId xmlns:a16="http://schemas.microsoft.com/office/drawing/2014/main" id="{8048C36A-E2E0-43B9-9C68-B81C5142A713}"/>
              </a:ext>
            </a:extLst>
          </p:cNvPr>
          <p:cNvSpPr>
            <a:spLocks noGrp="1"/>
          </p:cNvSpPr>
          <p:nvPr>
            <p:ph type="pic" sz="quarter" idx="19"/>
          </p:nvPr>
        </p:nvSpPr>
        <p:spPr>
          <a:xfrm>
            <a:off x="0" y="3038584"/>
            <a:ext cx="4972593" cy="3819416"/>
          </a:xfrm>
        </p:spPr>
        <p:txBody>
          <a:bodyPr anchor="ctr"/>
          <a:lstStyle>
            <a:lvl1pPr algn="ctr">
              <a:defRPr>
                <a:solidFill>
                  <a:schemeClr val="tx1"/>
                </a:solidFill>
              </a:defRPr>
            </a:lvl1pPr>
          </a:lstStyle>
          <a:p>
            <a:endParaRPr lang="lv-LV"/>
          </a:p>
        </p:txBody>
      </p:sp>
      <p:sp>
        <p:nvSpPr>
          <p:cNvPr id="6" name="Kājenes vietturis 5">
            <a:extLst>
              <a:ext uri="{FF2B5EF4-FFF2-40B4-BE49-F238E27FC236}">
                <a16:creationId xmlns:a16="http://schemas.microsoft.com/office/drawing/2014/main" id="{6BEA356F-52F2-9459-2EB5-ABB21944388B}"/>
              </a:ext>
            </a:extLst>
          </p:cNvPr>
          <p:cNvSpPr>
            <a:spLocks noGrp="1"/>
          </p:cNvSpPr>
          <p:nvPr>
            <p:ph type="ftr" sz="quarter" idx="34"/>
          </p:nvPr>
        </p:nvSpPr>
        <p:spPr>
          <a:xfrm>
            <a:off x="5728717" y="6282000"/>
            <a:ext cx="2304000" cy="360000"/>
          </a:xfrm>
        </p:spPr>
        <p:txBody>
          <a:bodyPr/>
          <a:lstStyle>
            <a:lvl1pPr algn="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24" name="Teksta vietturis 2">
            <a:extLst>
              <a:ext uri="{FF2B5EF4-FFF2-40B4-BE49-F238E27FC236}">
                <a16:creationId xmlns:a16="http://schemas.microsoft.com/office/drawing/2014/main" id="{CDED1A1A-659A-4E69-8F20-01EF9A2A9E3B}"/>
              </a:ext>
            </a:extLst>
          </p:cNvPr>
          <p:cNvSpPr>
            <a:spLocks noGrp="1"/>
          </p:cNvSpPr>
          <p:nvPr>
            <p:ph type="body" sz="quarter" idx="18" hasCustomPrompt="1"/>
          </p:nvPr>
        </p:nvSpPr>
        <p:spPr>
          <a:xfrm>
            <a:off x="774789" y="62799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5" name="Slaida numura vietturis 4">
            <a:extLst>
              <a:ext uri="{FF2B5EF4-FFF2-40B4-BE49-F238E27FC236}">
                <a16:creationId xmlns:a16="http://schemas.microsoft.com/office/drawing/2014/main" id="{EDAADFC0-1B0D-6812-E85C-A575774474C6}"/>
              </a:ext>
            </a:extLst>
          </p:cNvPr>
          <p:cNvSpPr>
            <a:spLocks noGrp="1"/>
          </p:cNvSpPr>
          <p:nvPr>
            <p:ph type="sldNum" sz="quarter" idx="33"/>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4018324329"/>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bulleti_teksts_3">
    <p:bg>
      <p:bgRef idx="1001">
        <a:schemeClr val="bg1"/>
      </p:bgRef>
    </p:bg>
    <p:spTree>
      <p:nvGrpSpPr>
        <p:cNvPr id="1" name=""/>
        <p:cNvGrpSpPr/>
        <p:nvPr/>
      </p:nvGrpSpPr>
      <p:grpSpPr>
        <a:xfrm>
          <a:off x="0" y="0"/>
          <a:ext cx="0" cy="0"/>
          <a:chOff x="0" y="0"/>
          <a:chExt cx="0" cy="0"/>
        </a:xfrm>
      </p:grpSpPr>
      <p:sp>
        <p:nvSpPr>
          <p:cNvPr id="22" name="Ovāls 21">
            <a:extLst>
              <a:ext uri="{FF2B5EF4-FFF2-40B4-BE49-F238E27FC236}">
                <a16:creationId xmlns:a16="http://schemas.microsoft.com/office/drawing/2014/main" id="{A19184FA-292A-4992-AA89-1BDCB55BB3CA}"/>
              </a:ext>
            </a:extLst>
          </p:cNvPr>
          <p:cNvSpPr/>
          <p:nvPr userDrawn="1"/>
        </p:nvSpPr>
        <p:spPr>
          <a:xfrm>
            <a:off x="5744795" y="357238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3" name="Ovāls 22">
            <a:extLst>
              <a:ext uri="{FF2B5EF4-FFF2-40B4-BE49-F238E27FC236}">
                <a16:creationId xmlns:a16="http://schemas.microsoft.com/office/drawing/2014/main" id="{3F406A5C-2A36-4E30-8FD4-C252B519DC50}"/>
              </a:ext>
            </a:extLst>
          </p:cNvPr>
          <p:cNvSpPr/>
          <p:nvPr userDrawn="1"/>
        </p:nvSpPr>
        <p:spPr>
          <a:xfrm>
            <a:off x="5744795" y="2307674"/>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Ovāls 23">
            <a:extLst>
              <a:ext uri="{FF2B5EF4-FFF2-40B4-BE49-F238E27FC236}">
                <a16:creationId xmlns:a16="http://schemas.microsoft.com/office/drawing/2014/main" id="{4A75DD00-790B-4BC2-A1DD-552A4865125B}"/>
              </a:ext>
            </a:extLst>
          </p:cNvPr>
          <p:cNvSpPr/>
          <p:nvPr userDrawn="1"/>
        </p:nvSpPr>
        <p:spPr>
          <a:xfrm>
            <a:off x="5744795" y="1042961"/>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5" name="Ovāls 24">
            <a:extLst>
              <a:ext uri="{FF2B5EF4-FFF2-40B4-BE49-F238E27FC236}">
                <a16:creationId xmlns:a16="http://schemas.microsoft.com/office/drawing/2014/main" id="{BEF8CF6D-D9A3-43BF-AF46-90FC3D3BC709}"/>
              </a:ext>
            </a:extLst>
          </p:cNvPr>
          <p:cNvSpPr/>
          <p:nvPr userDrawn="1"/>
        </p:nvSpPr>
        <p:spPr>
          <a:xfrm>
            <a:off x="5744795" y="4837099"/>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9" y="766355"/>
            <a:ext cx="4443250" cy="190781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5874451" y="2438552"/>
            <a:ext cx="699943" cy="699944"/>
          </a:xfrm>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5874451" y="3704071"/>
            <a:ext cx="699943" cy="699944"/>
          </a:xfrm>
        </p:spPr>
        <p:txBody>
          <a:bodyPr/>
          <a:lstStyle>
            <a:lvl1pPr algn="ctr">
              <a:defRPr sz="1400">
                <a:solidFill>
                  <a:schemeClr val="tx1"/>
                </a:solidFill>
              </a:defRPr>
            </a:lvl1pPr>
          </a:lstStyle>
          <a:p>
            <a:r>
              <a:rPr lang="lv-LV" dirty="0"/>
              <a:t>ikona</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6865375" y="2351385"/>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6865375" y="3616671"/>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5874451" y="4964381"/>
            <a:ext cx="699943" cy="699944"/>
          </a:xfrm>
        </p:spPr>
        <p:txBody>
          <a:bodyPr/>
          <a:lstStyle>
            <a:lvl1pPr algn="ctr">
              <a:defRPr sz="1400">
                <a:solidFill>
                  <a:schemeClr val="tx1"/>
                </a:solidFill>
              </a:defRPr>
            </a:lvl1pPr>
          </a:lstStyle>
          <a:p>
            <a:r>
              <a:rPr lang="lv-LV" dirty="0"/>
              <a:t>ikona</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6865375" y="4881957"/>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7" name="Tiešsaistes attēla vietturis 5">
            <a:extLst>
              <a:ext uri="{FF2B5EF4-FFF2-40B4-BE49-F238E27FC236}">
                <a16:creationId xmlns:a16="http://schemas.microsoft.com/office/drawing/2014/main" id="{C057BC89-2D63-43D8-989C-9BBEA9F428FC}"/>
              </a:ext>
            </a:extLst>
          </p:cNvPr>
          <p:cNvSpPr>
            <a:spLocks noGrp="1"/>
          </p:cNvSpPr>
          <p:nvPr>
            <p:ph type="clipArt" sz="quarter" idx="29" hasCustomPrompt="1"/>
          </p:nvPr>
        </p:nvSpPr>
        <p:spPr>
          <a:xfrm>
            <a:off x="5868353" y="1171420"/>
            <a:ext cx="699943" cy="699944"/>
          </a:xfrm>
        </p:spPr>
        <p:txBody>
          <a:bodyPr/>
          <a:lstStyle>
            <a:lvl1pPr algn="ctr">
              <a:defRPr sz="1400">
                <a:solidFill>
                  <a:schemeClr val="tx1"/>
                </a:solidFill>
              </a:defRPr>
            </a:lvl1pPr>
          </a:lstStyle>
          <a:p>
            <a:r>
              <a:rPr lang="lv-LV" dirty="0"/>
              <a:t>ikona</a:t>
            </a:r>
          </a:p>
        </p:txBody>
      </p:sp>
      <p:sp>
        <p:nvSpPr>
          <p:cNvPr id="20" name="Teksta vietturis 13">
            <a:extLst>
              <a:ext uri="{FF2B5EF4-FFF2-40B4-BE49-F238E27FC236}">
                <a16:creationId xmlns:a16="http://schemas.microsoft.com/office/drawing/2014/main" id="{9BA6F435-1254-41F7-B93D-A75C81BB62ED}"/>
              </a:ext>
            </a:extLst>
          </p:cNvPr>
          <p:cNvSpPr>
            <a:spLocks noGrp="1"/>
          </p:cNvSpPr>
          <p:nvPr>
            <p:ph type="body" sz="quarter" idx="31" hasCustomPrompt="1"/>
          </p:nvPr>
        </p:nvSpPr>
        <p:spPr>
          <a:xfrm>
            <a:off x="6859277" y="1086099"/>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4" name="Teksta vietturis 3">
            <a:extLst>
              <a:ext uri="{FF2B5EF4-FFF2-40B4-BE49-F238E27FC236}">
                <a16:creationId xmlns:a16="http://schemas.microsoft.com/office/drawing/2014/main" id="{294944D6-F0E1-4DD3-8D95-3CFB8E0D430F}"/>
              </a:ext>
            </a:extLst>
          </p:cNvPr>
          <p:cNvSpPr>
            <a:spLocks noGrp="1"/>
          </p:cNvSpPr>
          <p:nvPr>
            <p:ph type="body" sz="quarter" idx="32" hasCustomPrompt="1"/>
          </p:nvPr>
        </p:nvSpPr>
        <p:spPr>
          <a:xfrm>
            <a:off x="625475" y="3070225"/>
            <a:ext cx="4442914" cy="2717800"/>
          </a:xfrm>
        </p:spPr>
        <p:txBody>
          <a:bodyPr/>
          <a:lstStyle>
            <a:lvl1pPr>
              <a:spcBef>
                <a:spcPts val="0"/>
              </a:spcBef>
              <a:spcAft>
                <a:spcPts val="1000"/>
              </a:spcAft>
              <a:defRPr sz="2000">
                <a:solidFill>
                  <a:schemeClr val="tx1"/>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lv-LV" dirty="0"/>
              <a:t>Neliels slaida tēmas apraksts. </a:t>
            </a:r>
            <a:r>
              <a:rPr lang="en-US" dirty="0" err="1"/>
              <a:t>Iesp</a:t>
            </a:r>
            <a:r>
              <a:rPr lang="lv-LV" dirty="0"/>
              <a:t>ē</a:t>
            </a:r>
            <a:r>
              <a:rPr lang="en-US" dirty="0"/>
              <a:t>jams</a:t>
            </a:r>
            <a:r>
              <a:rPr lang="lv-LV" dirty="0"/>
              <a:t> teksts pāris rindiņu apjomā.</a:t>
            </a:r>
          </a:p>
        </p:txBody>
      </p:sp>
      <p:pic>
        <p:nvPicPr>
          <p:cNvPr id="21" name="Grafika 20">
            <a:extLst>
              <a:ext uri="{FF2B5EF4-FFF2-40B4-BE49-F238E27FC236}">
                <a16:creationId xmlns:a16="http://schemas.microsoft.com/office/drawing/2014/main" id="{5140F11C-8D17-4450-8484-7F41282D60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5" name="Slaida numura vietturis 4">
            <a:extLst>
              <a:ext uri="{FF2B5EF4-FFF2-40B4-BE49-F238E27FC236}">
                <a16:creationId xmlns:a16="http://schemas.microsoft.com/office/drawing/2014/main" id="{07A144A1-87C7-4BDC-8F28-8854D800C100}"/>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9" name="Taisnstūris 18">
            <a:extLst>
              <a:ext uri="{FF2B5EF4-FFF2-40B4-BE49-F238E27FC236}">
                <a16:creationId xmlns:a16="http://schemas.microsoft.com/office/drawing/2014/main" id="{F6463644-F753-40E7-9026-AA0C9656B941}"/>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Kājenes vietturis 2">
            <a:extLst>
              <a:ext uri="{FF2B5EF4-FFF2-40B4-BE49-F238E27FC236}">
                <a16:creationId xmlns:a16="http://schemas.microsoft.com/office/drawing/2014/main" id="{EDEB7F37-5679-C3D8-2F11-78744B3785ED}"/>
              </a:ext>
            </a:extLst>
          </p:cNvPr>
          <p:cNvSpPr>
            <a:spLocks noGrp="1"/>
          </p:cNvSpPr>
          <p:nvPr>
            <p:ph type="ftr" sz="quarter" idx="34"/>
          </p:nvPr>
        </p:nvSpPr>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21004603"/>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bulleti_teksts_3">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9" y="766355"/>
            <a:ext cx="4443250" cy="190781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5874451" y="2438552"/>
            <a:ext cx="699943" cy="699944"/>
          </a:xfrm>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5874451" y="3704071"/>
            <a:ext cx="699943" cy="699944"/>
          </a:xfrm>
        </p:spPr>
        <p:txBody>
          <a:bodyPr/>
          <a:lstStyle>
            <a:lvl1pPr algn="ctr">
              <a:defRPr sz="1400">
                <a:solidFill>
                  <a:schemeClr val="tx1"/>
                </a:solidFill>
              </a:defRPr>
            </a:lvl1pPr>
          </a:lstStyle>
          <a:p>
            <a:r>
              <a:rPr lang="lv-LV" dirty="0"/>
              <a:t>ikona</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6865375" y="2351385"/>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6865375" y="3616671"/>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5874451" y="4964381"/>
            <a:ext cx="699943" cy="699944"/>
          </a:xfrm>
        </p:spPr>
        <p:txBody>
          <a:bodyPr/>
          <a:lstStyle>
            <a:lvl1pPr algn="ctr">
              <a:defRPr sz="1400">
                <a:solidFill>
                  <a:schemeClr val="tx1"/>
                </a:solidFill>
              </a:defRPr>
            </a:lvl1pPr>
          </a:lstStyle>
          <a:p>
            <a:r>
              <a:rPr lang="lv-LV" dirty="0"/>
              <a:t>ikona</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6865375" y="4881957"/>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7" name="Tiešsaistes attēla vietturis 5">
            <a:extLst>
              <a:ext uri="{FF2B5EF4-FFF2-40B4-BE49-F238E27FC236}">
                <a16:creationId xmlns:a16="http://schemas.microsoft.com/office/drawing/2014/main" id="{C057BC89-2D63-43D8-989C-9BBEA9F428FC}"/>
              </a:ext>
            </a:extLst>
          </p:cNvPr>
          <p:cNvSpPr>
            <a:spLocks noGrp="1"/>
          </p:cNvSpPr>
          <p:nvPr>
            <p:ph type="clipArt" sz="quarter" idx="29" hasCustomPrompt="1"/>
          </p:nvPr>
        </p:nvSpPr>
        <p:spPr>
          <a:xfrm>
            <a:off x="5868353" y="1171420"/>
            <a:ext cx="699943" cy="699944"/>
          </a:xfrm>
        </p:spPr>
        <p:txBody>
          <a:bodyPr/>
          <a:lstStyle>
            <a:lvl1pPr algn="ctr">
              <a:defRPr sz="1400">
                <a:solidFill>
                  <a:schemeClr val="tx1"/>
                </a:solidFill>
              </a:defRPr>
            </a:lvl1pPr>
          </a:lstStyle>
          <a:p>
            <a:r>
              <a:rPr lang="lv-LV" dirty="0"/>
              <a:t>ikona</a:t>
            </a:r>
          </a:p>
        </p:txBody>
      </p:sp>
      <p:sp>
        <p:nvSpPr>
          <p:cNvPr id="20" name="Teksta vietturis 13">
            <a:extLst>
              <a:ext uri="{FF2B5EF4-FFF2-40B4-BE49-F238E27FC236}">
                <a16:creationId xmlns:a16="http://schemas.microsoft.com/office/drawing/2014/main" id="{9BA6F435-1254-41F7-B93D-A75C81BB62ED}"/>
              </a:ext>
            </a:extLst>
          </p:cNvPr>
          <p:cNvSpPr>
            <a:spLocks noGrp="1"/>
          </p:cNvSpPr>
          <p:nvPr>
            <p:ph type="body" sz="quarter" idx="31" hasCustomPrompt="1"/>
          </p:nvPr>
        </p:nvSpPr>
        <p:spPr>
          <a:xfrm>
            <a:off x="6859277" y="1086099"/>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4" name="Teksta vietturis 3">
            <a:extLst>
              <a:ext uri="{FF2B5EF4-FFF2-40B4-BE49-F238E27FC236}">
                <a16:creationId xmlns:a16="http://schemas.microsoft.com/office/drawing/2014/main" id="{294944D6-F0E1-4DD3-8D95-3CFB8E0D430F}"/>
              </a:ext>
            </a:extLst>
          </p:cNvPr>
          <p:cNvSpPr>
            <a:spLocks noGrp="1"/>
          </p:cNvSpPr>
          <p:nvPr>
            <p:ph type="body" sz="quarter" idx="32" hasCustomPrompt="1"/>
          </p:nvPr>
        </p:nvSpPr>
        <p:spPr>
          <a:xfrm>
            <a:off x="625475" y="3070225"/>
            <a:ext cx="4442914" cy="2717800"/>
          </a:xfrm>
        </p:spPr>
        <p:txBody>
          <a:bodyPr/>
          <a:lstStyle>
            <a:lvl1pPr>
              <a:spcBef>
                <a:spcPts val="0"/>
              </a:spcBef>
              <a:spcAft>
                <a:spcPts val="1000"/>
              </a:spcAft>
              <a:defRPr sz="2000">
                <a:solidFill>
                  <a:schemeClr val="tx1"/>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lv-LV" dirty="0"/>
              <a:t>Neliels slaida tēmas apraksts. </a:t>
            </a:r>
            <a:r>
              <a:rPr lang="en-US" dirty="0" err="1"/>
              <a:t>Iesp</a:t>
            </a:r>
            <a:r>
              <a:rPr lang="lv-LV" dirty="0"/>
              <a:t>ē</a:t>
            </a:r>
            <a:r>
              <a:rPr lang="en-US" dirty="0"/>
              <a:t>jams</a:t>
            </a:r>
            <a:r>
              <a:rPr lang="lv-LV" dirty="0"/>
              <a:t> teksts pāris rindiņu apjomā.</a:t>
            </a:r>
          </a:p>
        </p:txBody>
      </p:sp>
      <p:pic>
        <p:nvPicPr>
          <p:cNvPr id="21" name="Grafika 20">
            <a:extLst>
              <a:ext uri="{FF2B5EF4-FFF2-40B4-BE49-F238E27FC236}">
                <a16:creationId xmlns:a16="http://schemas.microsoft.com/office/drawing/2014/main" id="{5140F11C-8D17-4450-8484-7F41282D60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5" name="Slaida numura vietturis 4">
            <a:extLst>
              <a:ext uri="{FF2B5EF4-FFF2-40B4-BE49-F238E27FC236}">
                <a16:creationId xmlns:a16="http://schemas.microsoft.com/office/drawing/2014/main" id="{07A144A1-87C7-4BDC-8F28-8854D800C100}"/>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9" name="Taisnstūris 18">
            <a:extLst>
              <a:ext uri="{FF2B5EF4-FFF2-40B4-BE49-F238E27FC236}">
                <a16:creationId xmlns:a16="http://schemas.microsoft.com/office/drawing/2014/main" id="{F6463644-F753-40E7-9026-AA0C9656B941}"/>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Kājenes vietturis 2">
            <a:extLst>
              <a:ext uri="{FF2B5EF4-FFF2-40B4-BE49-F238E27FC236}">
                <a16:creationId xmlns:a16="http://schemas.microsoft.com/office/drawing/2014/main" id="{EDEB7F37-5679-C3D8-2F11-78744B3785ED}"/>
              </a:ext>
            </a:extLst>
          </p:cNvPr>
          <p:cNvSpPr>
            <a:spLocks noGrp="1"/>
          </p:cNvSpPr>
          <p:nvPr>
            <p:ph type="ftr" sz="quarter" idx="34"/>
          </p:nvPr>
        </p:nvSpPr>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81872524"/>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bulleti_teksts_3_gaišs">
    <p:bg>
      <p:bgRef idx="1001">
        <a:schemeClr val="bg2"/>
      </p:bgRef>
    </p:bg>
    <p:spTree>
      <p:nvGrpSpPr>
        <p:cNvPr id="1" name=""/>
        <p:cNvGrpSpPr/>
        <p:nvPr/>
      </p:nvGrpSpPr>
      <p:grpSpPr>
        <a:xfrm>
          <a:off x="0" y="0"/>
          <a:ext cx="0" cy="0"/>
          <a:chOff x="0" y="0"/>
          <a:chExt cx="0" cy="0"/>
        </a:xfrm>
      </p:grpSpPr>
      <p:sp>
        <p:nvSpPr>
          <p:cNvPr id="18" name="Ovāls 17">
            <a:extLst>
              <a:ext uri="{FF2B5EF4-FFF2-40B4-BE49-F238E27FC236}">
                <a16:creationId xmlns:a16="http://schemas.microsoft.com/office/drawing/2014/main" id="{B2CBB3B0-F22E-4174-8E6E-CA849D4AE98A}"/>
              </a:ext>
            </a:extLst>
          </p:cNvPr>
          <p:cNvSpPr/>
          <p:nvPr userDrawn="1"/>
        </p:nvSpPr>
        <p:spPr>
          <a:xfrm>
            <a:off x="5744795" y="357238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19" name="Ovāls 18">
            <a:extLst>
              <a:ext uri="{FF2B5EF4-FFF2-40B4-BE49-F238E27FC236}">
                <a16:creationId xmlns:a16="http://schemas.microsoft.com/office/drawing/2014/main" id="{234BB016-AF32-4D51-90A6-CE964A417D2E}"/>
              </a:ext>
            </a:extLst>
          </p:cNvPr>
          <p:cNvSpPr/>
          <p:nvPr userDrawn="1"/>
        </p:nvSpPr>
        <p:spPr>
          <a:xfrm>
            <a:off x="5744795" y="2307674"/>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21" name="Ovāls 20">
            <a:extLst>
              <a:ext uri="{FF2B5EF4-FFF2-40B4-BE49-F238E27FC236}">
                <a16:creationId xmlns:a16="http://schemas.microsoft.com/office/drawing/2014/main" id="{50B6AB29-9381-4889-A8F6-34E0EDDAD1EA}"/>
              </a:ext>
            </a:extLst>
          </p:cNvPr>
          <p:cNvSpPr/>
          <p:nvPr userDrawn="1"/>
        </p:nvSpPr>
        <p:spPr>
          <a:xfrm>
            <a:off x="5744795" y="1042961"/>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22" name="Ovāls 21">
            <a:extLst>
              <a:ext uri="{FF2B5EF4-FFF2-40B4-BE49-F238E27FC236}">
                <a16:creationId xmlns:a16="http://schemas.microsoft.com/office/drawing/2014/main" id="{069F127F-315E-4286-B0EB-7ECC47265160}"/>
              </a:ext>
            </a:extLst>
          </p:cNvPr>
          <p:cNvSpPr/>
          <p:nvPr userDrawn="1"/>
        </p:nvSpPr>
        <p:spPr>
          <a:xfrm>
            <a:off x="5744795" y="4837099"/>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9" y="766355"/>
            <a:ext cx="4443250" cy="190781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5874451" y="2438552"/>
            <a:ext cx="699943" cy="699944"/>
          </a:xfrm>
          <a:noFill/>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5874451" y="3704071"/>
            <a:ext cx="699943" cy="699944"/>
          </a:xfrm>
          <a:noFill/>
        </p:spPr>
        <p:txBody>
          <a:bodyPr/>
          <a:lstStyle>
            <a:lvl1pPr algn="ctr">
              <a:defRPr sz="1400">
                <a:solidFill>
                  <a:schemeClr val="tx1"/>
                </a:solidFill>
              </a:defRPr>
            </a:lvl1pPr>
          </a:lstStyle>
          <a:p>
            <a:r>
              <a:rPr lang="lv-LV" dirty="0"/>
              <a:t>ikona</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6865375" y="2351385"/>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6865375" y="3616671"/>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5874451" y="4964381"/>
            <a:ext cx="699943" cy="699944"/>
          </a:xfrm>
          <a:noFill/>
        </p:spPr>
        <p:txBody>
          <a:bodyPr/>
          <a:lstStyle>
            <a:lvl1pPr algn="ctr">
              <a:defRPr sz="1400">
                <a:solidFill>
                  <a:schemeClr val="tx1"/>
                </a:solidFill>
              </a:defRPr>
            </a:lvl1pPr>
          </a:lstStyle>
          <a:p>
            <a:r>
              <a:rPr lang="lv-LV" dirty="0"/>
              <a:t>ikona</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6865375" y="4881957"/>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7" name="Tiešsaistes attēla vietturis 5">
            <a:extLst>
              <a:ext uri="{FF2B5EF4-FFF2-40B4-BE49-F238E27FC236}">
                <a16:creationId xmlns:a16="http://schemas.microsoft.com/office/drawing/2014/main" id="{C057BC89-2D63-43D8-989C-9BBEA9F428FC}"/>
              </a:ext>
            </a:extLst>
          </p:cNvPr>
          <p:cNvSpPr>
            <a:spLocks noGrp="1"/>
          </p:cNvSpPr>
          <p:nvPr>
            <p:ph type="clipArt" sz="quarter" idx="29" hasCustomPrompt="1"/>
          </p:nvPr>
        </p:nvSpPr>
        <p:spPr>
          <a:xfrm>
            <a:off x="5868353" y="1171420"/>
            <a:ext cx="699943" cy="699944"/>
          </a:xfrm>
          <a:noFill/>
        </p:spPr>
        <p:txBody>
          <a:bodyPr/>
          <a:lstStyle>
            <a:lvl1pPr algn="ctr">
              <a:defRPr sz="1400">
                <a:solidFill>
                  <a:schemeClr val="tx1"/>
                </a:solidFill>
              </a:defRPr>
            </a:lvl1pPr>
          </a:lstStyle>
          <a:p>
            <a:r>
              <a:rPr lang="lv-LV" dirty="0"/>
              <a:t>ikona</a:t>
            </a:r>
          </a:p>
        </p:txBody>
      </p:sp>
      <p:sp>
        <p:nvSpPr>
          <p:cNvPr id="20" name="Teksta vietturis 13">
            <a:extLst>
              <a:ext uri="{FF2B5EF4-FFF2-40B4-BE49-F238E27FC236}">
                <a16:creationId xmlns:a16="http://schemas.microsoft.com/office/drawing/2014/main" id="{9BA6F435-1254-41F7-B93D-A75C81BB62ED}"/>
              </a:ext>
            </a:extLst>
          </p:cNvPr>
          <p:cNvSpPr>
            <a:spLocks noGrp="1"/>
          </p:cNvSpPr>
          <p:nvPr>
            <p:ph type="body" sz="quarter" idx="31" hasCustomPrompt="1"/>
          </p:nvPr>
        </p:nvSpPr>
        <p:spPr>
          <a:xfrm>
            <a:off x="6859277" y="1086099"/>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4" name="Teksta vietturis 3">
            <a:extLst>
              <a:ext uri="{FF2B5EF4-FFF2-40B4-BE49-F238E27FC236}">
                <a16:creationId xmlns:a16="http://schemas.microsoft.com/office/drawing/2014/main" id="{294944D6-F0E1-4DD3-8D95-3CFB8E0D430F}"/>
              </a:ext>
            </a:extLst>
          </p:cNvPr>
          <p:cNvSpPr>
            <a:spLocks noGrp="1"/>
          </p:cNvSpPr>
          <p:nvPr>
            <p:ph type="body" sz="quarter" idx="32" hasCustomPrompt="1"/>
          </p:nvPr>
        </p:nvSpPr>
        <p:spPr>
          <a:xfrm>
            <a:off x="625475" y="3070225"/>
            <a:ext cx="4442914" cy="2717800"/>
          </a:xfrm>
        </p:spPr>
        <p:txBody>
          <a:bodyPr/>
          <a:lstStyle>
            <a:lvl1pPr>
              <a:spcBef>
                <a:spcPts val="0"/>
              </a:spcBef>
              <a:spcAft>
                <a:spcPts val="1000"/>
              </a:spcAft>
              <a:defRPr sz="2000">
                <a:solidFill>
                  <a:schemeClr val="tx1"/>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lv-LV" dirty="0"/>
              <a:t>Neliels slaida tēmas apraksts. </a:t>
            </a:r>
            <a:r>
              <a:rPr lang="en-US" dirty="0" err="1"/>
              <a:t>Iesp</a:t>
            </a:r>
            <a:r>
              <a:rPr lang="lv-LV" dirty="0"/>
              <a:t>ē</a:t>
            </a:r>
            <a:r>
              <a:rPr lang="en-US" dirty="0"/>
              <a:t>jams</a:t>
            </a:r>
            <a:r>
              <a:rPr lang="lv-LV" dirty="0"/>
              <a:t> teksts pāris rindiņu apjomā.</a:t>
            </a:r>
          </a:p>
        </p:txBody>
      </p:sp>
      <p:pic>
        <p:nvPicPr>
          <p:cNvPr id="15" name="Grafika 14">
            <a:extLst>
              <a:ext uri="{FF2B5EF4-FFF2-40B4-BE49-F238E27FC236}">
                <a16:creationId xmlns:a16="http://schemas.microsoft.com/office/drawing/2014/main" id="{8E955143-F292-4B8D-92CC-54668F8150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3" name="Slaida numura vietturis 2">
            <a:extLst>
              <a:ext uri="{FF2B5EF4-FFF2-40B4-BE49-F238E27FC236}">
                <a16:creationId xmlns:a16="http://schemas.microsoft.com/office/drawing/2014/main" id="{8C5B1485-265F-43F4-AAFA-A3BE0C36E264}"/>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23" name="Taisnstūris 22">
            <a:extLst>
              <a:ext uri="{FF2B5EF4-FFF2-40B4-BE49-F238E27FC236}">
                <a16:creationId xmlns:a16="http://schemas.microsoft.com/office/drawing/2014/main" id="{C8E184CE-198C-41AD-92A6-5D04E5141B1D}"/>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5A167F2B-47B6-200F-0C6F-D0D9640D37AD}"/>
              </a:ext>
            </a:extLst>
          </p:cNvPr>
          <p:cNvSpPr>
            <a:spLocks noGrp="1"/>
          </p:cNvSpPr>
          <p:nvPr>
            <p:ph type="ftr" sz="quarter" idx="34"/>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8101251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ulslaids gaišs_3">
    <p:bg>
      <p:bgRef idx="1001">
        <a:schemeClr val="bg2"/>
      </p:bgRef>
    </p:bg>
    <p:spTree>
      <p:nvGrpSpPr>
        <p:cNvPr id="1" name=""/>
        <p:cNvGrpSpPr/>
        <p:nvPr/>
      </p:nvGrpSpPr>
      <p:grpSpPr>
        <a:xfrm>
          <a:off x="0" y="0"/>
          <a:ext cx="0" cy="0"/>
          <a:chOff x="0" y="0"/>
          <a:chExt cx="0" cy="0"/>
        </a:xfrm>
      </p:grpSpPr>
      <p:sp>
        <p:nvSpPr>
          <p:cNvPr id="5" name="Attēla vietturis 2">
            <a:extLst>
              <a:ext uri="{FF2B5EF4-FFF2-40B4-BE49-F238E27FC236}">
                <a16:creationId xmlns:a16="http://schemas.microsoft.com/office/drawing/2014/main" id="{06FEA1D3-1D45-4282-B044-1D1C5897DE7F}"/>
              </a:ext>
            </a:extLst>
          </p:cNvPr>
          <p:cNvSpPr>
            <a:spLocks noGrp="1"/>
          </p:cNvSpPr>
          <p:nvPr>
            <p:ph type="pic" sz="quarter" idx="13"/>
          </p:nvPr>
        </p:nvSpPr>
        <p:spPr>
          <a:xfrm>
            <a:off x="0" y="0"/>
            <a:ext cx="12192000" cy="6858000"/>
          </a:xfrm>
        </p:spPr>
        <p:txBody>
          <a:bodyPr/>
          <a:lstStyle>
            <a:lvl1pPr algn="ctr">
              <a:defRPr>
                <a:solidFill>
                  <a:schemeClr val="tx1"/>
                </a:solidFill>
              </a:defRPr>
            </a:lvl1pPr>
          </a:lstStyle>
          <a:p>
            <a:r>
              <a:rPr lang="lv-LV"/>
              <a:t>Noklikšķiniet uz ikonas, lai pievienotu attēlu</a:t>
            </a:r>
            <a:endParaRPr lang="lv-LV" dirty="0"/>
          </a:p>
        </p:txBody>
      </p:sp>
      <p:sp>
        <p:nvSpPr>
          <p:cNvPr id="11" name="Apakšvirsraksts 2">
            <a:extLst>
              <a:ext uri="{FF2B5EF4-FFF2-40B4-BE49-F238E27FC236}">
                <a16:creationId xmlns:a16="http://schemas.microsoft.com/office/drawing/2014/main" id="{E01A1333-E73F-4595-9ED0-09A9A9D074FA}"/>
              </a:ext>
            </a:extLst>
          </p:cNvPr>
          <p:cNvSpPr>
            <a:spLocks noGrp="1"/>
          </p:cNvSpPr>
          <p:nvPr>
            <p:ph type="subTitle" idx="1" hasCustomPrompt="1"/>
          </p:nvPr>
        </p:nvSpPr>
        <p:spPr>
          <a:xfrm>
            <a:off x="1049519" y="5040000"/>
            <a:ext cx="4273108" cy="432000"/>
          </a:xfrm>
        </p:spPr>
        <p:txBody>
          <a:bodyPr anchor="t">
            <a:noAutofit/>
          </a:bodyPr>
          <a:lstStyle>
            <a:lvl1pPr marL="0" indent="0" algn="l">
              <a:lnSpc>
                <a:spcPct val="100000"/>
              </a:lnSpc>
              <a:spcBef>
                <a:spcPts val="0"/>
              </a:spcBef>
              <a:spcAft>
                <a:spcPts val="40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Vārds Uzvārds,</a:t>
            </a:r>
          </a:p>
          <a:p>
            <a:r>
              <a:rPr lang="lv-LV" dirty="0"/>
              <a:t>Amata nosaukums</a:t>
            </a:r>
          </a:p>
        </p:txBody>
      </p:sp>
      <p:sp>
        <p:nvSpPr>
          <p:cNvPr id="12" name="Teksta vietturis 9">
            <a:extLst>
              <a:ext uri="{FF2B5EF4-FFF2-40B4-BE49-F238E27FC236}">
                <a16:creationId xmlns:a16="http://schemas.microsoft.com/office/drawing/2014/main" id="{9C65A06B-B9FE-4850-81D8-005ECDEDFDC7}"/>
              </a:ext>
            </a:extLst>
          </p:cNvPr>
          <p:cNvSpPr>
            <a:spLocks noGrp="1"/>
          </p:cNvSpPr>
          <p:nvPr>
            <p:ph type="body" sz="quarter" idx="12" hasCustomPrompt="1"/>
          </p:nvPr>
        </p:nvSpPr>
        <p:spPr>
          <a:xfrm>
            <a:off x="1049518" y="5508000"/>
            <a:ext cx="3064697" cy="432000"/>
          </a:xfrm>
          <a:prstGeom prst="rect">
            <a:avLst/>
          </a:prstGeom>
        </p:spPr>
        <p:txBody>
          <a:bodyPr lIns="90000" tIns="46800" rIns="90000" bIns="46800" anchor="ctr">
            <a:noAutofit/>
          </a:bodyPr>
          <a:lstStyle>
            <a:lvl1pPr marL="0" indent="0" algn="l">
              <a:lnSpc>
                <a:spcPct val="100000"/>
              </a:lnSpc>
              <a:spcBef>
                <a:spcPts val="0"/>
              </a:spcBef>
              <a:buNone/>
              <a:defRPr sz="1100" b="0">
                <a:solidFill>
                  <a:schemeClr val="tx1"/>
                </a:solidFill>
                <a:latin typeface="+mn-lt"/>
              </a:defRPr>
            </a:lvl1pPr>
            <a:lvl2pPr marL="457200" indent="0">
              <a:buNone/>
              <a:defRPr sz="1000" b="1">
                <a:solidFill>
                  <a:srgbClr val="CBAC88"/>
                </a:solidFill>
              </a:defRPr>
            </a:lvl2pPr>
            <a:lvl3pPr marL="914400" indent="0">
              <a:buNone/>
              <a:defRPr sz="1000" b="1">
                <a:solidFill>
                  <a:srgbClr val="CBAC88"/>
                </a:solidFill>
              </a:defRPr>
            </a:lvl3pPr>
            <a:lvl4pPr marL="1371600" indent="0">
              <a:buNone/>
              <a:defRPr sz="1000" b="1">
                <a:solidFill>
                  <a:srgbClr val="CBAC88"/>
                </a:solidFill>
              </a:defRPr>
            </a:lvl4pPr>
            <a:lvl5pPr marL="1828800" indent="0">
              <a:buNone/>
              <a:defRPr sz="1000" b="1">
                <a:solidFill>
                  <a:srgbClr val="CBAC88"/>
                </a:solidFill>
              </a:defRPr>
            </a:lvl5pPr>
          </a:lstStyle>
          <a:p>
            <a:pPr lvl="0"/>
            <a:r>
              <a:rPr lang="lv-LV" dirty="0"/>
              <a:t>0000. gads 00. mēnesis</a:t>
            </a:r>
          </a:p>
        </p:txBody>
      </p:sp>
      <p:sp>
        <p:nvSpPr>
          <p:cNvPr id="9" name="Virsraksts 1">
            <a:extLst>
              <a:ext uri="{FF2B5EF4-FFF2-40B4-BE49-F238E27FC236}">
                <a16:creationId xmlns:a16="http://schemas.microsoft.com/office/drawing/2014/main" id="{026FD6F2-27FF-402E-92DE-09468B996592}"/>
              </a:ext>
            </a:extLst>
          </p:cNvPr>
          <p:cNvSpPr>
            <a:spLocks noGrp="1"/>
          </p:cNvSpPr>
          <p:nvPr>
            <p:ph type="ctrTitle"/>
          </p:nvPr>
        </p:nvSpPr>
        <p:spPr>
          <a:xfrm>
            <a:off x="1015398" y="2947916"/>
            <a:ext cx="7712345" cy="852985"/>
          </a:xfrm>
        </p:spPr>
        <p:txBody>
          <a:bodyPr anchor="t">
            <a:noAutofit/>
          </a:bodyPr>
          <a:lstStyle>
            <a:lvl1pPr algn="l">
              <a:defRPr sz="4000">
                <a:solidFill>
                  <a:schemeClr val="tx1"/>
                </a:solidFill>
              </a:defRPr>
            </a:lvl1pPr>
          </a:lstStyle>
          <a:p>
            <a:r>
              <a:rPr lang="lv-LV"/>
              <a:t>Rediģēt šablona virsraksta stilu</a:t>
            </a:r>
            <a:endParaRPr lang="lv-LV" dirty="0"/>
          </a:p>
        </p:txBody>
      </p:sp>
      <p:sp>
        <p:nvSpPr>
          <p:cNvPr id="4" name="Kājenes vietturis 3">
            <a:extLst>
              <a:ext uri="{FF2B5EF4-FFF2-40B4-BE49-F238E27FC236}">
                <a16:creationId xmlns:a16="http://schemas.microsoft.com/office/drawing/2014/main" id="{7EE8062F-A273-34EF-512E-A89C9B02A526}"/>
              </a:ext>
            </a:extLst>
          </p:cNvPr>
          <p:cNvSpPr>
            <a:spLocks noGrp="1"/>
          </p:cNvSpPr>
          <p:nvPr>
            <p:ph type="ftr" sz="quarter" idx="16"/>
          </p:nvPr>
        </p:nvSpPr>
        <p:spPr>
          <a:xfrm>
            <a:off x="-68400" y="6084000"/>
            <a:ext cx="3880858" cy="360000"/>
          </a:xfrm>
          <a:ln>
            <a:solidFill>
              <a:schemeClr val="tx2"/>
            </a:solidFill>
          </a:ln>
        </p:spPr>
        <p:txBody>
          <a:bodyPr lIns="1188000"/>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9646573"/>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bulleti_teksts_3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9" y="766355"/>
            <a:ext cx="4443250" cy="190781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5874451" y="2438552"/>
            <a:ext cx="699943" cy="699944"/>
          </a:xfrm>
          <a:noFill/>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5874451" y="3704071"/>
            <a:ext cx="699943" cy="699944"/>
          </a:xfrm>
          <a:noFill/>
        </p:spPr>
        <p:txBody>
          <a:bodyPr/>
          <a:lstStyle>
            <a:lvl1pPr algn="ctr">
              <a:defRPr sz="1400">
                <a:solidFill>
                  <a:schemeClr val="tx1"/>
                </a:solidFill>
              </a:defRPr>
            </a:lvl1pPr>
          </a:lstStyle>
          <a:p>
            <a:r>
              <a:rPr lang="lv-LV" dirty="0"/>
              <a:t>ikona</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6865375" y="2351385"/>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6865375" y="3616671"/>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5874451" y="4964381"/>
            <a:ext cx="699943" cy="699944"/>
          </a:xfrm>
          <a:noFill/>
        </p:spPr>
        <p:txBody>
          <a:bodyPr/>
          <a:lstStyle>
            <a:lvl1pPr algn="ctr">
              <a:defRPr sz="1400">
                <a:solidFill>
                  <a:schemeClr val="tx1"/>
                </a:solidFill>
              </a:defRPr>
            </a:lvl1pPr>
          </a:lstStyle>
          <a:p>
            <a:r>
              <a:rPr lang="lv-LV" dirty="0"/>
              <a:t>ikona</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6865375" y="4881957"/>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7" name="Tiešsaistes attēla vietturis 5">
            <a:extLst>
              <a:ext uri="{FF2B5EF4-FFF2-40B4-BE49-F238E27FC236}">
                <a16:creationId xmlns:a16="http://schemas.microsoft.com/office/drawing/2014/main" id="{C057BC89-2D63-43D8-989C-9BBEA9F428FC}"/>
              </a:ext>
            </a:extLst>
          </p:cNvPr>
          <p:cNvSpPr>
            <a:spLocks noGrp="1"/>
          </p:cNvSpPr>
          <p:nvPr>
            <p:ph type="clipArt" sz="quarter" idx="29" hasCustomPrompt="1"/>
          </p:nvPr>
        </p:nvSpPr>
        <p:spPr>
          <a:xfrm>
            <a:off x="5868353" y="1171420"/>
            <a:ext cx="699943" cy="699944"/>
          </a:xfrm>
          <a:noFill/>
        </p:spPr>
        <p:txBody>
          <a:bodyPr/>
          <a:lstStyle>
            <a:lvl1pPr algn="ctr">
              <a:defRPr sz="1400">
                <a:solidFill>
                  <a:schemeClr val="tx1"/>
                </a:solidFill>
              </a:defRPr>
            </a:lvl1pPr>
          </a:lstStyle>
          <a:p>
            <a:r>
              <a:rPr lang="lv-LV" dirty="0"/>
              <a:t>ikona</a:t>
            </a:r>
          </a:p>
        </p:txBody>
      </p:sp>
      <p:sp>
        <p:nvSpPr>
          <p:cNvPr id="20" name="Teksta vietturis 13">
            <a:extLst>
              <a:ext uri="{FF2B5EF4-FFF2-40B4-BE49-F238E27FC236}">
                <a16:creationId xmlns:a16="http://schemas.microsoft.com/office/drawing/2014/main" id="{9BA6F435-1254-41F7-B93D-A75C81BB62ED}"/>
              </a:ext>
            </a:extLst>
          </p:cNvPr>
          <p:cNvSpPr>
            <a:spLocks noGrp="1"/>
          </p:cNvSpPr>
          <p:nvPr>
            <p:ph type="body" sz="quarter" idx="31" hasCustomPrompt="1"/>
          </p:nvPr>
        </p:nvSpPr>
        <p:spPr>
          <a:xfrm>
            <a:off x="6859277" y="1086099"/>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4" name="Teksta vietturis 3">
            <a:extLst>
              <a:ext uri="{FF2B5EF4-FFF2-40B4-BE49-F238E27FC236}">
                <a16:creationId xmlns:a16="http://schemas.microsoft.com/office/drawing/2014/main" id="{294944D6-F0E1-4DD3-8D95-3CFB8E0D430F}"/>
              </a:ext>
            </a:extLst>
          </p:cNvPr>
          <p:cNvSpPr>
            <a:spLocks noGrp="1"/>
          </p:cNvSpPr>
          <p:nvPr>
            <p:ph type="body" sz="quarter" idx="32" hasCustomPrompt="1"/>
          </p:nvPr>
        </p:nvSpPr>
        <p:spPr>
          <a:xfrm>
            <a:off x="625475" y="3070225"/>
            <a:ext cx="4442914" cy="2717800"/>
          </a:xfrm>
        </p:spPr>
        <p:txBody>
          <a:bodyPr/>
          <a:lstStyle>
            <a:lvl1pPr>
              <a:spcBef>
                <a:spcPts val="0"/>
              </a:spcBef>
              <a:spcAft>
                <a:spcPts val="1000"/>
              </a:spcAft>
              <a:defRPr sz="2000">
                <a:solidFill>
                  <a:schemeClr val="tx1"/>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lv-LV" dirty="0"/>
              <a:t>Neliels slaida tēmas apraksts. </a:t>
            </a:r>
            <a:r>
              <a:rPr lang="en-US" dirty="0" err="1"/>
              <a:t>Iesp</a:t>
            </a:r>
            <a:r>
              <a:rPr lang="lv-LV" dirty="0"/>
              <a:t>ē</a:t>
            </a:r>
            <a:r>
              <a:rPr lang="en-US" dirty="0"/>
              <a:t>jams</a:t>
            </a:r>
            <a:r>
              <a:rPr lang="lv-LV" dirty="0"/>
              <a:t> teksts pāris rindiņu apjomā.</a:t>
            </a:r>
          </a:p>
        </p:txBody>
      </p:sp>
      <p:pic>
        <p:nvPicPr>
          <p:cNvPr id="15" name="Grafika 14">
            <a:extLst>
              <a:ext uri="{FF2B5EF4-FFF2-40B4-BE49-F238E27FC236}">
                <a16:creationId xmlns:a16="http://schemas.microsoft.com/office/drawing/2014/main" id="{8E955143-F292-4B8D-92CC-54668F8150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3" name="Slaida numura vietturis 2">
            <a:extLst>
              <a:ext uri="{FF2B5EF4-FFF2-40B4-BE49-F238E27FC236}">
                <a16:creationId xmlns:a16="http://schemas.microsoft.com/office/drawing/2014/main" id="{8C5B1485-265F-43F4-AAFA-A3BE0C36E264}"/>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23" name="Taisnstūris 22">
            <a:extLst>
              <a:ext uri="{FF2B5EF4-FFF2-40B4-BE49-F238E27FC236}">
                <a16:creationId xmlns:a16="http://schemas.microsoft.com/office/drawing/2014/main" id="{C8E184CE-198C-41AD-92A6-5D04E5141B1D}"/>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5A167F2B-47B6-200F-0C6F-D0D9640D37AD}"/>
              </a:ext>
            </a:extLst>
          </p:cNvPr>
          <p:cNvSpPr>
            <a:spLocks noGrp="1"/>
          </p:cNvSpPr>
          <p:nvPr>
            <p:ph type="ftr" sz="quarter" idx="34"/>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751620"/>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bulleti_teksts_4_tumšs">
    <p:bg>
      <p:bgRef idx="1001">
        <a:schemeClr val="bg1"/>
      </p:bgRef>
    </p:bg>
    <p:spTree>
      <p:nvGrpSpPr>
        <p:cNvPr id="1" name=""/>
        <p:cNvGrpSpPr/>
        <p:nvPr/>
      </p:nvGrpSpPr>
      <p:grpSpPr>
        <a:xfrm>
          <a:off x="0" y="0"/>
          <a:ext cx="0" cy="0"/>
          <a:chOff x="0" y="0"/>
          <a:chExt cx="0" cy="0"/>
        </a:xfrm>
      </p:grpSpPr>
      <p:sp>
        <p:nvSpPr>
          <p:cNvPr id="23" name="Ovāls 22">
            <a:extLst>
              <a:ext uri="{FF2B5EF4-FFF2-40B4-BE49-F238E27FC236}">
                <a16:creationId xmlns:a16="http://schemas.microsoft.com/office/drawing/2014/main" id="{956966CE-5BCD-4402-95FB-E871A8E60B7D}"/>
              </a:ext>
            </a:extLst>
          </p:cNvPr>
          <p:cNvSpPr/>
          <p:nvPr userDrawn="1"/>
        </p:nvSpPr>
        <p:spPr>
          <a:xfrm>
            <a:off x="6038222" y="3413590"/>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Ovāls 23">
            <a:extLst>
              <a:ext uri="{FF2B5EF4-FFF2-40B4-BE49-F238E27FC236}">
                <a16:creationId xmlns:a16="http://schemas.microsoft.com/office/drawing/2014/main" id="{BECFA931-7B55-433B-8FB6-521177EB6507}"/>
              </a:ext>
            </a:extLst>
          </p:cNvPr>
          <p:cNvSpPr/>
          <p:nvPr userDrawn="1"/>
        </p:nvSpPr>
        <p:spPr>
          <a:xfrm>
            <a:off x="6038222" y="2101109"/>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5" name="Ovāls 24">
            <a:extLst>
              <a:ext uri="{FF2B5EF4-FFF2-40B4-BE49-F238E27FC236}">
                <a16:creationId xmlns:a16="http://schemas.microsoft.com/office/drawing/2014/main" id="{678B6A61-9A45-4F25-8FE4-D6FB222B0139}"/>
              </a:ext>
            </a:extLst>
          </p:cNvPr>
          <p:cNvSpPr/>
          <p:nvPr userDrawn="1"/>
        </p:nvSpPr>
        <p:spPr>
          <a:xfrm>
            <a:off x="6038222" y="788628"/>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6" name="Ovāls 25">
            <a:extLst>
              <a:ext uri="{FF2B5EF4-FFF2-40B4-BE49-F238E27FC236}">
                <a16:creationId xmlns:a16="http://schemas.microsoft.com/office/drawing/2014/main" id="{BD05AE54-F88D-4810-B3E0-6789844D2561}"/>
              </a:ext>
            </a:extLst>
          </p:cNvPr>
          <p:cNvSpPr/>
          <p:nvPr userDrawn="1"/>
        </p:nvSpPr>
        <p:spPr>
          <a:xfrm>
            <a:off x="6038222" y="4739718"/>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6169494" y="924358"/>
            <a:ext cx="699943" cy="699944"/>
          </a:xfrm>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6169494" y="2230353"/>
            <a:ext cx="699943" cy="699944"/>
          </a:xfrm>
        </p:spPr>
        <p:txBody>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7228552" y="766061"/>
            <a:ext cx="4296827"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7228552" y="1124564"/>
            <a:ext cx="4296827" cy="598935"/>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7228552" y="2088601"/>
            <a:ext cx="4296827"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7228552" y="2447103"/>
            <a:ext cx="4296827" cy="598936"/>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169494" y="3539540"/>
            <a:ext cx="699943" cy="699944"/>
          </a:xfrm>
        </p:spPr>
        <p:txBody>
          <a:bodyPr/>
          <a:lstStyle>
            <a:lvl1pPr algn="ctr">
              <a:defRPr sz="1400">
                <a:solidFill>
                  <a:schemeClr val="tx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228552" y="3397788"/>
            <a:ext cx="4296827"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228552" y="3756291"/>
            <a:ext cx="4296827" cy="598934"/>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 name="Taisnstūris 2">
            <a:extLst>
              <a:ext uri="{FF2B5EF4-FFF2-40B4-BE49-F238E27FC236}">
                <a16:creationId xmlns:a16="http://schemas.microsoft.com/office/drawing/2014/main" id="{DE7D74FA-10D0-44B0-88AA-AE153A8ABB4C}"/>
              </a:ext>
            </a:extLst>
          </p:cNvPr>
          <p:cNvSpPr/>
          <p:nvPr userDrawn="1"/>
        </p:nvSpPr>
        <p:spPr>
          <a:xfrm>
            <a:off x="-1" y="0"/>
            <a:ext cx="5329451" cy="61035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aisnstūris 19">
            <a:extLst>
              <a:ext uri="{FF2B5EF4-FFF2-40B4-BE49-F238E27FC236}">
                <a16:creationId xmlns:a16="http://schemas.microsoft.com/office/drawing/2014/main" id="{248EB142-0B4D-46FB-8816-B224ACF70B99}"/>
              </a:ext>
            </a:extLst>
          </p:cNvPr>
          <p:cNvSpPr/>
          <p:nvPr userDrawn="1"/>
        </p:nvSpPr>
        <p:spPr>
          <a:xfrm>
            <a:off x="-1" y="5695060"/>
            <a:ext cx="5329450" cy="1162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1" name="Grafika 20">
            <a:extLst>
              <a:ext uri="{FF2B5EF4-FFF2-40B4-BE49-F238E27FC236}">
                <a16:creationId xmlns:a16="http://schemas.microsoft.com/office/drawing/2014/main" id="{8D53B549-2A69-4803-85AF-7617A0DD30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8" y="754474"/>
            <a:ext cx="4045864" cy="771983"/>
          </a:xfrm>
        </p:spPr>
        <p:txBody>
          <a:bodyPr anchor="t">
            <a:noAutofit/>
          </a:bodyPr>
          <a:lstStyle>
            <a:lvl1pPr algn="l">
              <a:lnSpc>
                <a:spcPct val="100000"/>
              </a:lnSpc>
              <a:defRPr sz="3600">
                <a:solidFill>
                  <a:schemeClr val="bg1"/>
                </a:solidFill>
              </a:defRPr>
            </a:lvl1pPr>
          </a:lstStyle>
          <a:p>
            <a:r>
              <a:rPr lang="lv-LV" dirty="0"/>
              <a:t>Slaida virsraksts</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35317" y="2211820"/>
            <a:ext cx="4045865" cy="2401123"/>
          </a:xfrm>
        </p:spPr>
        <p:txBody>
          <a:bodyPr>
            <a:noAutofit/>
          </a:bodyPr>
          <a:lstStyle>
            <a:lvl1pPr>
              <a:lnSpc>
                <a:spcPct val="100000"/>
              </a:lnSpc>
              <a:spcBef>
                <a:spcPts val="0"/>
              </a:spcBef>
              <a:spcAft>
                <a:spcPts val="1000"/>
              </a:spcAft>
              <a:defRPr sz="20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169494" y="4864662"/>
            <a:ext cx="699943" cy="699944"/>
          </a:xfrm>
        </p:spPr>
        <p:txBody>
          <a:bodyPr/>
          <a:lstStyle>
            <a:lvl1pPr algn="ctr">
              <a:defRPr sz="1400">
                <a:solidFill>
                  <a:schemeClr val="tx1"/>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228552" y="4709262"/>
            <a:ext cx="4296827"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228552" y="5067764"/>
            <a:ext cx="4296827" cy="620633"/>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4" name="Slaida numura vietturis 3">
            <a:extLst>
              <a:ext uri="{FF2B5EF4-FFF2-40B4-BE49-F238E27FC236}">
                <a16:creationId xmlns:a16="http://schemas.microsoft.com/office/drawing/2014/main" id="{8E758E8F-5544-492D-A185-D16BDF229F3C}"/>
              </a:ext>
            </a:extLst>
          </p:cNvPr>
          <p:cNvSpPr>
            <a:spLocks noGrp="1"/>
          </p:cNvSpPr>
          <p:nvPr>
            <p:ph type="sldNum" sz="quarter" idx="33"/>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27" name="Taisnstūris 26">
            <a:extLst>
              <a:ext uri="{FF2B5EF4-FFF2-40B4-BE49-F238E27FC236}">
                <a16:creationId xmlns:a16="http://schemas.microsoft.com/office/drawing/2014/main" id="{96248490-5A18-4E49-9E95-CC9F1B9F9259}"/>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614868C7-E0B7-705D-3ACE-ABE89A559662}"/>
              </a:ext>
            </a:extLst>
          </p:cNvPr>
          <p:cNvSpPr>
            <a:spLocks noGrp="1"/>
          </p:cNvSpPr>
          <p:nvPr>
            <p:ph type="ftr" sz="quarter" idx="34"/>
          </p:nvPr>
        </p:nvSpPr>
        <p:spPr>
          <a:xfrm>
            <a:off x="6038222" y="6274800"/>
            <a:ext cx="2304000" cy="360000"/>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10744262"/>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bulleti_teksts_4_tumšs">
    <p:bg>
      <p:bgRef idx="1001">
        <a:schemeClr val="bg1"/>
      </p:bgRef>
    </p:bg>
    <p:spTree>
      <p:nvGrpSpPr>
        <p:cNvPr id="1" name=""/>
        <p:cNvGrpSpPr/>
        <p:nvPr/>
      </p:nvGrpSpPr>
      <p:grpSpPr>
        <a:xfrm>
          <a:off x="0" y="0"/>
          <a:ext cx="0" cy="0"/>
          <a:chOff x="0" y="0"/>
          <a:chExt cx="0" cy="0"/>
        </a:xfrm>
      </p:grpSpPr>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6169494" y="924358"/>
            <a:ext cx="699943" cy="699944"/>
          </a:xfrm>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6169494" y="2230353"/>
            <a:ext cx="699943" cy="699944"/>
          </a:xfrm>
        </p:spPr>
        <p:txBody>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7228552" y="766061"/>
            <a:ext cx="4296827"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7228552" y="1124564"/>
            <a:ext cx="4296827" cy="598935"/>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7228552" y="2088601"/>
            <a:ext cx="4296827"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7228552" y="2447103"/>
            <a:ext cx="4296827" cy="598936"/>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169494" y="3539540"/>
            <a:ext cx="699943" cy="699944"/>
          </a:xfrm>
        </p:spPr>
        <p:txBody>
          <a:bodyPr/>
          <a:lstStyle>
            <a:lvl1pPr algn="ctr">
              <a:defRPr sz="1400">
                <a:solidFill>
                  <a:schemeClr val="tx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228552" y="3397788"/>
            <a:ext cx="4296827"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228552" y="3756291"/>
            <a:ext cx="4296827" cy="598934"/>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 name="Taisnstūris 2">
            <a:extLst>
              <a:ext uri="{FF2B5EF4-FFF2-40B4-BE49-F238E27FC236}">
                <a16:creationId xmlns:a16="http://schemas.microsoft.com/office/drawing/2014/main" id="{DE7D74FA-10D0-44B0-88AA-AE153A8ABB4C}"/>
              </a:ext>
            </a:extLst>
          </p:cNvPr>
          <p:cNvSpPr/>
          <p:nvPr userDrawn="1"/>
        </p:nvSpPr>
        <p:spPr>
          <a:xfrm>
            <a:off x="-1" y="0"/>
            <a:ext cx="5329451" cy="61035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aisnstūris 19">
            <a:extLst>
              <a:ext uri="{FF2B5EF4-FFF2-40B4-BE49-F238E27FC236}">
                <a16:creationId xmlns:a16="http://schemas.microsoft.com/office/drawing/2014/main" id="{248EB142-0B4D-46FB-8816-B224ACF70B99}"/>
              </a:ext>
            </a:extLst>
          </p:cNvPr>
          <p:cNvSpPr/>
          <p:nvPr userDrawn="1"/>
        </p:nvSpPr>
        <p:spPr>
          <a:xfrm>
            <a:off x="-1" y="5695060"/>
            <a:ext cx="5329450" cy="1162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1" name="Grafika 20">
            <a:extLst>
              <a:ext uri="{FF2B5EF4-FFF2-40B4-BE49-F238E27FC236}">
                <a16:creationId xmlns:a16="http://schemas.microsoft.com/office/drawing/2014/main" id="{8D53B549-2A69-4803-85AF-7617A0DD30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8" y="754474"/>
            <a:ext cx="4045864" cy="771983"/>
          </a:xfrm>
        </p:spPr>
        <p:txBody>
          <a:bodyPr anchor="t">
            <a:noAutofit/>
          </a:bodyPr>
          <a:lstStyle>
            <a:lvl1pPr algn="l">
              <a:lnSpc>
                <a:spcPct val="100000"/>
              </a:lnSpc>
              <a:defRPr sz="3600">
                <a:solidFill>
                  <a:schemeClr val="bg1"/>
                </a:solidFill>
              </a:defRPr>
            </a:lvl1pPr>
          </a:lstStyle>
          <a:p>
            <a:r>
              <a:rPr lang="lv-LV" dirty="0"/>
              <a:t>Slaida virsraksts</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35317" y="2211820"/>
            <a:ext cx="4045865" cy="2401123"/>
          </a:xfrm>
        </p:spPr>
        <p:txBody>
          <a:bodyPr>
            <a:noAutofit/>
          </a:bodyPr>
          <a:lstStyle>
            <a:lvl1pPr>
              <a:lnSpc>
                <a:spcPct val="100000"/>
              </a:lnSpc>
              <a:spcBef>
                <a:spcPts val="0"/>
              </a:spcBef>
              <a:spcAft>
                <a:spcPts val="1000"/>
              </a:spcAft>
              <a:defRPr sz="20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169494" y="4864662"/>
            <a:ext cx="699943" cy="699944"/>
          </a:xfrm>
        </p:spPr>
        <p:txBody>
          <a:bodyPr/>
          <a:lstStyle>
            <a:lvl1pPr algn="ctr">
              <a:defRPr sz="1400">
                <a:solidFill>
                  <a:schemeClr val="tx1"/>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228552" y="4709262"/>
            <a:ext cx="4296827"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228552" y="5067764"/>
            <a:ext cx="4296827" cy="620633"/>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4" name="Slaida numura vietturis 3">
            <a:extLst>
              <a:ext uri="{FF2B5EF4-FFF2-40B4-BE49-F238E27FC236}">
                <a16:creationId xmlns:a16="http://schemas.microsoft.com/office/drawing/2014/main" id="{8E758E8F-5544-492D-A185-D16BDF229F3C}"/>
              </a:ext>
            </a:extLst>
          </p:cNvPr>
          <p:cNvSpPr>
            <a:spLocks noGrp="1"/>
          </p:cNvSpPr>
          <p:nvPr>
            <p:ph type="sldNum" sz="quarter" idx="33"/>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27" name="Taisnstūris 26">
            <a:extLst>
              <a:ext uri="{FF2B5EF4-FFF2-40B4-BE49-F238E27FC236}">
                <a16:creationId xmlns:a16="http://schemas.microsoft.com/office/drawing/2014/main" id="{96248490-5A18-4E49-9E95-CC9F1B9F9259}"/>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614868C7-E0B7-705D-3ACE-ABE89A559662}"/>
              </a:ext>
            </a:extLst>
          </p:cNvPr>
          <p:cNvSpPr>
            <a:spLocks noGrp="1"/>
          </p:cNvSpPr>
          <p:nvPr>
            <p:ph type="ftr" sz="quarter" idx="34"/>
          </p:nvPr>
        </p:nvSpPr>
        <p:spPr>
          <a:xfrm>
            <a:off x="6038222" y="6274800"/>
            <a:ext cx="2304000" cy="360000"/>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41049824"/>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ulleti_teksts_4_gaišs">
    <p:bg>
      <p:bgRef idx="1001">
        <a:schemeClr val="bg2"/>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H="1">
            <a:off x="5329450" y="-1"/>
            <a:ext cx="686255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2" name="Taisnstūris 41">
            <a:extLst>
              <a:ext uri="{FF2B5EF4-FFF2-40B4-BE49-F238E27FC236}">
                <a16:creationId xmlns:a16="http://schemas.microsoft.com/office/drawing/2014/main" id="{03232675-CCFB-41FE-9162-FF4531A82FD0}"/>
              </a:ext>
            </a:extLst>
          </p:cNvPr>
          <p:cNvSpPr/>
          <p:nvPr userDrawn="1"/>
        </p:nvSpPr>
        <p:spPr>
          <a:xfrm>
            <a:off x="-1" y="5695060"/>
            <a:ext cx="5329450" cy="11629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36" name="Ovāls 35">
            <a:extLst>
              <a:ext uri="{FF2B5EF4-FFF2-40B4-BE49-F238E27FC236}">
                <a16:creationId xmlns:a16="http://schemas.microsoft.com/office/drawing/2014/main" id="{DCD08A1D-E2D1-4DF3-9A89-156E435F1694}"/>
              </a:ext>
            </a:extLst>
          </p:cNvPr>
          <p:cNvSpPr/>
          <p:nvPr userDrawn="1"/>
        </p:nvSpPr>
        <p:spPr>
          <a:xfrm>
            <a:off x="6038222" y="3413590"/>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37" name="Ovāls 36">
            <a:extLst>
              <a:ext uri="{FF2B5EF4-FFF2-40B4-BE49-F238E27FC236}">
                <a16:creationId xmlns:a16="http://schemas.microsoft.com/office/drawing/2014/main" id="{4DF5F47C-C980-4E83-B9A5-4F8918842A84}"/>
              </a:ext>
            </a:extLst>
          </p:cNvPr>
          <p:cNvSpPr/>
          <p:nvPr userDrawn="1"/>
        </p:nvSpPr>
        <p:spPr>
          <a:xfrm>
            <a:off x="6038222" y="2101109"/>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38" name="Ovāls 37">
            <a:extLst>
              <a:ext uri="{FF2B5EF4-FFF2-40B4-BE49-F238E27FC236}">
                <a16:creationId xmlns:a16="http://schemas.microsoft.com/office/drawing/2014/main" id="{66D88B28-D4C3-4A69-BDD0-4CA10FF0D5EB}"/>
              </a:ext>
            </a:extLst>
          </p:cNvPr>
          <p:cNvSpPr/>
          <p:nvPr userDrawn="1"/>
        </p:nvSpPr>
        <p:spPr>
          <a:xfrm>
            <a:off x="6038222" y="788628"/>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39" name="Ovāls 38">
            <a:extLst>
              <a:ext uri="{FF2B5EF4-FFF2-40B4-BE49-F238E27FC236}">
                <a16:creationId xmlns:a16="http://schemas.microsoft.com/office/drawing/2014/main" id="{6EEF60BC-0B24-4263-AA9D-28CEE6427DA0}"/>
              </a:ext>
            </a:extLst>
          </p:cNvPr>
          <p:cNvSpPr/>
          <p:nvPr userDrawn="1"/>
        </p:nvSpPr>
        <p:spPr>
          <a:xfrm>
            <a:off x="6038222" y="4739718"/>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8" y="754474"/>
            <a:ext cx="4045864" cy="77198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35317" y="2211820"/>
            <a:ext cx="4045865" cy="2401123"/>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pic>
        <p:nvPicPr>
          <p:cNvPr id="23" name="Grafika 22">
            <a:extLst>
              <a:ext uri="{FF2B5EF4-FFF2-40B4-BE49-F238E27FC236}">
                <a16:creationId xmlns:a16="http://schemas.microsoft.com/office/drawing/2014/main" id="{E6DFA8C9-E26A-47C4-8308-0418D956383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24" name="Tiešsaistes attēla vietturis 5">
            <a:extLst>
              <a:ext uri="{FF2B5EF4-FFF2-40B4-BE49-F238E27FC236}">
                <a16:creationId xmlns:a16="http://schemas.microsoft.com/office/drawing/2014/main" id="{03F20032-EADC-47B1-9E04-C502501A4C98}"/>
              </a:ext>
            </a:extLst>
          </p:cNvPr>
          <p:cNvSpPr>
            <a:spLocks noGrp="1"/>
          </p:cNvSpPr>
          <p:nvPr>
            <p:ph type="clipArt" sz="quarter" idx="10" hasCustomPrompt="1"/>
          </p:nvPr>
        </p:nvSpPr>
        <p:spPr>
          <a:xfrm>
            <a:off x="6169494" y="924358"/>
            <a:ext cx="699943" cy="699944"/>
          </a:xfrm>
        </p:spPr>
        <p:txBody>
          <a:bodyPr/>
          <a:lstStyle>
            <a:lvl1pPr algn="ctr">
              <a:defRPr sz="1400">
                <a:solidFill>
                  <a:schemeClr val="tx1"/>
                </a:solidFill>
              </a:defRPr>
            </a:lvl1pPr>
          </a:lstStyle>
          <a:p>
            <a:r>
              <a:rPr lang="lv-LV" dirty="0"/>
              <a:t>ikona</a:t>
            </a:r>
          </a:p>
        </p:txBody>
      </p:sp>
      <p:sp>
        <p:nvSpPr>
          <p:cNvPr id="25" name="Tiešsaistes attēla vietturis 5">
            <a:extLst>
              <a:ext uri="{FF2B5EF4-FFF2-40B4-BE49-F238E27FC236}">
                <a16:creationId xmlns:a16="http://schemas.microsoft.com/office/drawing/2014/main" id="{793AFECC-F4F5-42A8-AA46-F9C30A95DBCD}"/>
              </a:ext>
            </a:extLst>
          </p:cNvPr>
          <p:cNvSpPr>
            <a:spLocks noGrp="1"/>
          </p:cNvSpPr>
          <p:nvPr>
            <p:ph type="clipArt" sz="quarter" idx="11" hasCustomPrompt="1"/>
          </p:nvPr>
        </p:nvSpPr>
        <p:spPr>
          <a:xfrm>
            <a:off x="6169494" y="2230353"/>
            <a:ext cx="699943" cy="699944"/>
          </a:xfrm>
        </p:spPr>
        <p:txBody>
          <a:bodyPr/>
          <a:lstStyle>
            <a:lvl1pPr algn="ctr">
              <a:defRPr sz="1400">
                <a:solidFill>
                  <a:schemeClr val="tx1"/>
                </a:solidFill>
              </a:defRPr>
            </a:lvl1pPr>
          </a:lstStyle>
          <a:p>
            <a:r>
              <a:rPr lang="lv-LV" dirty="0"/>
              <a:t>ikona</a:t>
            </a:r>
          </a:p>
        </p:txBody>
      </p:sp>
      <p:sp>
        <p:nvSpPr>
          <p:cNvPr id="26" name="Teksta vietturis 8">
            <a:extLst>
              <a:ext uri="{FF2B5EF4-FFF2-40B4-BE49-F238E27FC236}">
                <a16:creationId xmlns:a16="http://schemas.microsoft.com/office/drawing/2014/main" id="{4A26AAF2-435D-4BA6-B49B-7BA11FA40F07}"/>
              </a:ext>
            </a:extLst>
          </p:cNvPr>
          <p:cNvSpPr>
            <a:spLocks noGrp="1"/>
          </p:cNvSpPr>
          <p:nvPr>
            <p:ph type="body" sz="quarter" idx="12" hasCustomPrompt="1"/>
          </p:nvPr>
        </p:nvSpPr>
        <p:spPr>
          <a:xfrm>
            <a:off x="7228552" y="766061"/>
            <a:ext cx="429682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7" name="Teksta vietturis 13">
            <a:extLst>
              <a:ext uri="{FF2B5EF4-FFF2-40B4-BE49-F238E27FC236}">
                <a16:creationId xmlns:a16="http://schemas.microsoft.com/office/drawing/2014/main" id="{57186BD9-B891-4379-AB40-185CD5C3C65F}"/>
              </a:ext>
            </a:extLst>
          </p:cNvPr>
          <p:cNvSpPr>
            <a:spLocks noGrp="1"/>
          </p:cNvSpPr>
          <p:nvPr>
            <p:ph type="body" sz="quarter" idx="13" hasCustomPrompt="1"/>
          </p:nvPr>
        </p:nvSpPr>
        <p:spPr>
          <a:xfrm>
            <a:off x="7228552" y="1124564"/>
            <a:ext cx="4296827" cy="598935"/>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8" name="Teksta vietturis 8">
            <a:extLst>
              <a:ext uri="{FF2B5EF4-FFF2-40B4-BE49-F238E27FC236}">
                <a16:creationId xmlns:a16="http://schemas.microsoft.com/office/drawing/2014/main" id="{080C6694-620C-420D-A488-AD964A6C6F1B}"/>
              </a:ext>
            </a:extLst>
          </p:cNvPr>
          <p:cNvSpPr>
            <a:spLocks noGrp="1"/>
          </p:cNvSpPr>
          <p:nvPr>
            <p:ph type="body" sz="quarter" idx="14" hasCustomPrompt="1"/>
          </p:nvPr>
        </p:nvSpPr>
        <p:spPr>
          <a:xfrm>
            <a:off x="7228552" y="2088601"/>
            <a:ext cx="429682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9" name="Teksta vietturis 13">
            <a:extLst>
              <a:ext uri="{FF2B5EF4-FFF2-40B4-BE49-F238E27FC236}">
                <a16:creationId xmlns:a16="http://schemas.microsoft.com/office/drawing/2014/main" id="{A0A56444-ED9A-44F3-8744-4FE61682C440}"/>
              </a:ext>
            </a:extLst>
          </p:cNvPr>
          <p:cNvSpPr>
            <a:spLocks noGrp="1"/>
          </p:cNvSpPr>
          <p:nvPr>
            <p:ph type="body" sz="quarter" idx="15" hasCustomPrompt="1"/>
          </p:nvPr>
        </p:nvSpPr>
        <p:spPr>
          <a:xfrm>
            <a:off x="7228552" y="2447103"/>
            <a:ext cx="4296827" cy="598936"/>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0" name="Tiešsaistes attēla vietturis 5">
            <a:extLst>
              <a:ext uri="{FF2B5EF4-FFF2-40B4-BE49-F238E27FC236}">
                <a16:creationId xmlns:a16="http://schemas.microsoft.com/office/drawing/2014/main" id="{35DEF7E3-7890-4018-81EB-0A73B1E2E114}"/>
              </a:ext>
            </a:extLst>
          </p:cNvPr>
          <p:cNvSpPr>
            <a:spLocks noGrp="1"/>
          </p:cNvSpPr>
          <p:nvPr>
            <p:ph type="clipArt" sz="quarter" idx="26" hasCustomPrompt="1"/>
          </p:nvPr>
        </p:nvSpPr>
        <p:spPr>
          <a:xfrm>
            <a:off x="6169494" y="3539540"/>
            <a:ext cx="699943" cy="699944"/>
          </a:xfrm>
        </p:spPr>
        <p:txBody>
          <a:bodyPr/>
          <a:lstStyle>
            <a:lvl1pPr algn="ctr">
              <a:defRPr sz="1400">
                <a:solidFill>
                  <a:schemeClr val="tx1"/>
                </a:solidFill>
              </a:defRPr>
            </a:lvl1pPr>
          </a:lstStyle>
          <a:p>
            <a:r>
              <a:rPr lang="lv-LV" dirty="0"/>
              <a:t>ikona</a:t>
            </a:r>
          </a:p>
        </p:txBody>
      </p:sp>
      <p:sp>
        <p:nvSpPr>
          <p:cNvPr id="31" name="Teksta vietturis 8">
            <a:extLst>
              <a:ext uri="{FF2B5EF4-FFF2-40B4-BE49-F238E27FC236}">
                <a16:creationId xmlns:a16="http://schemas.microsoft.com/office/drawing/2014/main" id="{52498BFB-F30F-42D6-A062-5E2E879F8BCD}"/>
              </a:ext>
            </a:extLst>
          </p:cNvPr>
          <p:cNvSpPr>
            <a:spLocks noGrp="1"/>
          </p:cNvSpPr>
          <p:nvPr>
            <p:ph type="body" sz="quarter" idx="27" hasCustomPrompt="1"/>
          </p:nvPr>
        </p:nvSpPr>
        <p:spPr>
          <a:xfrm>
            <a:off x="7228552" y="3397788"/>
            <a:ext cx="429682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2" name="Teksta vietturis 13">
            <a:extLst>
              <a:ext uri="{FF2B5EF4-FFF2-40B4-BE49-F238E27FC236}">
                <a16:creationId xmlns:a16="http://schemas.microsoft.com/office/drawing/2014/main" id="{2C925CB9-4E83-4462-9C0F-74C6CC6D7ED1}"/>
              </a:ext>
            </a:extLst>
          </p:cNvPr>
          <p:cNvSpPr>
            <a:spLocks noGrp="1"/>
          </p:cNvSpPr>
          <p:nvPr>
            <p:ph type="body" sz="quarter" idx="28" hasCustomPrompt="1"/>
          </p:nvPr>
        </p:nvSpPr>
        <p:spPr>
          <a:xfrm>
            <a:off x="7228552" y="3756291"/>
            <a:ext cx="4296827" cy="598934"/>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3" name="Tiešsaistes attēla vietturis 5">
            <a:extLst>
              <a:ext uri="{FF2B5EF4-FFF2-40B4-BE49-F238E27FC236}">
                <a16:creationId xmlns:a16="http://schemas.microsoft.com/office/drawing/2014/main" id="{68547A8C-E222-48C5-B8E6-D8C970B64B8E}"/>
              </a:ext>
            </a:extLst>
          </p:cNvPr>
          <p:cNvSpPr>
            <a:spLocks noGrp="1"/>
          </p:cNvSpPr>
          <p:nvPr>
            <p:ph type="clipArt" sz="quarter" idx="30" hasCustomPrompt="1"/>
          </p:nvPr>
        </p:nvSpPr>
        <p:spPr>
          <a:xfrm>
            <a:off x="6169494" y="4864662"/>
            <a:ext cx="699943" cy="699944"/>
          </a:xfrm>
        </p:spPr>
        <p:txBody>
          <a:bodyPr/>
          <a:lstStyle>
            <a:lvl1pPr algn="ctr">
              <a:defRPr sz="1400">
                <a:solidFill>
                  <a:schemeClr val="tx1"/>
                </a:solidFill>
              </a:defRPr>
            </a:lvl1pPr>
          </a:lstStyle>
          <a:p>
            <a:r>
              <a:rPr lang="lv-LV" dirty="0"/>
              <a:t>ikona</a:t>
            </a:r>
          </a:p>
        </p:txBody>
      </p:sp>
      <p:sp>
        <p:nvSpPr>
          <p:cNvPr id="34" name="Teksta vietturis 8">
            <a:extLst>
              <a:ext uri="{FF2B5EF4-FFF2-40B4-BE49-F238E27FC236}">
                <a16:creationId xmlns:a16="http://schemas.microsoft.com/office/drawing/2014/main" id="{F4D1F123-6061-43C0-A52D-C2B8A9AD5846}"/>
              </a:ext>
            </a:extLst>
          </p:cNvPr>
          <p:cNvSpPr>
            <a:spLocks noGrp="1"/>
          </p:cNvSpPr>
          <p:nvPr>
            <p:ph type="body" sz="quarter" idx="31" hasCustomPrompt="1"/>
          </p:nvPr>
        </p:nvSpPr>
        <p:spPr>
          <a:xfrm>
            <a:off x="7228552" y="4709262"/>
            <a:ext cx="429682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5" name="Teksta vietturis 13">
            <a:extLst>
              <a:ext uri="{FF2B5EF4-FFF2-40B4-BE49-F238E27FC236}">
                <a16:creationId xmlns:a16="http://schemas.microsoft.com/office/drawing/2014/main" id="{BF1B8BE7-05EA-41CC-844D-F8C5DF4186DB}"/>
              </a:ext>
            </a:extLst>
          </p:cNvPr>
          <p:cNvSpPr>
            <a:spLocks noGrp="1"/>
          </p:cNvSpPr>
          <p:nvPr>
            <p:ph type="body" sz="quarter" idx="32" hasCustomPrompt="1"/>
          </p:nvPr>
        </p:nvSpPr>
        <p:spPr>
          <a:xfrm>
            <a:off x="7228552" y="5067764"/>
            <a:ext cx="4296827" cy="62063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4" name="Slaida numura vietturis 3">
            <a:extLst>
              <a:ext uri="{FF2B5EF4-FFF2-40B4-BE49-F238E27FC236}">
                <a16:creationId xmlns:a16="http://schemas.microsoft.com/office/drawing/2014/main" id="{20EA176C-58CA-477B-850D-2C22E8FF05C5}"/>
              </a:ext>
            </a:extLst>
          </p:cNvPr>
          <p:cNvSpPr>
            <a:spLocks noGrp="1"/>
          </p:cNvSpPr>
          <p:nvPr>
            <p:ph type="sldNum" sz="quarter" idx="33"/>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40" name="Taisnstūris 39">
            <a:extLst>
              <a:ext uri="{FF2B5EF4-FFF2-40B4-BE49-F238E27FC236}">
                <a16:creationId xmlns:a16="http://schemas.microsoft.com/office/drawing/2014/main" id="{2B04D10F-5CBF-410C-89D2-32226ACD0F11}"/>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916EA66C-3DFC-4002-92A5-CA62C33BB2D3}"/>
              </a:ext>
            </a:extLst>
          </p:cNvPr>
          <p:cNvSpPr>
            <a:spLocks noGrp="1"/>
          </p:cNvSpPr>
          <p:nvPr>
            <p:ph type="ftr" sz="quarter" idx="34"/>
          </p:nvPr>
        </p:nvSpPr>
        <p:spPr>
          <a:xfrm>
            <a:off x="6038222" y="6282000"/>
            <a:ext cx="2304000" cy="360000"/>
          </a:xfrm>
        </p:spPr>
        <p:txBody>
          <a:bodyPr/>
          <a:lstStyle>
            <a:lvl1pPr algn="l">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08152686"/>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bulleti_teksts_4_gaišs">
    <p:bg>
      <p:bgRef idx="1001">
        <a:schemeClr val="bg2"/>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H="1">
            <a:off x="5329450" y="-1"/>
            <a:ext cx="686255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2" name="Taisnstūris 41">
            <a:extLst>
              <a:ext uri="{FF2B5EF4-FFF2-40B4-BE49-F238E27FC236}">
                <a16:creationId xmlns:a16="http://schemas.microsoft.com/office/drawing/2014/main" id="{03232675-CCFB-41FE-9162-FF4531A82FD0}"/>
              </a:ext>
            </a:extLst>
          </p:cNvPr>
          <p:cNvSpPr/>
          <p:nvPr userDrawn="1"/>
        </p:nvSpPr>
        <p:spPr>
          <a:xfrm>
            <a:off x="-1" y="5695060"/>
            <a:ext cx="5329450" cy="11629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8" y="754474"/>
            <a:ext cx="4045864" cy="77198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35317" y="2211820"/>
            <a:ext cx="4045865" cy="2401123"/>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pic>
        <p:nvPicPr>
          <p:cNvPr id="23" name="Grafika 22">
            <a:extLst>
              <a:ext uri="{FF2B5EF4-FFF2-40B4-BE49-F238E27FC236}">
                <a16:creationId xmlns:a16="http://schemas.microsoft.com/office/drawing/2014/main" id="{E6DFA8C9-E26A-47C4-8308-0418D956383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24" name="Tiešsaistes attēla vietturis 5">
            <a:extLst>
              <a:ext uri="{FF2B5EF4-FFF2-40B4-BE49-F238E27FC236}">
                <a16:creationId xmlns:a16="http://schemas.microsoft.com/office/drawing/2014/main" id="{03F20032-EADC-47B1-9E04-C502501A4C98}"/>
              </a:ext>
            </a:extLst>
          </p:cNvPr>
          <p:cNvSpPr>
            <a:spLocks noGrp="1"/>
          </p:cNvSpPr>
          <p:nvPr>
            <p:ph type="clipArt" sz="quarter" idx="10" hasCustomPrompt="1"/>
          </p:nvPr>
        </p:nvSpPr>
        <p:spPr>
          <a:xfrm>
            <a:off x="6169494" y="924358"/>
            <a:ext cx="699943" cy="699944"/>
          </a:xfrm>
        </p:spPr>
        <p:txBody>
          <a:bodyPr/>
          <a:lstStyle>
            <a:lvl1pPr algn="ctr">
              <a:defRPr sz="1400">
                <a:solidFill>
                  <a:schemeClr val="tx1"/>
                </a:solidFill>
              </a:defRPr>
            </a:lvl1pPr>
          </a:lstStyle>
          <a:p>
            <a:r>
              <a:rPr lang="lv-LV" dirty="0"/>
              <a:t>ikona</a:t>
            </a:r>
          </a:p>
        </p:txBody>
      </p:sp>
      <p:sp>
        <p:nvSpPr>
          <p:cNvPr id="25" name="Tiešsaistes attēla vietturis 5">
            <a:extLst>
              <a:ext uri="{FF2B5EF4-FFF2-40B4-BE49-F238E27FC236}">
                <a16:creationId xmlns:a16="http://schemas.microsoft.com/office/drawing/2014/main" id="{793AFECC-F4F5-42A8-AA46-F9C30A95DBCD}"/>
              </a:ext>
            </a:extLst>
          </p:cNvPr>
          <p:cNvSpPr>
            <a:spLocks noGrp="1"/>
          </p:cNvSpPr>
          <p:nvPr>
            <p:ph type="clipArt" sz="quarter" idx="11" hasCustomPrompt="1"/>
          </p:nvPr>
        </p:nvSpPr>
        <p:spPr>
          <a:xfrm>
            <a:off x="6169494" y="2230353"/>
            <a:ext cx="699943" cy="699944"/>
          </a:xfrm>
        </p:spPr>
        <p:txBody>
          <a:bodyPr/>
          <a:lstStyle>
            <a:lvl1pPr algn="ctr">
              <a:defRPr sz="1400">
                <a:solidFill>
                  <a:schemeClr val="tx1"/>
                </a:solidFill>
              </a:defRPr>
            </a:lvl1pPr>
          </a:lstStyle>
          <a:p>
            <a:r>
              <a:rPr lang="lv-LV" dirty="0"/>
              <a:t>ikona</a:t>
            </a:r>
          </a:p>
        </p:txBody>
      </p:sp>
      <p:sp>
        <p:nvSpPr>
          <p:cNvPr id="26" name="Teksta vietturis 8">
            <a:extLst>
              <a:ext uri="{FF2B5EF4-FFF2-40B4-BE49-F238E27FC236}">
                <a16:creationId xmlns:a16="http://schemas.microsoft.com/office/drawing/2014/main" id="{4A26AAF2-435D-4BA6-B49B-7BA11FA40F07}"/>
              </a:ext>
            </a:extLst>
          </p:cNvPr>
          <p:cNvSpPr>
            <a:spLocks noGrp="1"/>
          </p:cNvSpPr>
          <p:nvPr>
            <p:ph type="body" sz="quarter" idx="12" hasCustomPrompt="1"/>
          </p:nvPr>
        </p:nvSpPr>
        <p:spPr>
          <a:xfrm>
            <a:off x="7228552" y="766061"/>
            <a:ext cx="429682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7" name="Teksta vietturis 13">
            <a:extLst>
              <a:ext uri="{FF2B5EF4-FFF2-40B4-BE49-F238E27FC236}">
                <a16:creationId xmlns:a16="http://schemas.microsoft.com/office/drawing/2014/main" id="{57186BD9-B891-4379-AB40-185CD5C3C65F}"/>
              </a:ext>
            </a:extLst>
          </p:cNvPr>
          <p:cNvSpPr>
            <a:spLocks noGrp="1"/>
          </p:cNvSpPr>
          <p:nvPr>
            <p:ph type="body" sz="quarter" idx="13" hasCustomPrompt="1"/>
          </p:nvPr>
        </p:nvSpPr>
        <p:spPr>
          <a:xfrm>
            <a:off x="7228552" y="1124564"/>
            <a:ext cx="4296827" cy="598935"/>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8" name="Teksta vietturis 8">
            <a:extLst>
              <a:ext uri="{FF2B5EF4-FFF2-40B4-BE49-F238E27FC236}">
                <a16:creationId xmlns:a16="http://schemas.microsoft.com/office/drawing/2014/main" id="{080C6694-620C-420D-A488-AD964A6C6F1B}"/>
              </a:ext>
            </a:extLst>
          </p:cNvPr>
          <p:cNvSpPr>
            <a:spLocks noGrp="1"/>
          </p:cNvSpPr>
          <p:nvPr>
            <p:ph type="body" sz="quarter" idx="14" hasCustomPrompt="1"/>
          </p:nvPr>
        </p:nvSpPr>
        <p:spPr>
          <a:xfrm>
            <a:off x="7228552" y="2088601"/>
            <a:ext cx="429682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9" name="Teksta vietturis 13">
            <a:extLst>
              <a:ext uri="{FF2B5EF4-FFF2-40B4-BE49-F238E27FC236}">
                <a16:creationId xmlns:a16="http://schemas.microsoft.com/office/drawing/2014/main" id="{A0A56444-ED9A-44F3-8744-4FE61682C440}"/>
              </a:ext>
            </a:extLst>
          </p:cNvPr>
          <p:cNvSpPr>
            <a:spLocks noGrp="1"/>
          </p:cNvSpPr>
          <p:nvPr>
            <p:ph type="body" sz="quarter" idx="15" hasCustomPrompt="1"/>
          </p:nvPr>
        </p:nvSpPr>
        <p:spPr>
          <a:xfrm>
            <a:off x="7228552" y="2447103"/>
            <a:ext cx="4296827" cy="598936"/>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0" name="Tiešsaistes attēla vietturis 5">
            <a:extLst>
              <a:ext uri="{FF2B5EF4-FFF2-40B4-BE49-F238E27FC236}">
                <a16:creationId xmlns:a16="http://schemas.microsoft.com/office/drawing/2014/main" id="{35DEF7E3-7890-4018-81EB-0A73B1E2E114}"/>
              </a:ext>
            </a:extLst>
          </p:cNvPr>
          <p:cNvSpPr>
            <a:spLocks noGrp="1"/>
          </p:cNvSpPr>
          <p:nvPr>
            <p:ph type="clipArt" sz="quarter" idx="26" hasCustomPrompt="1"/>
          </p:nvPr>
        </p:nvSpPr>
        <p:spPr>
          <a:xfrm>
            <a:off x="6169494" y="3539540"/>
            <a:ext cx="699943" cy="699944"/>
          </a:xfrm>
        </p:spPr>
        <p:txBody>
          <a:bodyPr/>
          <a:lstStyle>
            <a:lvl1pPr algn="ctr">
              <a:defRPr sz="1400">
                <a:solidFill>
                  <a:schemeClr val="tx1"/>
                </a:solidFill>
              </a:defRPr>
            </a:lvl1pPr>
          </a:lstStyle>
          <a:p>
            <a:r>
              <a:rPr lang="lv-LV" dirty="0"/>
              <a:t>ikona</a:t>
            </a:r>
          </a:p>
        </p:txBody>
      </p:sp>
      <p:sp>
        <p:nvSpPr>
          <p:cNvPr id="31" name="Teksta vietturis 8">
            <a:extLst>
              <a:ext uri="{FF2B5EF4-FFF2-40B4-BE49-F238E27FC236}">
                <a16:creationId xmlns:a16="http://schemas.microsoft.com/office/drawing/2014/main" id="{52498BFB-F30F-42D6-A062-5E2E879F8BCD}"/>
              </a:ext>
            </a:extLst>
          </p:cNvPr>
          <p:cNvSpPr>
            <a:spLocks noGrp="1"/>
          </p:cNvSpPr>
          <p:nvPr>
            <p:ph type="body" sz="quarter" idx="27" hasCustomPrompt="1"/>
          </p:nvPr>
        </p:nvSpPr>
        <p:spPr>
          <a:xfrm>
            <a:off x="7228552" y="3397788"/>
            <a:ext cx="429682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2" name="Teksta vietturis 13">
            <a:extLst>
              <a:ext uri="{FF2B5EF4-FFF2-40B4-BE49-F238E27FC236}">
                <a16:creationId xmlns:a16="http://schemas.microsoft.com/office/drawing/2014/main" id="{2C925CB9-4E83-4462-9C0F-74C6CC6D7ED1}"/>
              </a:ext>
            </a:extLst>
          </p:cNvPr>
          <p:cNvSpPr>
            <a:spLocks noGrp="1"/>
          </p:cNvSpPr>
          <p:nvPr>
            <p:ph type="body" sz="quarter" idx="28" hasCustomPrompt="1"/>
          </p:nvPr>
        </p:nvSpPr>
        <p:spPr>
          <a:xfrm>
            <a:off x="7228552" y="3756291"/>
            <a:ext cx="4296827" cy="598934"/>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3" name="Tiešsaistes attēla vietturis 5">
            <a:extLst>
              <a:ext uri="{FF2B5EF4-FFF2-40B4-BE49-F238E27FC236}">
                <a16:creationId xmlns:a16="http://schemas.microsoft.com/office/drawing/2014/main" id="{68547A8C-E222-48C5-B8E6-D8C970B64B8E}"/>
              </a:ext>
            </a:extLst>
          </p:cNvPr>
          <p:cNvSpPr>
            <a:spLocks noGrp="1"/>
          </p:cNvSpPr>
          <p:nvPr>
            <p:ph type="clipArt" sz="quarter" idx="30" hasCustomPrompt="1"/>
          </p:nvPr>
        </p:nvSpPr>
        <p:spPr>
          <a:xfrm>
            <a:off x="6169494" y="4864662"/>
            <a:ext cx="699943" cy="699944"/>
          </a:xfrm>
        </p:spPr>
        <p:txBody>
          <a:bodyPr/>
          <a:lstStyle>
            <a:lvl1pPr algn="ctr">
              <a:defRPr sz="1400">
                <a:solidFill>
                  <a:schemeClr val="tx1"/>
                </a:solidFill>
              </a:defRPr>
            </a:lvl1pPr>
          </a:lstStyle>
          <a:p>
            <a:r>
              <a:rPr lang="lv-LV" dirty="0"/>
              <a:t>ikona</a:t>
            </a:r>
          </a:p>
        </p:txBody>
      </p:sp>
      <p:sp>
        <p:nvSpPr>
          <p:cNvPr id="34" name="Teksta vietturis 8">
            <a:extLst>
              <a:ext uri="{FF2B5EF4-FFF2-40B4-BE49-F238E27FC236}">
                <a16:creationId xmlns:a16="http://schemas.microsoft.com/office/drawing/2014/main" id="{F4D1F123-6061-43C0-A52D-C2B8A9AD5846}"/>
              </a:ext>
            </a:extLst>
          </p:cNvPr>
          <p:cNvSpPr>
            <a:spLocks noGrp="1"/>
          </p:cNvSpPr>
          <p:nvPr>
            <p:ph type="body" sz="quarter" idx="31" hasCustomPrompt="1"/>
          </p:nvPr>
        </p:nvSpPr>
        <p:spPr>
          <a:xfrm>
            <a:off x="7228552" y="4709262"/>
            <a:ext cx="429682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5" name="Teksta vietturis 13">
            <a:extLst>
              <a:ext uri="{FF2B5EF4-FFF2-40B4-BE49-F238E27FC236}">
                <a16:creationId xmlns:a16="http://schemas.microsoft.com/office/drawing/2014/main" id="{BF1B8BE7-05EA-41CC-844D-F8C5DF4186DB}"/>
              </a:ext>
            </a:extLst>
          </p:cNvPr>
          <p:cNvSpPr>
            <a:spLocks noGrp="1"/>
          </p:cNvSpPr>
          <p:nvPr>
            <p:ph type="body" sz="quarter" idx="32" hasCustomPrompt="1"/>
          </p:nvPr>
        </p:nvSpPr>
        <p:spPr>
          <a:xfrm>
            <a:off x="7228552" y="5067764"/>
            <a:ext cx="4296827" cy="62063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4" name="Slaida numura vietturis 3">
            <a:extLst>
              <a:ext uri="{FF2B5EF4-FFF2-40B4-BE49-F238E27FC236}">
                <a16:creationId xmlns:a16="http://schemas.microsoft.com/office/drawing/2014/main" id="{20EA176C-58CA-477B-850D-2C22E8FF05C5}"/>
              </a:ext>
            </a:extLst>
          </p:cNvPr>
          <p:cNvSpPr>
            <a:spLocks noGrp="1"/>
          </p:cNvSpPr>
          <p:nvPr>
            <p:ph type="sldNum" sz="quarter" idx="33"/>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40" name="Taisnstūris 39">
            <a:extLst>
              <a:ext uri="{FF2B5EF4-FFF2-40B4-BE49-F238E27FC236}">
                <a16:creationId xmlns:a16="http://schemas.microsoft.com/office/drawing/2014/main" id="{2B04D10F-5CBF-410C-89D2-32226ACD0F11}"/>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916EA66C-3DFC-4002-92A5-CA62C33BB2D3}"/>
              </a:ext>
            </a:extLst>
          </p:cNvPr>
          <p:cNvSpPr>
            <a:spLocks noGrp="1"/>
          </p:cNvSpPr>
          <p:nvPr>
            <p:ph type="ftr" sz="quarter" idx="34"/>
          </p:nvPr>
        </p:nvSpPr>
        <p:spPr>
          <a:xfrm>
            <a:off x="6038222" y="6282000"/>
            <a:ext cx="2304000" cy="360000"/>
          </a:xfrm>
        </p:spPr>
        <p:txBody>
          <a:bodyPr/>
          <a:lstStyle>
            <a:lvl1pPr algn="l">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88941377"/>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bulleti_teksts_5_tumšs">
    <p:bg>
      <p:bgRef idx="1001">
        <a:schemeClr val="bg1"/>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V="1">
            <a:off x="-1" y="3040264"/>
            <a:ext cx="12192000" cy="38177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6" name="Ovāls 25">
            <a:extLst>
              <a:ext uri="{FF2B5EF4-FFF2-40B4-BE49-F238E27FC236}">
                <a16:creationId xmlns:a16="http://schemas.microsoft.com/office/drawing/2014/main" id="{032FCB1B-7D1E-4FEE-A12F-B9453DD8EBB9}"/>
              </a:ext>
            </a:extLst>
          </p:cNvPr>
          <p:cNvSpPr/>
          <p:nvPr userDrawn="1"/>
        </p:nvSpPr>
        <p:spPr>
          <a:xfrm>
            <a:off x="6386282" y="3647229"/>
            <a:ext cx="955343" cy="955343"/>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7" name="Ovāls 26">
            <a:extLst>
              <a:ext uri="{FF2B5EF4-FFF2-40B4-BE49-F238E27FC236}">
                <a16:creationId xmlns:a16="http://schemas.microsoft.com/office/drawing/2014/main" id="{B350E8A0-B924-4A7A-AE5A-8C5F3E43AE68}"/>
              </a:ext>
            </a:extLst>
          </p:cNvPr>
          <p:cNvSpPr/>
          <p:nvPr userDrawn="1"/>
        </p:nvSpPr>
        <p:spPr>
          <a:xfrm>
            <a:off x="6386282" y="4952885"/>
            <a:ext cx="955343" cy="955343"/>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4" name="Ovāls 23">
            <a:extLst>
              <a:ext uri="{FF2B5EF4-FFF2-40B4-BE49-F238E27FC236}">
                <a16:creationId xmlns:a16="http://schemas.microsoft.com/office/drawing/2014/main" id="{123143F4-2DB6-4357-BD19-FB294332B711}"/>
              </a:ext>
            </a:extLst>
          </p:cNvPr>
          <p:cNvSpPr/>
          <p:nvPr userDrawn="1"/>
        </p:nvSpPr>
        <p:spPr>
          <a:xfrm>
            <a:off x="775388" y="3659408"/>
            <a:ext cx="955343" cy="955343"/>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5" name="Ovāls 24">
            <a:extLst>
              <a:ext uri="{FF2B5EF4-FFF2-40B4-BE49-F238E27FC236}">
                <a16:creationId xmlns:a16="http://schemas.microsoft.com/office/drawing/2014/main" id="{073E5C8C-7189-4DF6-9FCD-02006B0EBAFB}"/>
              </a:ext>
            </a:extLst>
          </p:cNvPr>
          <p:cNvSpPr/>
          <p:nvPr userDrawn="1"/>
        </p:nvSpPr>
        <p:spPr>
          <a:xfrm>
            <a:off x="775388" y="4965064"/>
            <a:ext cx="955343" cy="955343"/>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95586" y="3781271"/>
            <a:ext cx="699943" cy="699944"/>
          </a:xfrm>
        </p:spPr>
        <p:txBody>
          <a:bodyPr/>
          <a:lstStyle>
            <a:lvl1pPr algn="ctr">
              <a:defRPr sz="1400">
                <a:solidFill>
                  <a:schemeClr val="bg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895586" y="5087266"/>
            <a:ext cx="699943" cy="699944"/>
          </a:xfrm>
        </p:spPr>
        <p:txBody>
          <a:bodyPr/>
          <a:lstStyle>
            <a:lvl1pPr algn="ctr">
              <a:defRPr sz="1400">
                <a:solidFill>
                  <a:schemeClr val="bg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893229" y="3650270"/>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893229" y="4008773"/>
            <a:ext cx="4024760" cy="598935"/>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1893229" y="4972810"/>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1893229" y="5331312"/>
            <a:ext cx="4024760" cy="598936"/>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508170" y="3764726"/>
            <a:ext cx="699943" cy="699944"/>
          </a:xfrm>
        </p:spPr>
        <p:txBody>
          <a:bodyPr/>
          <a:lstStyle>
            <a:lvl1pPr algn="ctr">
              <a:defRPr sz="1400">
                <a:solidFill>
                  <a:schemeClr val="bg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505813" y="3650270"/>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505813" y="4008773"/>
            <a:ext cx="4024760" cy="598934"/>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54473"/>
            <a:ext cx="4694133" cy="1715772"/>
          </a:xfrm>
        </p:spPr>
        <p:txBody>
          <a:bodyPr anchor="ctr">
            <a:noAutofit/>
          </a:bodyPr>
          <a:lstStyle>
            <a:lvl1pPr algn="l">
              <a:lnSpc>
                <a:spcPct val="100000"/>
              </a:lnSpc>
              <a:defRPr sz="3600">
                <a:solidFill>
                  <a:schemeClr val="tx1"/>
                </a:solidFill>
              </a:defRPr>
            </a:lvl1pPr>
          </a:lstStyle>
          <a:p>
            <a:r>
              <a:rPr lang="lv-LV" dirty="0"/>
              <a:t>Slaida virsraksts</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359857" y="760281"/>
            <a:ext cx="5215181" cy="1709964"/>
          </a:xfrm>
        </p:spPr>
        <p:txBody>
          <a:bodyPr anchor="ct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508170" y="5089848"/>
            <a:ext cx="699943" cy="699944"/>
          </a:xfrm>
        </p:spPr>
        <p:txBody>
          <a:bodyPr/>
          <a:lstStyle>
            <a:lvl1pPr algn="ctr">
              <a:defRPr sz="1400">
                <a:solidFill>
                  <a:schemeClr val="bg1"/>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505813" y="4961744"/>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505813" y="5320246"/>
            <a:ext cx="4024760" cy="620633"/>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23" name="Grafika 22">
            <a:extLst>
              <a:ext uri="{FF2B5EF4-FFF2-40B4-BE49-F238E27FC236}">
                <a16:creationId xmlns:a16="http://schemas.microsoft.com/office/drawing/2014/main" id="{969ABA9E-9D5C-480F-8DF9-B37F2AD7DD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 name="Slaida numura vietturis 3">
            <a:extLst>
              <a:ext uri="{FF2B5EF4-FFF2-40B4-BE49-F238E27FC236}">
                <a16:creationId xmlns:a16="http://schemas.microsoft.com/office/drawing/2014/main" id="{8CB8EB0B-FD53-45EC-9AE6-5BD53AC00820}"/>
              </a:ext>
            </a:extLst>
          </p:cNvPr>
          <p:cNvSpPr>
            <a:spLocks noGrp="1"/>
          </p:cNvSpPr>
          <p:nvPr>
            <p:ph type="sldNum" sz="quarter" idx="33"/>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28" name="Taisnstūris 27">
            <a:extLst>
              <a:ext uri="{FF2B5EF4-FFF2-40B4-BE49-F238E27FC236}">
                <a16:creationId xmlns:a16="http://schemas.microsoft.com/office/drawing/2014/main" id="{D4C4249F-739D-48F1-9FF6-4A68BC871259}"/>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86841276-31A2-30A5-2A88-8895F67D53C1}"/>
              </a:ext>
            </a:extLst>
          </p:cNvPr>
          <p:cNvSpPr>
            <a:spLocks noGrp="1"/>
          </p:cNvSpPr>
          <p:nvPr>
            <p:ph type="ftr" sz="quarter" idx="34"/>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82773249"/>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bulleti_teksts_5_tumšs">
    <p:bg>
      <p:bgRef idx="1001">
        <a:schemeClr val="bg1"/>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V="1">
            <a:off x="-1" y="3040264"/>
            <a:ext cx="12192000" cy="38177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95586" y="3781271"/>
            <a:ext cx="699943" cy="699944"/>
          </a:xfrm>
        </p:spPr>
        <p:txBody>
          <a:bodyPr/>
          <a:lstStyle>
            <a:lvl1pPr algn="ctr">
              <a:defRPr sz="1400">
                <a:solidFill>
                  <a:schemeClr val="bg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895586" y="5087266"/>
            <a:ext cx="699943" cy="699944"/>
          </a:xfrm>
        </p:spPr>
        <p:txBody>
          <a:bodyPr/>
          <a:lstStyle>
            <a:lvl1pPr algn="ctr">
              <a:defRPr sz="1400">
                <a:solidFill>
                  <a:schemeClr val="bg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893229" y="3650270"/>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893229" y="4008773"/>
            <a:ext cx="4024760" cy="598935"/>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1893229" y="4972810"/>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1893229" y="5331312"/>
            <a:ext cx="4024760" cy="598936"/>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508170" y="3764726"/>
            <a:ext cx="699943" cy="699944"/>
          </a:xfrm>
        </p:spPr>
        <p:txBody>
          <a:bodyPr/>
          <a:lstStyle>
            <a:lvl1pPr algn="ctr">
              <a:defRPr sz="1400">
                <a:solidFill>
                  <a:schemeClr val="bg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505813" y="3650270"/>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505813" y="4008773"/>
            <a:ext cx="4024760" cy="598934"/>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54473"/>
            <a:ext cx="4694133" cy="1715772"/>
          </a:xfrm>
        </p:spPr>
        <p:txBody>
          <a:bodyPr anchor="ctr">
            <a:noAutofit/>
          </a:bodyPr>
          <a:lstStyle>
            <a:lvl1pPr algn="l">
              <a:lnSpc>
                <a:spcPct val="100000"/>
              </a:lnSpc>
              <a:defRPr sz="3600">
                <a:solidFill>
                  <a:schemeClr val="tx1"/>
                </a:solidFill>
              </a:defRPr>
            </a:lvl1pPr>
          </a:lstStyle>
          <a:p>
            <a:r>
              <a:rPr lang="lv-LV" dirty="0"/>
              <a:t>Slaida virsraksts</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359857" y="760281"/>
            <a:ext cx="5215181" cy="1709964"/>
          </a:xfrm>
        </p:spPr>
        <p:txBody>
          <a:bodyPr anchor="ct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508170" y="5089848"/>
            <a:ext cx="699943" cy="699944"/>
          </a:xfrm>
        </p:spPr>
        <p:txBody>
          <a:bodyPr/>
          <a:lstStyle>
            <a:lvl1pPr algn="ctr">
              <a:defRPr sz="1400">
                <a:solidFill>
                  <a:schemeClr val="bg1"/>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505813" y="4961744"/>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505813" y="5320246"/>
            <a:ext cx="4024760" cy="620633"/>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23" name="Grafika 22">
            <a:extLst>
              <a:ext uri="{FF2B5EF4-FFF2-40B4-BE49-F238E27FC236}">
                <a16:creationId xmlns:a16="http://schemas.microsoft.com/office/drawing/2014/main" id="{969ABA9E-9D5C-480F-8DF9-B37F2AD7DD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 name="Slaida numura vietturis 3">
            <a:extLst>
              <a:ext uri="{FF2B5EF4-FFF2-40B4-BE49-F238E27FC236}">
                <a16:creationId xmlns:a16="http://schemas.microsoft.com/office/drawing/2014/main" id="{8CB8EB0B-FD53-45EC-9AE6-5BD53AC00820}"/>
              </a:ext>
            </a:extLst>
          </p:cNvPr>
          <p:cNvSpPr>
            <a:spLocks noGrp="1"/>
          </p:cNvSpPr>
          <p:nvPr>
            <p:ph type="sldNum" sz="quarter" idx="33"/>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28" name="Taisnstūris 27">
            <a:extLst>
              <a:ext uri="{FF2B5EF4-FFF2-40B4-BE49-F238E27FC236}">
                <a16:creationId xmlns:a16="http://schemas.microsoft.com/office/drawing/2014/main" id="{D4C4249F-739D-48F1-9FF6-4A68BC871259}"/>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86841276-31A2-30A5-2A88-8895F67D53C1}"/>
              </a:ext>
            </a:extLst>
          </p:cNvPr>
          <p:cNvSpPr>
            <a:spLocks noGrp="1"/>
          </p:cNvSpPr>
          <p:nvPr>
            <p:ph type="ftr" sz="quarter" idx="34"/>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20434371"/>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bulleti_teksts_5_gaišs">
    <p:bg>
      <p:bgRef idx="1001">
        <a:schemeClr val="bg2"/>
      </p:bgRef>
    </p:bg>
    <p:spTree>
      <p:nvGrpSpPr>
        <p:cNvPr id="1" name=""/>
        <p:cNvGrpSpPr/>
        <p:nvPr/>
      </p:nvGrpSpPr>
      <p:grpSpPr>
        <a:xfrm>
          <a:off x="0" y="0"/>
          <a:ext cx="0" cy="0"/>
          <a:chOff x="0" y="0"/>
          <a:chExt cx="0" cy="0"/>
        </a:xfrm>
      </p:grpSpPr>
      <p:sp>
        <p:nvSpPr>
          <p:cNvPr id="20" name="Taisnstūris 19">
            <a:extLst>
              <a:ext uri="{FF2B5EF4-FFF2-40B4-BE49-F238E27FC236}">
                <a16:creationId xmlns:a16="http://schemas.microsoft.com/office/drawing/2014/main" id="{248EB142-0B4D-46FB-8816-B224ACF70B99}"/>
              </a:ext>
            </a:extLst>
          </p:cNvPr>
          <p:cNvSpPr/>
          <p:nvPr userDrawn="1"/>
        </p:nvSpPr>
        <p:spPr>
          <a:xfrm flipV="1">
            <a:off x="0" y="3044219"/>
            <a:ext cx="12192000" cy="38137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Ovāls 20">
            <a:extLst>
              <a:ext uri="{FF2B5EF4-FFF2-40B4-BE49-F238E27FC236}">
                <a16:creationId xmlns:a16="http://schemas.microsoft.com/office/drawing/2014/main" id="{732668C8-67A6-41C0-952E-D0439325C52E}"/>
              </a:ext>
            </a:extLst>
          </p:cNvPr>
          <p:cNvSpPr/>
          <p:nvPr userDrawn="1"/>
        </p:nvSpPr>
        <p:spPr>
          <a:xfrm>
            <a:off x="6386282" y="3647229"/>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4" name="Ovāls 23">
            <a:extLst>
              <a:ext uri="{FF2B5EF4-FFF2-40B4-BE49-F238E27FC236}">
                <a16:creationId xmlns:a16="http://schemas.microsoft.com/office/drawing/2014/main" id="{D600958D-74A0-470D-89E8-4C7F473A9E90}"/>
              </a:ext>
            </a:extLst>
          </p:cNvPr>
          <p:cNvSpPr/>
          <p:nvPr userDrawn="1"/>
        </p:nvSpPr>
        <p:spPr>
          <a:xfrm>
            <a:off x="6386282" y="4952885"/>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5" name="Ovāls 24">
            <a:extLst>
              <a:ext uri="{FF2B5EF4-FFF2-40B4-BE49-F238E27FC236}">
                <a16:creationId xmlns:a16="http://schemas.microsoft.com/office/drawing/2014/main" id="{2FEE5FB7-6B8C-4E61-B5A5-D1D78E5A6E0E}"/>
              </a:ext>
            </a:extLst>
          </p:cNvPr>
          <p:cNvSpPr/>
          <p:nvPr userDrawn="1"/>
        </p:nvSpPr>
        <p:spPr>
          <a:xfrm>
            <a:off x="775388" y="3659408"/>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6" name="Ovāls 25">
            <a:extLst>
              <a:ext uri="{FF2B5EF4-FFF2-40B4-BE49-F238E27FC236}">
                <a16:creationId xmlns:a16="http://schemas.microsoft.com/office/drawing/2014/main" id="{0B070794-4D73-470D-B040-752775B0E692}"/>
              </a:ext>
            </a:extLst>
          </p:cNvPr>
          <p:cNvSpPr/>
          <p:nvPr userDrawn="1"/>
        </p:nvSpPr>
        <p:spPr>
          <a:xfrm>
            <a:off x="775388" y="4965064"/>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95586" y="3781271"/>
            <a:ext cx="699943" cy="699944"/>
          </a:xfrm>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895586" y="5087266"/>
            <a:ext cx="699943" cy="699944"/>
          </a:xfrm>
        </p:spPr>
        <p:txBody>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893229" y="3650270"/>
            <a:ext cx="4024760"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893229" y="4008773"/>
            <a:ext cx="4024760" cy="598935"/>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1893229" y="4972810"/>
            <a:ext cx="4024760"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1893229" y="5331312"/>
            <a:ext cx="4024760" cy="598936"/>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508170" y="3764726"/>
            <a:ext cx="699943" cy="699944"/>
          </a:xfrm>
        </p:spPr>
        <p:txBody>
          <a:bodyPr/>
          <a:lstStyle>
            <a:lvl1pPr algn="ctr">
              <a:defRPr sz="1400">
                <a:solidFill>
                  <a:schemeClr val="tx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505813" y="3650270"/>
            <a:ext cx="4024760"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505813" y="4008773"/>
            <a:ext cx="4024760" cy="598934"/>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8" y="754473"/>
            <a:ext cx="4714604" cy="1715772"/>
          </a:xfrm>
        </p:spPr>
        <p:txBody>
          <a:bodyPr anchor="ctr">
            <a:noAutofit/>
          </a:bodyPr>
          <a:lstStyle>
            <a:lvl1pPr algn="l">
              <a:lnSpc>
                <a:spcPct val="100000"/>
              </a:lnSpc>
              <a:defRPr sz="3600">
                <a:solidFill>
                  <a:schemeClr val="tx1"/>
                </a:solidFill>
              </a:defRPr>
            </a:lvl1pPr>
          </a:lstStyle>
          <a:p>
            <a:r>
              <a:rPr lang="lv-LV" dirty="0"/>
              <a:t>Slaida virsraksts</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359857" y="754472"/>
            <a:ext cx="5215181" cy="1715771"/>
          </a:xfrm>
        </p:spPr>
        <p:txBody>
          <a:bodyPr anchor="ct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508170" y="5089848"/>
            <a:ext cx="699943" cy="699944"/>
          </a:xfrm>
        </p:spPr>
        <p:txBody>
          <a:bodyPr/>
          <a:lstStyle>
            <a:lvl1pPr algn="ctr">
              <a:defRPr sz="1400">
                <a:solidFill>
                  <a:schemeClr val="tx1"/>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505813" y="4961744"/>
            <a:ext cx="4024760"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505813" y="5320246"/>
            <a:ext cx="4024760" cy="62063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23" name="Grafika 22">
            <a:extLst>
              <a:ext uri="{FF2B5EF4-FFF2-40B4-BE49-F238E27FC236}">
                <a16:creationId xmlns:a16="http://schemas.microsoft.com/office/drawing/2014/main" id="{969ABA9E-9D5C-480F-8DF9-B37F2AD7DD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 name="Slaida numura vietturis 3">
            <a:extLst>
              <a:ext uri="{FF2B5EF4-FFF2-40B4-BE49-F238E27FC236}">
                <a16:creationId xmlns:a16="http://schemas.microsoft.com/office/drawing/2014/main" id="{3C1C5768-880E-43D4-AB8E-FFA7EA19E9F4}"/>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27" name="Taisnstūris 26">
            <a:extLst>
              <a:ext uri="{FF2B5EF4-FFF2-40B4-BE49-F238E27FC236}">
                <a16:creationId xmlns:a16="http://schemas.microsoft.com/office/drawing/2014/main" id="{AEECBEE1-ED2E-44F3-9AF7-81D1C1B17B07}"/>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Kājenes vietturis 2">
            <a:extLst>
              <a:ext uri="{FF2B5EF4-FFF2-40B4-BE49-F238E27FC236}">
                <a16:creationId xmlns:a16="http://schemas.microsoft.com/office/drawing/2014/main" id="{FE2EBFF7-20B6-EAEC-8841-30FCADE9AE15}"/>
              </a:ext>
            </a:extLst>
          </p:cNvPr>
          <p:cNvSpPr>
            <a:spLocks noGrp="1"/>
          </p:cNvSpPr>
          <p:nvPr>
            <p:ph type="ftr" sz="quarter" idx="34"/>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275696"/>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bulleti_teksts_5_gaišs">
    <p:bg>
      <p:bgRef idx="1001">
        <a:schemeClr val="bg2"/>
      </p:bgRef>
    </p:bg>
    <p:spTree>
      <p:nvGrpSpPr>
        <p:cNvPr id="1" name=""/>
        <p:cNvGrpSpPr/>
        <p:nvPr/>
      </p:nvGrpSpPr>
      <p:grpSpPr>
        <a:xfrm>
          <a:off x="0" y="0"/>
          <a:ext cx="0" cy="0"/>
          <a:chOff x="0" y="0"/>
          <a:chExt cx="0" cy="0"/>
        </a:xfrm>
      </p:grpSpPr>
      <p:sp>
        <p:nvSpPr>
          <p:cNvPr id="20" name="Taisnstūris 19">
            <a:extLst>
              <a:ext uri="{FF2B5EF4-FFF2-40B4-BE49-F238E27FC236}">
                <a16:creationId xmlns:a16="http://schemas.microsoft.com/office/drawing/2014/main" id="{248EB142-0B4D-46FB-8816-B224ACF70B99}"/>
              </a:ext>
            </a:extLst>
          </p:cNvPr>
          <p:cNvSpPr/>
          <p:nvPr userDrawn="1"/>
        </p:nvSpPr>
        <p:spPr>
          <a:xfrm flipV="1">
            <a:off x="0" y="3044219"/>
            <a:ext cx="12192000" cy="38137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95586" y="3781271"/>
            <a:ext cx="699943" cy="699944"/>
          </a:xfrm>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895586" y="5087266"/>
            <a:ext cx="699943" cy="699944"/>
          </a:xfrm>
        </p:spPr>
        <p:txBody>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893229" y="3650270"/>
            <a:ext cx="4024760"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893229" y="4008773"/>
            <a:ext cx="4024760" cy="598935"/>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1893229" y="4972810"/>
            <a:ext cx="4024760"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1893229" y="5331312"/>
            <a:ext cx="4024760" cy="598936"/>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508170" y="3764726"/>
            <a:ext cx="699943" cy="699944"/>
          </a:xfrm>
        </p:spPr>
        <p:txBody>
          <a:bodyPr/>
          <a:lstStyle>
            <a:lvl1pPr algn="ctr">
              <a:defRPr sz="1400">
                <a:solidFill>
                  <a:schemeClr val="tx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505813" y="3650270"/>
            <a:ext cx="4024760"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505813" y="4008773"/>
            <a:ext cx="4024760" cy="598934"/>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8" y="754473"/>
            <a:ext cx="4714604" cy="1715772"/>
          </a:xfrm>
        </p:spPr>
        <p:txBody>
          <a:bodyPr anchor="ctr">
            <a:noAutofit/>
          </a:bodyPr>
          <a:lstStyle>
            <a:lvl1pPr algn="l">
              <a:lnSpc>
                <a:spcPct val="100000"/>
              </a:lnSpc>
              <a:defRPr sz="3600">
                <a:solidFill>
                  <a:schemeClr val="tx1"/>
                </a:solidFill>
              </a:defRPr>
            </a:lvl1pPr>
          </a:lstStyle>
          <a:p>
            <a:r>
              <a:rPr lang="lv-LV" dirty="0"/>
              <a:t>Slaida virsraksts</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359857" y="754472"/>
            <a:ext cx="5215181" cy="1715771"/>
          </a:xfrm>
        </p:spPr>
        <p:txBody>
          <a:bodyPr anchor="ct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508170" y="5089848"/>
            <a:ext cx="699943" cy="699944"/>
          </a:xfrm>
        </p:spPr>
        <p:txBody>
          <a:bodyPr/>
          <a:lstStyle>
            <a:lvl1pPr algn="ctr">
              <a:defRPr sz="1400">
                <a:solidFill>
                  <a:schemeClr val="tx1"/>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505813" y="4961744"/>
            <a:ext cx="4024760"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505813" y="5320246"/>
            <a:ext cx="4024760" cy="62063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23" name="Grafika 22">
            <a:extLst>
              <a:ext uri="{FF2B5EF4-FFF2-40B4-BE49-F238E27FC236}">
                <a16:creationId xmlns:a16="http://schemas.microsoft.com/office/drawing/2014/main" id="{969ABA9E-9D5C-480F-8DF9-B37F2AD7DD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 name="Slaida numura vietturis 3">
            <a:extLst>
              <a:ext uri="{FF2B5EF4-FFF2-40B4-BE49-F238E27FC236}">
                <a16:creationId xmlns:a16="http://schemas.microsoft.com/office/drawing/2014/main" id="{3C1C5768-880E-43D4-AB8E-FFA7EA19E9F4}"/>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27" name="Taisnstūris 26">
            <a:extLst>
              <a:ext uri="{FF2B5EF4-FFF2-40B4-BE49-F238E27FC236}">
                <a16:creationId xmlns:a16="http://schemas.microsoft.com/office/drawing/2014/main" id="{AEECBEE1-ED2E-44F3-9AF7-81D1C1B17B07}"/>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Kājenes vietturis 2">
            <a:extLst>
              <a:ext uri="{FF2B5EF4-FFF2-40B4-BE49-F238E27FC236}">
                <a16:creationId xmlns:a16="http://schemas.microsoft.com/office/drawing/2014/main" id="{FE2EBFF7-20B6-EAEC-8841-30FCADE9AE15}"/>
              </a:ext>
            </a:extLst>
          </p:cNvPr>
          <p:cNvSpPr>
            <a:spLocks noGrp="1"/>
          </p:cNvSpPr>
          <p:nvPr>
            <p:ph type="ftr" sz="quarter" idx="34"/>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6897353"/>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bulleti_teksts_6_tumšs">
    <p:bg>
      <p:bgRef idx="1001">
        <a:schemeClr val="bg1"/>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V="1">
            <a:off x="-1" y="2669059"/>
            <a:ext cx="12192000" cy="41889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95586" y="3454975"/>
            <a:ext cx="699943" cy="699944"/>
          </a:xfrm>
        </p:spPr>
        <p:txBody>
          <a:bodyPr/>
          <a:lstStyle>
            <a:lvl1pPr algn="ctr">
              <a:defRPr sz="1400">
                <a:solidFill>
                  <a:schemeClr val="bg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895586" y="4946310"/>
            <a:ext cx="699943" cy="699944"/>
          </a:xfrm>
        </p:spPr>
        <p:txBody>
          <a:bodyPr/>
          <a:lstStyle>
            <a:lvl1pPr algn="ctr">
              <a:defRPr sz="1400">
                <a:solidFill>
                  <a:schemeClr val="bg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893229" y="3323974"/>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893229" y="3682477"/>
            <a:ext cx="4024760" cy="598935"/>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1893229" y="4831854"/>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1893229" y="5190356"/>
            <a:ext cx="4024760" cy="598936"/>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508170" y="3438430"/>
            <a:ext cx="699943" cy="699944"/>
          </a:xfrm>
        </p:spPr>
        <p:txBody>
          <a:bodyPr/>
          <a:lstStyle>
            <a:lvl1pPr algn="ctr">
              <a:defRPr sz="1400">
                <a:solidFill>
                  <a:schemeClr val="bg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505813" y="3323974"/>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505813" y="3682477"/>
            <a:ext cx="4024760" cy="598934"/>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54473"/>
            <a:ext cx="10895256" cy="1511838"/>
          </a:xfrm>
        </p:spPr>
        <p:txBody>
          <a:bodyPr anchor="ctr">
            <a:noAutofit/>
          </a:bodyPr>
          <a:lstStyle>
            <a:lvl1pPr algn="l">
              <a:lnSpc>
                <a:spcPct val="100000"/>
              </a:lnSpc>
              <a:defRPr sz="3600">
                <a:solidFill>
                  <a:schemeClr val="tx1"/>
                </a:solidFill>
              </a:defRPr>
            </a:lvl1pPr>
          </a:lstStyle>
          <a:p>
            <a:r>
              <a:rPr lang="lv-LV" dirty="0"/>
              <a:t>Slaida virsraksts</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508170" y="4948892"/>
            <a:ext cx="699943" cy="699944"/>
          </a:xfrm>
        </p:spPr>
        <p:txBody>
          <a:bodyPr/>
          <a:lstStyle>
            <a:lvl1pPr algn="ctr">
              <a:defRPr sz="1400">
                <a:solidFill>
                  <a:schemeClr val="bg1"/>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505813" y="4820788"/>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505813" y="5179290"/>
            <a:ext cx="4024760" cy="620633"/>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23" name="Grafika 22">
            <a:extLst>
              <a:ext uri="{FF2B5EF4-FFF2-40B4-BE49-F238E27FC236}">
                <a16:creationId xmlns:a16="http://schemas.microsoft.com/office/drawing/2014/main" id="{969ABA9E-9D5C-480F-8DF9-B37F2AD7DD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 name="Slaida numura vietturis 3">
            <a:extLst>
              <a:ext uri="{FF2B5EF4-FFF2-40B4-BE49-F238E27FC236}">
                <a16:creationId xmlns:a16="http://schemas.microsoft.com/office/drawing/2014/main" id="{8CB8EB0B-FD53-45EC-9AE6-5BD53AC00820}"/>
              </a:ext>
            </a:extLst>
          </p:cNvPr>
          <p:cNvSpPr>
            <a:spLocks noGrp="1"/>
          </p:cNvSpPr>
          <p:nvPr>
            <p:ph type="sldNum" sz="quarter" idx="33"/>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28" name="Taisnstūris 27">
            <a:extLst>
              <a:ext uri="{FF2B5EF4-FFF2-40B4-BE49-F238E27FC236}">
                <a16:creationId xmlns:a16="http://schemas.microsoft.com/office/drawing/2014/main" id="{D4C4249F-739D-48F1-9FF6-4A68BC871259}"/>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86841276-31A2-30A5-2A88-8895F67D53C1}"/>
              </a:ext>
            </a:extLst>
          </p:cNvPr>
          <p:cNvSpPr>
            <a:spLocks noGrp="1"/>
          </p:cNvSpPr>
          <p:nvPr>
            <p:ph type="ftr" sz="quarter" idx="34"/>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4752755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odaļu slaids_1">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1524000" y="2662165"/>
            <a:ext cx="9144000" cy="1351711"/>
          </a:xfrm>
        </p:spPr>
        <p:txBody>
          <a:bodyPr anchor="ctr">
            <a:noAutofit/>
          </a:bodyPr>
          <a:lstStyle>
            <a:lvl1pPr algn="ctr">
              <a:lnSpc>
                <a:spcPct val="100000"/>
              </a:lnSpc>
              <a:defRPr sz="40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Kājenes vietturis 5">
            <a:extLst>
              <a:ext uri="{FF2B5EF4-FFF2-40B4-BE49-F238E27FC236}">
                <a16:creationId xmlns:a16="http://schemas.microsoft.com/office/drawing/2014/main" id="{0905C6BF-448F-14DD-E3A9-5FEDE06B885E}"/>
              </a:ext>
            </a:extLst>
          </p:cNvPr>
          <p:cNvSpPr>
            <a:spLocks noGrp="1"/>
          </p:cNvSpPr>
          <p:nvPr>
            <p:ph type="ftr" sz="quarter" idx="12"/>
          </p:nvPr>
        </p:nvSpPr>
        <p:spPr>
          <a:xfrm>
            <a:off x="4569600" y="6478126"/>
            <a:ext cx="3052800" cy="396000"/>
          </a:xfrm>
          <a:ln>
            <a:solidFill>
              <a:schemeClr val="tx1"/>
            </a:solidFill>
          </a:ln>
        </p:spPr>
        <p:txBody>
          <a:bodyPr/>
          <a:lstStyle>
            <a:lvl1pPr>
              <a:defRPr>
                <a:solidFill>
                  <a:srgbClr val="A2A9AD"/>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62817493"/>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bulleti_teksts_6_gaišs">
    <p:bg>
      <p:bgRef idx="1001">
        <a:schemeClr val="bg2"/>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V="1">
            <a:off x="-1" y="2669059"/>
            <a:ext cx="12192000" cy="41889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95586" y="3454975"/>
            <a:ext cx="699943" cy="699944"/>
          </a:xfrm>
        </p:spPr>
        <p:txBody>
          <a:bodyPr/>
          <a:lstStyle>
            <a:lvl1pPr algn="ctr">
              <a:defRPr sz="1400">
                <a:solidFill>
                  <a:schemeClr val="tx2"/>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895586" y="4946310"/>
            <a:ext cx="699943" cy="699944"/>
          </a:xfrm>
        </p:spPr>
        <p:txBody>
          <a:bodyPr/>
          <a:lstStyle>
            <a:lvl1pPr algn="ctr">
              <a:defRPr sz="1400">
                <a:solidFill>
                  <a:schemeClr val="tx2"/>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893229" y="3323974"/>
            <a:ext cx="4024760" cy="427038"/>
          </a:xfrm>
        </p:spPr>
        <p:txBody>
          <a:bodyPr>
            <a:noAutofit/>
          </a:bodyPr>
          <a:lstStyle>
            <a:lvl1pPr>
              <a:lnSpc>
                <a:spcPct val="100000"/>
              </a:lnSpc>
              <a:spcBef>
                <a:spcPts val="0"/>
              </a:spcBef>
              <a:defRPr sz="2000" b="1">
                <a:solidFill>
                  <a:schemeClr val="tx2"/>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893229" y="3682477"/>
            <a:ext cx="4024760" cy="598935"/>
          </a:xfrm>
        </p:spPr>
        <p:txBody>
          <a:bodyPr>
            <a:noAutofit/>
          </a:bodyPr>
          <a:lstStyle>
            <a:lvl1pPr>
              <a:lnSpc>
                <a:spcPct val="100000"/>
              </a:lnSpc>
              <a:spcBef>
                <a:spcPts val="0"/>
              </a:spcBef>
              <a:defRPr sz="1800">
                <a:solidFill>
                  <a:schemeClr val="tx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1893229" y="4831854"/>
            <a:ext cx="4024760" cy="427038"/>
          </a:xfrm>
        </p:spPr>
        <p:txBody>
          <a:bodyPr>
            <a:noAutofit/>
          </a:bodyPr>
          <a:lstStyle>
            <a:lvl1pPr>
              <a:lnSpc>
                <a:spcPct val="100000"/>
              </a:lnSpc>
              <a:spcBef>
                <a:spcPts val="0"/>
              </a:spcBef>
              <a:defRPr sz="2000" b="1">
                <a:solidFill>
                  <a:schemeClr val="tx2"/>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1893229" y="5190356"/>
            <a:ext cx="4024760" cy="598936"/>
          </a:xfrm>
        </p:spPr>
        <p:txBody>
          <a:bodyPr>
            <a:noAutofit/>
          </a:bodyPr>
          <a:lstStyle>
            <a:lvl1pPr>
              <a:lnSpc>
                <a:spcPct val="100000"/>
              </a:lnSpc>
              <a:spcBef>
                <a:spcPts val="0"/>
              </a:spcBef>
              <a:defRPr sz="1800">
                <a:solidFill>
                  <a:schemeClr val="tx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508170" y="3438430"/>
            <a:ext cx="699943" cy="699944"/>
          </a:xfrm>
        </p:spPr>
        <p:txBody>
          <a:bodyPr/>
          <a:lstStyle>
            <a:lvl1pPr algn="ctr">
              <a:defRPr sz="1400">
                <a:solidFill>
                  <a:schemeClr val="tx2"/>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505813" y="3323974"/>
            <a:ext cx="4024760" cy="427038"/>
          </a:xfrm>
        </p:spPr>
        <p:txBody>
          <a:bodyPr>
            <a:noAutofit/>
          </a:bodyPr>
          <a:lstStyle>
            <a:lvl1pPr>
              <a:lnSpc>
                <a:spcPct val="100000"/>
              </a:lnSpc>
              <a:spcBef>
                <a:spcPts val="0"/>
              </a:spcBef>
              <a:defRPr sz="2000" b="1">
                <a:solidFill>
                  <a:schemeClr val="tx2"/>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505813" y="3682477"/>
            <a:ext cx="4024760" cy="598934"/>
          </a:xfrm>
        </p:spPr>
        <p:txBody>
          <a:bodyPr>
            <a:noAutofit/>
          </a:bodyPr>
          <a:lstStyle>
            <a:lvl1pPr>
              <a:lnSpc>
                <a:spcPct val="100000"/>
              </a:lnSpc>
              <a:spcBef>
                <a:spcPts val="0"/>
              </a:spcBef>
              <a:defRPr sz="1800">
                <a:solidFill>
                  <a:schemeClr val="tx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54473"/>
            <a:ext cx="10895256" cy="1511838"/>
          </a:xfrm>
        </p:spPr>
        <p:txBody>
          <a:bodyPr anchor="ctr">
            <a:noAutofit/>
          </a:bodyPr>
          <a:lstStyle>
            <a:lvl1pPr algn="l">
              <a:lnSpc>
                <a:spcPct val="100000"/>
              </a:lnSpc>
              <a:defRPr sz="3600">
                <a:solidFill>
                  <a:schemeClr val="tx1"/>
                </a:solidFill>
              </a:defRPr>
            </a:lvl1pPr>
          </a:lstStyle>
          <a:p>
            <a:r>
              <a:rPr lang="lv-LV" dirty="0"/>
              <a:t>Slaida virsraksts</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508170" y="4948892"/>
            <a:ext cx="699943" cy="699944"/>
          </a:xfrm>
        </p:spPr>
        <p:txBody>
          <a:bodyPr/>
          <a:lstStyle>
            <a:lvl1pPr algn="ctr">
              <a:defRPr sz="1400">
                <a:solidFill>
                  <a:schemeClr val="tx2"/>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505813" y="4820788"/>
            <a:ext cx="4024760" cy="427038"/>
          </a:xfrm>
        </p:spPr>
        <p:txBody>
          <a:bodyPr>
            <a:noAutofit/>
          </a:bodyPr>
          <a:lstStyle>
            <a:lvl1pPr>
              <a:lnSpc>
                <a:spcPct val="100000"/>
              </a:lnSpc>
              <a:spcBef>
                <a:spcPts val="0"/>
              </a:spcBef>
              <a:defRPr sz="2000" b="1">
                <a:solidFill>
                  <a:schemeClr val="tx2"/>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505813" y="5179290"/>
            <a:ext cx="4024760" cy="620633"/>
          </a:xfrm>
        </p:spPr>
        <p:txBody>
          <a:bodyPr>
            <a:noAutofit/>
          </a:bodyPr>
          <a:lstStyle>
            <a:lvl1pPr>
              <a:lnSpc>
                <a:spcPct val="100000"/>
              </a:lnSpc>
              <a:spcBef>
                <a:spcPts val="0"/>
              </a:spcBef>
              <a:defRPr sz="1800">
                <a:solidFill>
                  <a:schemeClr val="tx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23" name="Grafika 22">
            <a:extLst>
              <a:ext uri="{FF2B5EF4-FFF2-40B4-BE49-F238E27FC236}">
                <a16:creationId xmlns:a16="http://schemas.microsoft.com/office/drawing/2014/main" id="{969ABA9E-9D5C-480F-8DF9-B37F2AD7DD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 name="Slaida numura vietturis 3">
            <a:extLst>
              <a:ext uri="{FF2B5EF4-FFF2-40B4-BE49-F238E27FC236}">
                <a16:creationId xmlns:a16="http://schemas.microsoft.com/office/drawing/2014/main" id="{8CB8EB0B-FD53-45EC-9AE6-5BD53AC00820}"/>
              </a:ext>
            </a:extLst>
          </p:cNvPr>
          <p:cNvSpPr>
            <a:spLocks noGrp="1"/>
          </p:cNvSpPr>
          <p:nvPr>
            <p:ph type="sldNum" sz="quarter" idx="33"/>
          </p:nvPr>
        </p:nvSpPr>
        <p:spPr/>
        <p:txBody>
          <a:bodyPr/>
          <a:lstStyle>
            <a:lvl1pPr>
              <a:defRPr>
                <a:solidFill>
                  <a:schemeClr val="accent1">
                    <a:lumMod val="75000"/>
                  </a:schemeClr>
                </a:solidFill>
              </a:defRPr>
            </a:lvl1pPr>
          </a:lstStyle>
          <a:p>
            <a:fld id="{712B737D-8E28-4713-A82C-8BA69049BAD4}" type="slidenum">
              <a:rPr lang="lv-LV" smtClean="0"/>
              <a:pPr/>
              <a:t>‹#›</a:t>
            </a:fld>
            <a:endParaRPr lang="lv-LV"/>
          </a:p>
        </p:txBody>
      </p:sp>
      <p:sp>
        <p:nvSpPr>
          <p:cNvPr id="28" name="Taisnstūris 27">
            <a:extLst>
              <a:ext uri="{FF2B5EF4-FFF2-40B4-BE49-F238E27FC236}">
                <a16:creationId xmlns:a16="http://schemas.microsoft.com/office/drawing/2014/main" id="{D4C4249F-739D-48F1-9FF6-4A68BC871259}"/>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86841276-31A2-30A5-2A88-8895F67D53C1}"/>
              </a:ext>
            </a:extLst>
          </p:cNvPr>
          <p:cNvSpPr>
            <a:spLocks noGrp="1"/>
          </p:cNvSpPr>
          <p:nvPr>
            <p:ph type="ftr" sz="quarter" idx="34"/>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4506462"/>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 grafiks">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479733" y="479734"/>
            <a:ext cx="1332000"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61987" y="1855788"/>
            <a:ext cx="3289574" cy="813670"/>
          </a:xfrm>
        </p:spPr>
        <p:txBody>
          <a:bodyPr anchor="t">
            <a:noAutofit/>
          </a:bodyPr>
          <a:lstStyle>
            <a:lvl1pPr>
              <a:lnSpc>
                <a:spcPct val="100000"/>
              </a:lnSpc>
              <a:spcBef>
                <a:spcPts val="0"/>
              </a:spcBef>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4582974" y="1532710"/>
            <a:ext cx="7609025" cy="43835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5245100" y="1855788"/>
            <a:ext cx="6300201" cy="3710931"/>
          </a:xfrm>
        </p:spPr>
        <p:txBody>
          <a:bodyPr anchor="t"/>
          <a:lstStyle>
            <a:lvl1pPr algn="ctr">
              <a:defRPr>
                <a:solidFill>
                  <a:schemeClr val="accent1">
                    <a:lumMod val="75000"/>
                  </a:schemeClr>
                </a:solidFill>
              </a:defRPr>
            </a:lvl1pPr>
          </a:lstStyle>
          <a:p>
            <a:r>
              <a:rPr lang="lv-LV" dirty="0"/>
              <a:t>Grafiks</a:t>
            </a:r>
          </a:p>
        </p:txBody>
      </p:sp>
      <p:pic>
        <p:nvPicPr>
          <p:cNvPr id="19" name="Grafika 18">
            <a:extLst>
              <a:ext uri="{FF2B5EF4-FFF2-40B4-BE49-F238E27FC236}">
                <a16:creationId xmlns:a16="http://schemas.microsoft.com/office/drawing/2014/main" id="{7004EC94-FC4A-4618-95D0-B738839522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12" name="Slaida numura vietturis 11">
            <a:extLst>
              <a:ext uri="{FF2B5EF4-FFF2-40B4-BE49-F238E27FC236}">
                <a16:creationId xmlns:a16="http://schemas.microsoft.com/office/drawing/2014/main" id="{65E49842-4752-463B-9EC4-7CE5B678E2C9}"/>
              </a:ext>
            </a:extLst>
          </p:cNvPr>
          <p:cNvSpPr>
            <a:spLocks noGrp="1"/>
          </p:cNvSpPr>
          <p:nvPr>
            <p:ph type="sldNum" sz="quarter" idx="32"/>
          </p:nvPr>
        </p:nvSpPr>
        <p:spPr>
          <a:xfrm>
            <a:off x="280799" y="6276304"/>
            <a:ext cx="463003"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13">
            <a:extLst>
              <a:ext uri="{FF2B5EF4-FFF2-40B4-BE49-F238E27FC236}">
                <a16:creationId xmlns:a16="http://schemas.microsoft.com/office/drawing/2014/main" id="{F8A54191-AAA1-4139-B3BD-83EBDE015FF5}"/>
              </a:ext>
            </a:extLst>
          </p:cNvPr>
          <p:cNvSpPr>
            <a:spLocks noGrp="1"/>
          </p:cNvSpPr>
          <p:nvPr>
            <p:ph type="body" sz="quarter" idx="34" hasCustomPrompt="1"/>
          </p:nvPr>
        </p:nvSpPr>
        <p:spPr>
          <a:xfrm>
            <a:off x="646699" y="3045542"/>
            <a:ext cx="3289574" cy="2870762"/>
          </a:xfrm>
        </p:spPr>
        <p:txBody>
          <a:bodyPr anchor="t">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Vieta papildu piezīmēm, svarīgākajām iezīmēm.</a:t>
            </a:r>
          </a:p>
        </p:txBody>
      </p:sp>
      <p:sp>
        <p:nvSpPr>
          <p:cNvPr id="13" name="Teksta vietturis 2">
            <a:extLst>
              <a:ext uri="{FF2B5EF4-FFF2-40B4-BE49-F238E27FC236}">
                <a16:creationId xmlns:a16="http://schemas.microsoft.com/office/drawing/2014/main" id="{978DD05E-50CE-44F7-B3A2-550850984557}"/>
              </a:ext>
            </a:extLst>
          </p:cNvPr>
          <p:cNvSpPr>
            <a:spLocks noGrp="1"/>
          </p:cNvSpPr>
          <p:nvPr>
            <p:ph type="body" sz="quarter" idx="35" hasCustomPrompt="1"/>
          </p:nvPr>
        </p:nvSpPr>
        <p:spPr>
          <a:xfrm>
            <a:off x="4582975" y="6345238"/>
            <a:ext cx="5327942" cy="207962"/>
          </a:xfrm>
        </p:spPr>
        <p:txBody>
          <a:bodyPr anchor="ctr"/>
          <a:lstStyle>
            <a:lvl1pPr algn="l">
              <a:defRPr sz="800">
                <a:solidFill>
                  <a:schemeClr val="tx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Kājenes vietturis 2">
            <a:extLst>
              <a:ext uri="{FF2B5EF4-FFF2-40B4-BE49-F238E27FC236}">
                <a16:creationId xmlns:a16="http://schemas.microsoft.com/office/drawing/2014/main" id="{BD326249-8D22-7FF4-5F5C-9C087A0DBE35}"/>
              </a:ext>
            </a:extLst>
          </p:cNvPr>
          <p:cNvSpPr>
            <a:spLocks noGrp="1"/>
          </p:cNvSpPr>
          <p:nvPr>
            <p:ph type="ftr" sz="quarter" idx="36"/>
          </p:nvPr>
        </p:nvSpPr>
        <p:spPr>
          <a:xfrm>
            <a:off x="1647561"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5" name="Virsraksts 4">
            <a:extLst>
              <a:ext uri="{FF2B5EF4-FFF2-40B4-BE49-F238E27FC236}">
                <a16:creationId xmlns:a16="http://schemas.microsoft.com/office/drawing/2014/main" id="{C555D31E-0D24-93AD-2061-375EA4C0470B}"/>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Tree>
    <p:extLst>
      <p:ext uri="{BB962C8B-B14F-4D97-AF65-F5344CB8AC3E}">
        <p14:creationId xmlns:p14="http://schemas.microsoft.com/office/powerpoint/2010/main" val="618317101"/>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 grafiks_gaišs">
    <p:bg>
      <p:bgRef idx="1001">
        <a:schemeClr val="bg2"/>
      </p:bgRef>
    </p:bg>
    <p:spTree>
      <p:nvGrpSpPr>
        <p:cNvPr id="1" name=""/>
        <p:cNvGrpSpPr/>
        <p:nvPr/>
      </p:nvGrpSpPr>
      <p:grpSpPr>
        <a:xfrm>
          <a:off x="0" y="0"/>
          <a:ext cx="0" cy="0"/>
          <a:chOff x="0" y="0"/>
          <a:chExt cx="0" cy="0"/>
        </a:xfrm>
      </p:grpSpPr>
      <p:sp>
        <p:nvSpPr>
          <p:cNvPr id="19" name="Taisnstūris 18">
            <a:extLst>
              <a:ext uri="{FF2B5EF4-FFF2-40B4-BE49-F238E27FC236}">
                <a16:creationId xmlns:a16="http://schemas.microsoft.com/office/drawing/2014/main" id="{9719948B-EEBF-4368-8D2E-87321346ED6A}"/>
              </a:ext>
            </a:extLst>
          </p:cNvPr>
          <p:cNvSpPr/>
          <p:nvPr userDrawn="1"/>
        </p:nvSpPr>
        <p:spPr>
          <a:xfrm>
            <a:off x="4582974" y="1532710"/>
            <a:ext cx="7609025" cy="43835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46699" y="180000"/>
            <a:ext cx="10883874" cy="1050618"/>
          </a:xfrm>
        </p:spPr>
        <p:txBody>
          <a:bodyPr anchor="ctr">
            <a:noAutofit/>
          </a:bodyPr>
          <a:lstStyle>
            <a:lvl1pPr algn="l">
              <a:lnSpc>
                <a:spcPct val="100000"/>
              </a:lnSpc>
              <a:defRPr sz="2800">
                <a:solidFill>
                  <a:schemeClr val="tx1"/>
                </a:solidFill>
              </a:defRPr>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rot="16200000">
            <a:off x="-479733" y="479734"/>
            <a:ext cx="1332000"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8" name="Grafika 17">
            <a:extLst>
              <a:ext uri="{FF2B5EF4-FFF2-40B4-BE49-F238E27FC236}">
                <a16:creationId xmlns:a16="http://schemas.microsoft.com/office/drawing/2014/main" id="{B1526B36-F9B0-4E0F-956B-F7C8982D076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3" name="Slaida numura vietturis 2">
            <a:extLst>
              <a:ext uri="{FF2B5EF4-FFF2-40B4-BE49-F238E27FC236}">
                <a16:creationId xmlns:a16="http://schemas.microsoft.com/office/drawing/2014/main" id="{803159F4-D5BA-4967-BFF7-BE7BF71F8401}"/>
              </a:ext>
            </a:extLst>
          </p:cNvPr>
          <p:cNvSpPr>
            <a:spLocks noGrp="1"/>
          </p:cNvSpPr>
          <p:nvPr>
            <p:ph type="sldNum" sz="quarter" idx="32"/>
          </p:nvPr>
        </p:nvSpPr>
        <p:spPr>
          <a:xfrm>
            <a:off x="280799" y="6274800"/>
            <a:ext cx="469827"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1" name="Teksta vietturis 13">
            <a:extLst>
              <a:ext uri="{FF2B5EF4-FFF2-40B4-BE49-F238E27FC236}">
                <a16:creationId xmlns:a16="http://schemas.microsoft.com/office/drawing/2014/main" id="{A52C4842-AC4B-429E-A001-A9042D3E2EC4}"/>
              </a:ext>
            </a:extLst>
          </p:cNvPr>
          <p:cNvSpPr>
            <a:spLocks noGrp="1"/>
          </p:cNvSpPr>
          <p:nvPr>
            <p:ph type="body" sz="quarter" idx="29" hasCustomPrompt="1"/>
          </p:nvPr>
        </p:nvSpPr>
        <p:spPr>
          <a:xfrm>
            <a:off x="661987" y="1855788"/>
            <a:ext cx="3289574" cy="821044"/>
          </a:xfrm>
        </p:spPr>
        <p:txBody>
          <a:bodyPr anchor="t">
            <a:noAutofit/>
          </a:bodyPr>
          <a:lstStyle>
            <a:lvl1pPr>
              <a:lnSpc>
                <a:spcPct val="100000"/>
              </a:lnSpc>
              <a:spcBef>
                <a:spcPts val="0"/>
              </a:spcBef>
              <a:spcAft>
                <a:spcPts val="1000"/>
              </a:spcAft>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14" name="Teksta vietturis 13">
            <a:extLst>
              <a:ext uri="{FF2B5EF4-FFF2-40B4-BE49-F238E27FC236}">
                <a16:creationId xmlns:a16="http://schemas.microsoft.com/office/drawing/2014/main" id="{73B3D525-FBBF-44E2-8CE1-A7E0D4456392}"/>
              </a:ext>
            </a:extLst>
          </p:cNvPr>
          <p:cNvSpPr>
            <a:spLocks noGrp="1"/>
          </p:cNvSpPr>
          <p:nvPr>
            <p:ph type="body" sz="quarter" idx="34" hasCustomPrompt="1"/>
          </p:nvPr>
        </p:nvSpPr>
        <p:spPr>
          <a:xfrm>
            <a:off x="646699" y="3052916"/>
            <a:ext cx="3289574" cy="2863388"/>
          </a:xfrm>
        </p:spPr>
        <p:txBody>
          <a:bodyPr anchor="t">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Vieta papildu piezīmēm, svarīgākajām iezīmēm.</a:t>
            </a:r>
          </a:p>
        </p:txBody>
      </p:sp>
      <p:sp>
        <p:nvSpPr>
          <p:cNvPr id="15" name="Diagrammas vietturis 8">
            <a:extLst>
              <a:ext uri="{FF2B5EF4-FFF2-40B4-BE49-F238E27FC236}">
                <a16:creationId xmlns:a16="http://schemas.microsoft.com/office/drawing/2014/main" id="{3066523A-CD42-40FD-8326-2CC52DA6988D}"/>
              </a:ext>
            </a:extLst>
          </p:cNvPr>
          <p:cNvSpPr>
            <a:spLocks noGrp="1"/>
          </p:cNvSpPr>
          <p:nvPr>
            <p:ph type="chart" sz="quarter" idx="31" hasCustomPrompt="1"/>
          </p:nvPr>
        </p:nvSpPr>
        <p:spPr>
          <a:xfrm>
            <a:off x="5245100" y="1855788"/>
            <a:ext cx="6300201" cy="3710931"/>
          </a:xfrm>
        </p:spPr>
        <p:txBody>
          <a:bodyPr anchor="t"/>
          <a:lstStyle>
            <a:lvl1pPr algn="ctr">
              <a:defRPr>
                <a:solidFill>
                  <a:schemeClr val="accent1">
                    <a:lumMod val="75000"/>
                  </a:schemeClr>
                </a:solidFill>
              </a:defRPr>
            </a:lvl1pPr>
          </a:lstStyle>
          <a:p>
            <a:r>
              <a:rPr lang="lv-LV" dirty="0"/>
              <a:t>Grafiks</a:t>
            </a:r>
          </a:p>
        </p:txBody>
      </p:sp>
      <p:sp>
        <p:nvSpPr>
          <p:cNvPr id="12" name="Teksta vietturis 2">
            <a:extLst>
              <a:ext uri="{FF2B5EF4-FFF2-40B4-BE49-F238E27FC236}">
                <a16:creationId xmlns:a16="http://schemas.microsoft.com/office/drawing/2014/main" id="{A2CF845F-0C22-46F5-9C51-333607810A61}"/>
              </a:ext>
            </a:extLst>
          </p:cNvPr>
          <p:cNvSpPr>
            <a:spLocks noGrp="1"/>
          </p:cNvSpPr>
          <p:nvPr>
            <p:ph type="body" sz="quarter" idx="35" hasCustomPrompt="1"/>
          </p:nvPr>
        </p:nvSpPr>
        <p:spPr>
          <a:xfrm>
            <a:off x="4582975" y="6345238"/>
            <a:ext cx="5335316" cy="207962"/>
          </a:xfrm>
        </p:spPr>
        <p:txBody>
          <a:bodyPr anchor="ctr"/>
          <a:lstStyle>
            <a:lvl1pPr algn="l">
              <a:defRPr sz="800">
                <a:solidFill>
                  <a:schemeClr val="tx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5" name="Kājenes vietturis 4">
            <a:extLst>
              <a:ext uri="{FF2B5EF4-FFF2-40B4-BE49-F238E27FC236}">
                <a16:creationId xmlns:a16="http://schemas.microsoft.com/office/drawing/2014/main" id="{89E6AB6F-FF1D-0B4E-5D7D-9FCE4EC445EB}"/>
              </a:ext>
            </a:extLst>
          </p:cNvPr>
          <p:cNvSpPr>
            <a:spLocks noGrp="1"/>
          </p:cNvSpPr>
          <p:nvPr>
            <p:ph type="ftr" sz="quarter" idx="36"/>
          </p:nvPr>
        </p:nvSpPr>
        <p:spPr>
          <a:xfrm>
            <a:off x="1647561" y="6282000"/>
            <a:ext cx="2304000" cy="360000"/>
          </a:xfrm>
        </p:spPr>
        <p:txBody>
          <a:bodyPr/>
          <a:lstStyle>
            <a:lvl1pPr algn="r">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65081772"/>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 grafiks_2">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479733" y="479734"/>
            <a:ext cx="1332000"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61987" y="1855788"/>
            <a:ext cx="3289574" cy="813670"/>
          </a:xfrm>
        </p:spPr>
        <p:txBody>
          <a:bodyPr anchor="t">
            <a:noAutofit/>
          </a:bodyPr>
          <a:lstStyle>
            <a:lvl1pPr>
              <a:lnSpc>
                <a:spcPct val="100000"/>
              </a:lnSpc>
              <a:spcBef>
                <a:spcPts val="0"/>
              </a:spcBef>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4582974" y="1532710"/>
            <a:ext cx="7609025" cy="53252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5245100" y="1855787"/>
            <a:ext cx="6300201" cy="4356000"/>
          </a:xfrm>
        </p:spPr>
        <p:txBody>
          <a:bodyPr anchor="t"/>
          <a:lstStyle>
            <a:lvl1pPr algn="ctr">
              <a:defRPr>
                <a:solidFill>
                  <a:schemeClr val="accent1">
                    <a:lumMod val="75000"/>
                  </a:schemeClr>
                </a:solidFill>
              </a:defRPr>
            </a:lvl1pPr>
          </a:lstStyle>
          <a:p>
            <a:r>
              <a:rPr lang="lv-LV" dirty="0"/>
              <a:t>Grafiks</a:t>
            </a:r>
          </a:p>
        </p:txBody>
      </p:sp>
      <p:sp>
        <p:nvSpPr>
          <p:cNvPr id="12" name="Slaida numura vietturis 11">
            <a:extLst>
              <a:ext uri="{FF2B5EF4-FFF2-40B4-BE49-F238E27FC236}">
                <a16:creationId xmlns:a16="http://schemas.microsoft.com/office/drawing/2014/main" id="{65E49842-4752-463B-9EC4-7CE5B678E2C9}"/>
              </a:ext>
            </a:extLst>
          </p:cNvPr>
          <p:cNvSpPr>
            <a:spLocks noGrp="1"/>
          </p:cNvSpPr>
          <p:nvPr>
            <p:ph type="sldNum" sz="quarter" idx="32"/>
          </p:nvPr>
        </p:nvSpPr>
        <p:spPr>
          <a:xfrm>
            <a:off x="280799" y="6276304"/>
            <a:ext cx="463003"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13">
            <a:extLst>
              <a:ext uri="{FF2B5EF4-FFF2-40B4-BE49-F238E27FC236}">
                <a16:creationId xmlns:a16="http://schemas.microsoft.com/office/drawing/2014/main" id="{F8A54191-AAA1-4139-B3BD-83EBDE015FF5}"/>
              </a:ext>
            </a:extLst>
          </p:cNvPr>
          <p:cNvSpPr>
            <a:spLocks noGrp="1"/>
          </p:cNvSpPr>
          <p:nvPr>
            <p:ph type="body" sz="quarter" idx="34" hasCustomPrompt="1"/>
          </p:nvPr>
        </p:nvSpPr>
        <p:spPr>
          <a:xfrm>
            <a:off x="646699" y="3045542"/>
            <a:ext cx="3289574" cy="2870762"/>
          </a:xfrm>
        </p:spPr>
        <p:txBody>
          <a:bodyPr anchor="t">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Vieta papildu piezīmēm, svarīgākajām iezīmēm.</a:t>
            </a:r>
          </a:p>
        </p:txBody>
      </p:sp>
      <p:sp>
        <p:nvSpPr>
          <p:cNvPr id="13" name="Teksta vietturis 2">
            <a:extLst>
              <a:ext uri="{FF2B5EF4-FFF2-40B4-BE49-F238E27FC236}">
                <a16:creationId xmlns:a16="http://schemas.microsoft.com/office/drawing/2014/main" id="{978DD05E-50CE-44F7-B3A2-550850984557}"/>
              </a:ext>
            </a:extLst>
          </p:cNvPr>
          <p:cNvSpPr>
            <a:spLocks noGrp="1"/>
          </p:cNvSpPr>
          <p:nvPr>
            <p:ph type="body" sz="quarter" idx="35" hasCustomPrompt="1"/>
          </p:nvPr>
        </p:nvSpPr>
        <p:spPr>
          <a:xfrm>
            <a:off x="5233022" y="6354885"/>
            <a:ext cx="4703458"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Kājenes vietturis 2">
            <a:extLst>
              <a:ext uri="{FF2B5EF4-FFF2-40B4-BE49-F238E27FC236}">
                <a16:creationId xmlns:a16="http://schemas.microsoft.com/office/drawing/2014/main" id="{BD326249-8D22-7FF4-5F5C-9C087A0DBE35}"/>
              </a:ext>
            </a:extLst>
          </p:cNvPr>
          <p:cNvSpPr>
            <a:spLocks noGrp="1"/>
          </p:cNvSpPr>
          <p:nvPr>
            <p:ph type="ftr" sz="quarter" idx="36"/>
          </p:nvPr>
        </p:nvSpPr>
        <p:spPr>
          <a:xfrm>
            <a:off x="1647561"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5" name="Virsraksts 4">
            <a:extLst>
              <a:ext uri="{FF2B5EF4-FFF2-40B4-BE49-F238E27FC236}">
                <a16:creationId xmlns:a16="http://schemas.microsoft.com/office/drawing/2014/main" id="{C555D31E-0D24-93AD-2061-375EA4C0470B}"/>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Tree>
    <p:extLst>
      <p:ext uri="{BB962C8B-B14F-4D97-AF65-F5344CB8AC3E}">
        <p14:creationId xmlns:p14="http://schemas.microsoft.com/office/powerpoint/2010/main" val="626422459"/>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 grafiks_2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479733" y="479734"/>
            <a:ext cx="1332000"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61987" y="1855788"/>
            <a:ext cx="3289574" cy="813670"/>
          </a:xfrm>
        </p:spPr>
        <p:txBody>
          <a:bodyPr anchor="t">
            <a:noAutofit/>
          </a:bodyPr>
          <a:lstStyle>
            <a:lvl1pPr>
              <a:lnSpc>
                <a:spcPct val="100000"/>
              </a:lnSpc>
              <a:spcBef>
                <a:spcPts val="0"/>
              </a:spcBef>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4582974" y="1532710"/>
            <a:ext cx="7609025" cy="53252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5245100" y="1855787"/>
            <a:ext cx="6300201" cy="4356000"/>
          </a:xfrm>
        </p:spPr>
        <p:txBody>
          <a:bodyPr anchor="t"/>
          <a:lstStyle>
            <a:lvl1pPr algn="ctr">
              <a:defRPr>
                <a:solidFill>
                  <a:schemeClr val="accent1">
                    <a:lumMod val="75000"/>
                  </a:schemeClr>
                </a:solidFill>
              </a:defRPr>
            </a:lvl1pPr>
          </a:lstStyle>
          <a:p>
            <a:r>
              <a:rPr lang="lv-LV" dirty="0"/>
              <a:t>Grafiks</a:t>
            </a:r>
          </a:p>
        </p:txBody>
      </p:sp>
      <p:sp>
        <p:nvSpPr>
          <p:cNvPr id="12" name="Slaida numura vietturis 11">
            <a:extLst>
              <a:ext uri="{FF2B5EF4-FFF2-40B4-BE49-F238E27FC236}">
                <a16:creationId xmlns:a16="http://schemas.microsoft.com/office/drawing/2014/main" id="{65E49842-4752-463B-9EC4-7CE5B678E2C9}"/>
              </a:ext>
            </a:extLst>
          </p:cNvPr>
          <p:cNvSpPr>
            <a:spLocks noGrp="1"/>
          </p:cNvSpPr>
          <p:nvPr>
            <p:ph type="sldNum" sz="quarter" idx="32"/>
          </p:nvPr>
        </p:nvSpPr>
        <p:spPr>
          <a:xfrm>
            <a:off x="280799" y="6276304"/>
            <a:ext cx="463003"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13">
            <a:extLst>
              <a:ext uri="{FF2B5EF4-FFF2-40B4-BE49-F238E27FC236}">
                <a16:creationId xmlns:a16="http://schemas.microsoft.com/office/drawing/2014/main" id="{F8A54191-AAA1-4139-B3BD-83EBDE015FF5}"/>
              </a:ext>
            </a:extLst>
          </p:cNvPr>
          <p:cNvSpPr>
            <a:spLocks noGrp="1"/>
          </p:cNvSpPr>
          <p:nvPr>
            <p:ph type="body" sz="quarter" idx="34" hasCustomPrompt="1"/>
          </p:nvPr>
        </p:nvSpPr>
        <p:spPr>
          <a:xfrm>
            <a:off x="646699" y="3045542"/>
            <a:ext cx="3289574" cy="2870762"/>
          </a:xfrm>
        </p:spPr>
        <p:txBody>
          <a:bodyPr anchor="t">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Vieta papildu piezīmēm, svarīgākajām iezīmēm.</a:t>
            </a:r>
          </a:p>
        </p:txBody>
      </p:sp>
      <p:sp>
        <p:nvSpPr>
          <p:cNvPr id="13" name="Teksta vietturis 2">
            <a:extLst>
              <a:ext uri="{FF2B5EF4-FFF2-40B4-BE49-F238E27FC236}">
                <a16:creationId xmlns:a16="http://schemas.microsoft.com/office/drawing/2014/main" id="{978DD05E-50CE-44F7-B3A2-550850984557}"/>
              </a:ext>
            </a:extLst>
          </p:cNvPr>
          <p:cNvSpPr>
            <a:spLocks noGrp="1"/>
          </p:cNvSpPr>
          <p:nvPr>
            <p:ph type="body" sz="quarter" idx="35" hasCustomPrompt="1"/>
          </p:nvPr>
        </p:nvSpPr>
        <p:spPr>
          <a:xfrm>
            <a:off x="5233022" y="6354885"/>
            <a:ext cx="4703458"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Kājenes vietturis 2">
            <a:extLst>
              <a:ext uri="{FF2B5EF4-FFF2-40B4-BE49-F238E27FC236}">
                <a16:creationId xmlns:a16="http://schemas.microsoft.com/office/drawing/2014/main" id="{BD326249-8D22-7FF4-5F5C-9C087A0DBE35}"/>
              </a:ext>
            </a:extLst>
          </p:cNvPr>
          <p:cNvSpPr>
            <a:spLocks noGrp="1"/>
          </p:cNvSpPr>
          <p:nvPr>
            <p:ph type="ftr" sz="quarter" idx="36"/>
          </p:nvPr>
        </p:nvSpPr>
        <p:spPr>
          <a:xfrm>
            <a:off x="1647561" y="6282000"/>
            <a:ext cx="2304000" cy="360000"/>
          </a:xfrm>
        </p:spPr>
        <p:txBody>
          <a:bodyPr/>
          <a:lstStyle>
            <a:lvl1pPr algn="r">
              <a:defRPr>
                <a:solidFill>
                  <a:srgbClr val="808085"/>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5" name="Virsraksts 4">
            <a:extLst>
              <a:ext uri="{FF2B5EF4-FFF2-40B4-BE49-F238E27FC236}">
                <a16:creationId xmlns:a16="http://schemas.microsoft.com/office/drawing/2014/main" id="{C555D31E-0D24-93AD-2061-375EA4C0470B}"/>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Tree>
    <p:extLst>
      <p:ext uri="{BB962C8B-B14F-4D97-AF65-F5344CB8AC3E}">
        <p14:creationId xmlns:p14="http://schemas.microsoft.com/office/powerpoint/2010/main" val="1157504278"/>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2 grafiki_plašs_gaišs">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6476999" y="1440000"/>
            <a:ext cx="5715000" cy="541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7123699" y="1656000"/>
            <a:ext cx="4427336"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7123699" y="2227005"/>
            <a:ext cx="4438105" cy="3864875"/>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7138426"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3563147" y="6281535"/>
            <a:ext cx="2304000" cy="360000"/>
          </a:xfrm>
        </p:spPr>
        <p:txBody>
          <a:bodyPr/>
          <a:lstStyle>
            <a:lvl1pPr algn="ct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7" name="Teksta vietturis 6">
            <a:extLst>
              <a:ext uri="{FF2B5EF4-FFF2-40B4-BE49-F238E27FC236}">
                <a16:creationId xmlns:a16="http://schemas.microsoft.com/office/drawing/2014/main" id="{EE912D13-DC42-74BE-C26F-EF1781CF34BE}"/>
              </a:ext>
            </a:extLst>
          </p:cNvPr>
          <p:cNvSpPr>
            <a:spLocks noGrp="1"/>
          </p:cNvSpPr>
          <p:nvPr>
            <p:ph type="body" sz="quarter" idx="38" hasCustomPrompt="1"/>
          </p:nvPr>
        </p:nvSpPr>
        <p:spPr>
          <a:xfrm>
            <a:off x="654092" y="1655763"/>
            <a:ext cx="5192712" cy="4436118"/>
          </a:xfrm>
        </p:spPr>
        <p:txBody>
          <a:bodyPr/>
          <a:lstStyle>
            <a:lvl1pPr>
              <a:defRPr/>
            </a:lvl1pPr>
          </a:lstStyle>
          <a:p>
            <a:pPr lvl="0"/>
            <a:r>
              <a:rPr lang="lv-LV" dirty="0"/>
              <a:t>Neliels grafika apraksta teksts.</a:t>
            </a:r>
          </a:p>
        </p:txBody>
      </p:sp>
    </p:spTree>
    <p:extLst>
      <p:ext uri="{BB962C8B-B14F-4D97-AF65-F5344CB8AC3E}">
        <p14:creationId xmlns:p14="http://schemas.microsoft.com/office/powerpoint/2010/main" val="3465480700"/>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2 grafiki_plašs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6476999" y="1440000"/>
            <a:ext cx="5715000" cy="541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7123699" y="1656000"/>
            <a:ext cx="4427336"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7123699" y="2227005"/>
            <a:ext cx="4438105" cy="3864875"/>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7138426"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3563147" y="6281535"/>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7" name="Teksta vietturis 6">
            <a:extLst>
              <a:ext uri="{FF2B5EF4-FFF2-40B4-BE49-F238E27FC236}">
                <a16:creationId xmlns:a16="http://schemas.microsoft.com/office/drawing/2014/main" id="{EE912D13-DC42-74BE-C26F-EF1781CF34BE}"/>
              </a:ext>
            </a:extLst>
          </p:cNvPr>
          <p:cNvSpPr>
            <a:spLocks noGrp="1"/>
          </p:cNvSpPr>
          <p:nvPr>
            <p:ph type="body" sz="quarter" idx="38" hasCustomPrompt="1"/>
          </p:nvPr>
        </p:nvSpPr>
        <p:spPr>
          <a:xfrm>
            <a:off x="654092" y="1655763"/>
            <a:ext cx="5192712" cy="4436118"/>
          </a:xfrm>
        </p:spPr>
        <p:txBody>
          <a:bodyPr/>
          <a:lstStyle>
            <a:lvl1pPr>
              <a:defRPr/>
            </a:lvl1pPr>
          </a:lstStyle>
          <a:p>
            <a:pPr lvl="0"/>
            <a:r>
              <a:rPr lang="lv-LV" dirty="0"/>
              <a:t>Vieta lielākam tēmas aprakstam.</a:t>
            </a:r>
          </a:p>
        </p:txBody>
      </p:sp>
    </p:spTree>
    <p:extLst>
      <p:ext uri="{BB962C8B-B14F-4D97-AF65-F5344CB8AC3E}">
        <p14:creationId xmlns:p14="http://schemas.microsoft.com/office/powerpoint/2010/main" val="2593177126"/>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 grafiks_pa kreisi_teksts">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440000"/>
            <a:ext cx="5715000" cy="541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646700" y="1656000"/>
            <a:ext cx="4427336"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646700" y="2227006"/>
            <a:ext cx="4438105" cy="3780000"/>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accent1"/>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6368131" y="6281535"/>
            <a:ext cx="2304000" cy="360000"/>
          </a:xfrm>
        </p:spPr>
        <p:txBody>
          <a:bodyPr/>
          <a:lstStyle>
            <a:lvl1pPr algn="ct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7" name="Teksta vietturis 6">
            <a:extLst>
              <a:ext uri="{FF2B5EF4-FFF2-40B4-BE49-F238E27FC236}">
                <a16:creationId xmlns:a16="http://schemas.microsoft.com/office/drawing/2014/main" id="{EE912D13-DC42-74BE-C26F-EF1781CF34BE}"/>
              </a:ext>
            </a:extLst>
          </p:cNvPr>
          <p:cNvSpPr>
            <a:spLocks noGrp="1"/>
          </p:cNvSpPr>
          <p:nvPr>
            <p:ph type="body" sz="quarter" idx="38" hasCustomPrompt="1"/>
          </p:nvPr>
        </p:nvSpPr>
        <p:spPr>
          <a:xfrm>
            <a:off x="6367463" y="1655763"/>
            <a:ext cx="5192712" cy="4436118"/>
          </a:xfrm>
        </p:spPr>
        <p:txBody>
          <a:bodyPr/>
          <a:lstStyle>
            <a:lvl1pPr>
              <a:defRPr/>
            </a:lvl1pPr>
          </a:lstStyle>
          <a:p>
            <a:pPr lvl="0"/>
            <a:r>
              <a:rPr lang="lv-LV" dirty="0"/>
              <a:t>Neliels grafika apraksta teksts.</a:t>
            </a:r>
          </a:p>
        </p:txBody>
      </p:sp>
      <p:pic>
        <p:nvPicPr>
          <p:cNvPr id="18" name="Grafika 17">
            <a:extLst>
              <a:ext uri="{FF2B5EF4-FFF2-40B4-BE49-F238E27FC236}">
                <a16:creationId xmlns:a16="http://schemas.microsoft.com/office/drawing/2014/main" id="{706D6A67-BB8C-4730-765A-0A86276D19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Tree>
    <p:extLst>
      <p:ext uri="{BB962C8B-B14F-4D97-AF65-F5344CB8AC3E}">
        <p14:creationId xmlns:p14="http://schemas.microsoft.com/office/powerpoint/2010/main" val="841978751"/>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 grafiks_pa kreisi_teksts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440000"/>
            <a:ext cx="5715000" cy="541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646700" y="1656000"/>
            <a:ext cx="4427336"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646700" y="2227006"/>
            <a:ext cx="4438105" cy="3780000"/>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6368131" y="6281535"/>
            <a:ext cx="2304000" cy="360000"/>
          </a:xfrm>
        </p:spPr>
        <p:txBody>
          <a:bodyPr/>
          <a:lstStyle>
            <a:lvl1pPr algn="ctr">
              <a:defRPr>
                <a:solidFill>
                  <a:srgbClr val="8D8D97"/>
                </a:solidFill>
              </a:defRPr>
            </a:lvl1pPr>
          </a:lstStyle>
          <a:p>
            <a:r>
              <a:rPr lang="lv-LV" b="1" dirty="0">
                <a:ea typeface="Open Sans" panose="020B0606030504020204" pitchFamily="34" charset="0"/>
                <a:cs typeface="Open Sans" panose="020B0606030504020204" pitchFamily="34" charset="0"/>
              </a:rPr>
              <a:t>RESTRICTED INFORMATION</a:t>
            </a:r>
          </a:p>
        </p:txBody>
      </p:sp>
      <p:pic>
        <p:nvPicPr>
          <p:cNvPr id="17" name="Grafika 16">
            <a:extLst>
              <a:ext uri="{FF2B5EF4-FFF2-40B4-BE49-F238E27FC236}">
                <a16:creationId xmlns:a16="http://schemas.microsoft.com/office/drawing/2014/main" id="{54EF53AF-5CD9-B0A4-2F7C-9B073D17F1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7" name="Teksta vietturis 6">
            <a:extLst>
              <a:ext uri="{FF2B5EF4-FFF2-40B4-BE49-F238E27FC236}">
                <a16:creationId xmlns:a16="http://schemas.microsoft.com/office/drawing/2014/main" id="{EE912D13-DC42-74BE-C26F-EF1781CF34BE}"/>
              </a:ext>
            </a:extLst>
          </p:cNvPr>
          <p:cNvSpPr>
            <a:spLocks noGrp="1"/>
          </p:cNvSpPr>
          <p:nvPr>
            <p:ph type="body" sz="quarter" idx="38" hasCustomPrompt="1"/>
          </p:nvPr>
        </p:nvSpPr>
        <p:spPr>
          <a:xfrm>
            <a:off x="6367463" y="1655763"/>
            <a:ext cx="5192712" cy="4436118"/>
          </a:xfrm>
        </p:spPr>
        <p:txBody>
          <a:bodyPr/>
          <a:lstStyle>
            <a:lvl1pPr>
              <a:defRPr/>
            </a:lvl1pPr>
          </a:lstStyle>
          <a:p>
            <a:pPr lvl="0"/>
            <a:r>
              <a:rPr lang="lv-LV" dirty="0"/>
              <a:t>Neliels grafika apraksta teksts.</a:t>
            </a:r>
          </a:p>
        </p:txBody>
      </p:sp>
    </p:spTree>
    <p:extLst>
      <p:ext uri="{BB962C8B-B14F-4D97-AF65-F5344CB8AC3E}">
        <p14:creationId xmlns:p14="http://schemas.microsoft.com/office/powerpoint/2010/main" val="112502072"/>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 grafiks_teksts_3">
    <p:bg>
      <p:bgRef idx="1001">
        <a:schemeClr val="bg1"/>
      </p:bgRef>
    </p:bg>
    <p:spTree>
      <p:nvGrpSpPr>
        <p:cNvPr id="1" name=""/>
        <p:cNvGrpSpPr/>
        <p:nvPr/>
      </p:nvGrpSpPr>
      <p:grpSpPr>
        <a:xfrm>
          <a:off x="0" y="0"/>
          <a:ext cx="0" cy="0"/>
          <a:chOff x="0" y="0"/>
          <a:chExt cx="0" cy="0"/>
        </a:xfrm>
      </p:grpSpPr>
      <p:sp>
        <p:nvSpPr>
          <p:cNvPr id="4" name="Taisnstūris 3">
            <a:extLst>
              <a:ext uri="{FF2B5EF4-FFF2-40B4-BE49-F238E27FC236}">
                <a16:creationId xmlns:a16="http://schemas.microsoft.com/office/drawing/2014/main" id="{B741A562-F606-4E4C-96E2-482DCFBB7FF8}"/>
              </a:ext>
            </a:extLst>
          </p:cNvPr>
          <p:cNvSpPr/>
          <p:nvPr userDrawn="1"/>
        </p:nvSpPr>
        <p:spPr>
          <a:xfrm>
            <a:off x="7224000" y="0"/>
            <a:ext cx="4968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7703941" y="1103827"/>
            <a:ext cx="4008119" cy="4975860"/>
          </a:xfrm>
        </p:spPr>
        <p:txBody>
          <a:bodyPr anchor="t"/>
          <a:lstStyle>
            <a:lvl1pPr algn="ctr">
              <a:defRPr>
                <a:solidFill>
                  <a:schemeClr val="accent1">
                    <a:lumMod val="75000"/>
                  </a:schemeClr>
                </a:solidFill>
              </a:defRPr>
            </a:lvl1pPr>
          </a:lstStyle>
          <a:p>
            <a:r>
              <a:rPr lang="lv-LV" dirty="0"/>
              <a:t>Grafiks</a:t>
            </a:r>
          </a:p>
        </p:txBody>
      </p:sp>
      <p:sp>
        <p:nvSpPr>
          <p:cNvPr id="12" name="Slaida numura vietturis 11">
            <a:extLst>
              <a:ext uri="{FF2B5EF4-FFF2-40B4-BE49-F238E27FC236}">
                <a16:creationId xmlns:a16="http://schemas.microsoft.com/office/drawing/2014/main" id="{65E49842-4752-463B-9EC4-7CE5B678E2C9}"/>
              </a:ext>
            </a:extLst>
          </p:cNvPr>
          <p:cNvSpPr>
            <a:spLocks noGrp="1"/>
          </p:cNvSpPr>
          <p:nvPr>
            <p:ph type="sldNum" sz="quarter" idx="32"/>
          </p:nvPr>
        </p:nvSpPr>
        <p:spPr>
          <a:xfrm>
            <a:off x="280799" y="6276304"/>
            <a:ext cx="463003"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3" name="Teksta vietturis 2">
            <a:extLst>
              <a:ext uri="{FF2B5EF4-FFF2-40B4-BE49-F238E27FC236}">
                <a16:creationId xmlns:a16="http://schemas.microsoft.com/office/drawing/2014/main" id="{978DD05E-50CE-44F7-B3A2-550850984557}"/>
              </a:ext>
            </a:extLst>
          </p:cNvPr>
          <p:cNvSpPr>
            <a:spLocks noGrp="1"/>
          </p:cNvSpPr>
          <p:nvPr>
            <p:ph type="body" sz="quarter" idx="35" hasCustomPrompt="1"/>
          </p:nvPr>
        </p:nvSpPr>
        <p:spPr>
          <a:xfrm>
            <a:off x="7595479" y="6345238"/>
            <a:ext cx="2699320"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Kājenes vietturis 2">
            <a:extLst>
              <a:ext uri="{FF2B5EF4-FFF2-40B4-BE49-F238E27FC236}">
                <a16:creationId xmlns:a16="http://schemas.microsoft.com/office/drawing/2014/main" id="{BD326249-8D22-7FF4-5F5C-9C087A0DBE35}"/>
              </a:ext>
            </a:extLst>
          </p:cNvPr>
          <p:cNvSpPr>
            <a:spLocks noGrp="1"/>
          </p:cNvSpPr>
          <p:nvPr>
            <p:ph type="ftr" sz="quarter" idx="36"/>
          </p:nvPr>
        </p:nvSpPr>
        <p:spPr>
          <a:xfrm>
            <a:off x="751840"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7595479" y="373886"/>
            <a:ext cx="4225042" cy="582095"/>
          </a:xfrm>
        </p:spPr>
        <p:txBody>
          <a:bodyPr anchor="t">
            <a:noAutofit/>
          </a:bodyPr>
          <a:lstStyle>
            <a:lvl1pPr>
              <a:lnSpc>
                <a:spcPct val="100000"/>
              </a:lnSpc>
              <a:spcBef>
                <a:spcPts val="0"/>
              </a:spcBef>
              <a:defRPr sz="1600" b="1">
                <a:solidFill>
                  <a:schemeClr val="accent1">
                    <a:lumMod val="75000"/>
                  </a:schemeClr>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virsraksts (mērvienības).</a:t>
            </a:r>
            <a:br>
              <a:rPr lang="lv-LV" dirty="0"/>
            </a:br>
            <a:r>
              <a:rPr lang="lv-LV" dirty="0"/>
              <a:t>Teksta izmērs no 16-18 </a:t>
            </a:r>
            <a:r>
              <a:rPr lang="lv-LV" dirty="0" err="1"/>
              <a:t>pt</a:t>
            </a:r>
            <a:r>
              <a:rPr lang="lv-LV" dirty="0"/>
              <a:t>. Šobrīd 16 </a:t>
            </a:r>
            <a:r>
              <a:rPr lang="lv-LV" dirty="0" err="1"/>
              <a:t>pt</a:t>
            </a:r>
            <a:r>
              <a:rPr lang="lv-LV" dirty="0"/>
              <a:t>.</a:t>
            </a:r>
          </a:p>
        </p:txBody>
      </p:sp>
      <p:sp>
        <p:nvSpPr>
          <p:cNvPr id="18" name="Virsraksts 1">
            <a:extLst>
              <a:ext uri="{FF2B5EF4-FFF2-40B4-BE49-F238E27FC236}">
                <a16:creationId xmlns:a16="http://schemas.microsoft.com/office/drawing/2014/main" id="{2574380F-BCC2-0FF3-6364-84211B82346F}"/>
              </a:ext>
            </a:extLst>
          </p:cNvPr>
          <p:cNvSpPr>
            <a:spLocks noGrp="1"/>
          </p:cNvSpPr>
          <p:nvPr>
            <p:ph type="ctrTitle" hasCustomPrompt="1"/>
          </p:nvPr>
        </p:nvSpPr>
        <p:spPr>
          <a:xfrm>
            <a:off x="625138" y="766355"/>
            <a:ext cx="5966278" cy="1907813"/>
          </a:xfrm>
        </p:spPr>
        <p:txBody>
          <a:bodyPr anchor="t">
            <a:noAutofit/>
          </a:bodyPr>
          <a:lstStyle>
            <a:lvl1pPr algn="l">
              <a:lnSpc>
                <a:spcPct val="100000"/>
              </a:lnSpc>
              <a:spcAft>
                <a:spcPts val="1000"/>
              </a:spcAft>
              <a:defRPr sz="3600">
                <a:solidFill>
                  <a:schemeClr val="tx1"/>
                </a:solidFill>
              </a:defRPr>
            </a:lvl1pPr>
          </a:lstStyle>
          <a:p>
            <a:r>
              <a:rPr lang="lv-LV" dirty="0"/>
              <a:t>Slaida virsraksts</a:t>
            </a:r>
          </a:p>
        </p:txBody>
      </p:sp>
      <p:sp>
        <p:nvSpPr>
          <p:cNvPr id="20" name="Teksta vietturis 3">
            <a:extLst>
              <a:ext uri="{FF2B5EF4-FFF2-40B4-BE49-F238E27FC236}">
                <a16:creationId xmlns:a16="http://schemas.microsoft.com/office/drawing/2014/main" id="{17858D0B-15BA-8DF5-C865-CFDECB555D04}"/>
              </a:ext>
            </a:extLst>
          </p:cNvPr>
          <p:cNvSpPr>
            <a:spLocks noGrp="1"/>
          </p:cNvSpPr>
          <p:nvPr>
            <p:ph type="body" sz="quarter" idx="37" hasCustomPrompt="1"/>
          </p:nvPr>
        </p:nvSpPr>
        <p:spPr>
          <a:xfrm>
            <a:off x="625474" y="3070225"/>
            <a:ext cx="5965826" cy="2717800"/>
          </a:xfrm>
        </p:spPr>
        <p:txBody>
          <a:bodyPr/>
          <a:lstStyle>
            <a:lvl1pPr>
              <a:spcAft>
                <a:spcPts val="1000"/>
              </a:spcAft>
              <a:defRPr sz="2000">
                <a:solidFill>
                  <a:schemeClr val="tx1"/>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lv-LV" dirty="0"/>
              <a:t>Neliels slaida tēmas apraksts. </a:t>
            </a:r>
            <a:r>
              <a:rPr lang="en-US" dirty="0" err="1"/>
              <a:t>Iesp</a:t>
            </a:r>
            <a:r>
              <a:rPr lang="lv-LV" dirty="0"/>
              <a:t>ē</a:t>
            </a:r>
            <a:r>
              <a:rPr lang="en-US" dirty="0"/>
              <a:t>jams</a:t>
            </a:r>
            <a:r>
              <a:rPr lang="lv-LV" dirty="0"/>
              <a:t> teksts pāris rindiņu apjomā.</a:t>
            </a:r>
          </a:p>
        </p:txBody>
      </p:sp>
      <p:sp>
        <p:nvSpPr>
          <p:cNvPr id="21" name="Taisnstūris 20">
            <a:extLst>
              <a:ext uri="{FF2B5EF4-FFF2-40B4-BE49-F238E27FC236}">
                <a16:creationId xmlns:a16="http://schemas.microsoft.com/office/drawing/2014/main" id="{F981984F-0D6A-B938-FC39-6A113DA09483}"/>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5" name="Grafika 14">
            <a:extLst>
              <a:ext uri="{FF2B5EF4-FFF2-40B4-BE49-F238E27FC236}">
                <a16:creationId xmlns:a16="http://schemas.microsoft.com/office/drawing/2014/main" id="{47D13B8F-176E-AD84-B249-74DD93EBD8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52000" y="6230134"/>
            <a:ext cx="1017869" cy="360000"/>
          </a:xfrm>
          <a:prstGeom prst="rect">
            <a:avLst/>
          </a:prstGeom>
        </p:spPr>
      </p:pic>
    </p:spTree>
    <p:extLst>
      <p:ext uri="{BB962C8B-B14F-4D97-AF65-F5344CB8AC3E}">
        <p14:creationId xmlns:p14="http://schemas.microsoft.com/office/powerpoint/2010/main" val="19516231"/>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daļu slaids_1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1524000" y="2662165"/>
            <a:ext cx="9144000" cy="1351711"/>
          </a:xfrm>
        </p:spPr>
        <p:txBody>
          <a:bodyPr anchor="ctr">
            <a:noAutofit/>
          </a:bodyPr>
          <a:lstStyle>
            <a:lvl1pPr algn="ctr">
              <a:lnSpc>
                <a:spcPct val="100000"/>
              </a:lnSpc>
              <a:defRPr sz="40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Kājenes vietturis 2">
            <a:extLst>
              <a:ext uri="{FF2B5EF4-FFF2-40B4-BE49-F238E27FC236}">
                <a16:creationId xmlns:a16="http://schemas.microsoft.com/office/drawing/2014/main" id="{1E6C650D-33A6-04FF-3AEB-CBB9762B71D7}"/>
              </a:ext>
            </a:extLst>
          </p:cNvPr>
          <p:cNvSpPr>
            <a:spLocks noGrp="1"/>
          </p:cNvSpPr>
          <p:nvPr>
            <p:ph type="ftr" sz="quarter" idx="10"/>
          </p:nvPr>
        </p:nvSpPr>
        <p:spPr>
          <a:xfrm>
            <a:off x="4569600" y="6478126"/>
            <a:ext cx="3052800" cy="396000"/>
          </a:xfrm>
          <a:ln>
            <a:solidFill>
              <a:schemeClr val="tx2"/>
            </a:solidFill>
          </a:ln>
        </p:spPr>
        <p:txBody>
          <a:bodyPr/>
          <a:lstStyle>
            <a:lvl1pPr>
              <a:defRPr>
                <a:solidFill>
                  <a:srgbClr val="8D8D97"/>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00994258"/>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 grafiks_teksts_3_gaišs">
    <p:bg>
      <p:bgRef idx="1001">
        <a:schemeClr val="bg2"/>
      </p:bgRef>
    </p:bg>
    <p:spTree>
      <p:nvGrpSpPr>
        <p:cNvPr id="1" name=""/>
        <p:cNvGrpSpPr/>
        <p:nvPr/>
      </p:nvGrpSpPr>
      <p:grpSpPr>
        <a:xfrm>
          <a:off x="0" y="0"/>
          <a:ext cx="0" cy="0"/>
          <a:chOff x="0" y="0"/>
          <a:chExt cx="0" cy="0"/>
        </a:xfrm>
      </p:grpSpPr>
      <p:sp>
        <p:nvSpPr>
          <p:cNvPr id="4" name="Taisnstūris 3">
            <a:extLst>
              <a:ext uri="{FF2B5EF4-FFF2-40B4-BE49-F238E27FC236}">
                <a16:creationId xmlns:a16="http://schemas.microsoft.com/office/drawing/2014/main" id="{B741A562-F606-4E4C-96E2-482DCFBB7FF8}"/>
              </a:ext>
            </a:extLst>
          </p:cNvPr>
          <p:cNvSpPr/>
          <p:nvPr userDrawn="1"/>
        </p:nvSpPr>
        <p:spPr>
          <a:xfrm>
            <a:off x="7224000" y="0"/>
            <a:ext cx="4968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7703941" y="1107966"/>
            <a:ext cx="4008119" cy="5040000"/>
          </a:xfrm>
        </p:spPr>
        <p:txBody>
          <a:bodyPr anchor="t"/>
          <a:lstStyle>
            <a:lvl1pPr algn="ctr">
              <a:defRPr>
                <a:solidFill>
                  <a:schemeClr val="accent1">
                    <a:lumMod val="75000"/>
                  </a:schemeClr>
                </a:solidFill>
              </a:defRPr>
            </a:lvl1pPr>
          </a:lstStyle>
          <a:p>
            <a:r>
              <a:rPr lang="lv-LV" dirty="0"/>
              <a:t>Grafiks</a:t>
            </a:r>
          </a:p>
        </p:txBody>
      </p:sp>
      <p:sp>
        <p:nvSpPr>
          <p:cNvPr id="12" name="Slaida numura vietturis 11">
            <a:extLst>
              <a:ext uri="{FF2B5EF4-FFF2-40B4-BE49-F238E27FC236}">
                <a16:creationId xmlns:a16="http://schemas.microsoft.com/office/drawing/2014/main" id="{65E49842-4752-463B-9EC4-7CE5B678E2C9}"/>
              </a:ext>
            </a:extLst>
          </p:cNvPr>
          <p:cNvSpPr>
            <a:spLocks noGrp="1"/>
          </p:cNvSpPr>
          <p:nvPr>
            <p:ph type="sldNum" sz="quarter" idx="32"/>
          </p:nvPr>
        </p:nvSpPr>
        <p:spPr>
          <a:xfrm>
            <a:off x="280799" y="6276304"/>
            <a:ext cx="463003"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3" name="Teksta vietturis 2">
            <a:extLst>
              <a:ext uri="{FF2B5EF4-FFF2-40B4-BE49-F238E27FC236}">
                <a16:creationId xmlns:a16="http://schemas.microsoft.com/office/drawing/2014/main" id="{978DD05E-50CE-44F7-B3A2-550850984557}"/>
              </a:ext>
            </a:extLst>
          </p:cNvPr>
          <p:cNvSpPr>
            <a:spLocks noGrp="1"/>
          </p:cNvSpPr>
          <p:nvPr>
            <p:ph type="body" sz="quarter" idx="35" hasCustomPrompt="1"/>
          </p:nvPr>
        </p:nvSpPr>
        <p:spPr>
          <a:xfrm>
            <a:off x="7595479" y="6345238"/>
            <a:ext cx="2699320"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Kājenes vietturis 2">
            <a:extLst>
              <a:ext uri="{FF2B5EF4-FFF2-40B4-BE49-F238E27FC236}">
                <a16:creationId xmlns:a16="http://schemas.microsoft.com/office/drawing/2014/main" id="{BD326249-8D22-7FF4-5F5C-9C087A0DBE35}"/>
              </a:ext>
            </a:extLst>
          </p:cNvPr>
          <p:cNvSpPr>
            <a:spLocks noGrp="1"/>
          </p:cNvSpPr>
          <p:nvPr>
            <p:ph type="ftr" sz="quarter" idx="36"/>
          </p:nvPr>
        </p:nvSpPr>
        <p:spPr>
          <a:xfrm>
            <a:off x="751840" y="6282000"/>
            <a:ext cx="2304000" cy="360000"/>
          </a:xfrm>
        </p:spPr>
        <p:txBody>
          <a:bodyPr/>
          <a:lstStyle>
            <a:lvl1pPr algn="r">
              <a:defRPr>
                <a:solidFill>
                  <a:srgbClr val="808085"/>
                </a:solidFill>
              </a:defRPr>
            </a:lvl1pPr>
          </a:lstStyle>
          <a:p>
            <a:r>
              <a:rPr lang="lv-LV" b="1" dirty="0">
                <a:ea typeface="Open Sans" panose="020B0606030504020204" pitchFamily="34" charset="0"/>
                <a:cs typeface="Open Sans" panose="020B0606030504020204" pitchFamily="34" charset="0"/>
              </a:rPr>
              <a:t>RESTRICTED INFORMATION</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7595479" y="378025"/>
            <a:ext cx="4225042" cy="582095"/>
          </a:xfrm>
        </p:spPr>
        <p:txBody>
          <a:bodyPr anchor="t">
            <a:noAutofit/>
          </a:bodyPr>
          <a:lstStyle>
            <a:lvl1pPr>
              <a:lnSpc>
                <a:spcPct val="100000"/>
              </a:lnSpc>
              <a:spcBef>
                <a:spcPts val="0"/>
              </a:spcBef>
              <a:defRPr sz="1600" b="1">
                <a:solidFill>
                  <a:schemeClr val="accent1">
                    <a:lumMod val="75000"/>
                  </a:schemeClr>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virsraksts (mērvienības).</a:t>
            </a:r>
            <a:br>
              <a:rPr lang="lv-LV" dirty="0"/>
            </a:br>
            <a:r>
              <a:rPr lang="lv-LV" dirty="0"/>
              <a:t>Teksta izmērs no 16-18 </a:t>
            </a:r>
            <a:r>
              <a:rPr lang="lv-LV" dirty="0" err="1"/>
              <a:t>pt</a:t>
            </a:r>
            <a:r>
              <a:rPr lang="lv-LV" dirty="0"/>
              <a:t>. Šobrīd 16 </a:t>
            </a:r>
            <a:r>
              <a:rPr lang="lv-LV" dirty="0" err="1"/>
              <a:t>pt</a:t>
            </a:r>
            <a:r>
              <a:rPr lang="lv-LV" dirty="0"/>
              <a:t>.</a:t>
            </a:r>
          </a:p>
        </p:txBody>
      </p:sp>
      <p:pic>
        <p:nvPicPr>
          <p:cNvPr id="14" name="Grafika 13">
            <a:extLst>
              <a:ext uri="{FF2B5EF4-FFF2-40B4-BE49-F238E27FC236}">
                <a16:creationId xmlns:a16="http://schemas.microsoft.com/office/drawing/2014/main" id="{F3AC94FF-7A89-D8C8-42A8-5099BEEDA5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52000" y="6231672"/>
            <a:ext cx="1017867" cy="360000"/>
          </a:xfrm>
          <a:prstGeom prst="rect">
            <a:avLst/>
          </a:prstGeom>
        </p:spPr>
      </p:pic>
      <p:sp>
        <p:nvSpPr>
          <p:cNvPr id="18" name="Virsraksts 1">
            <a:extLst>
              <a:ext uri="{FF2B5EF4-FFF2-40B4-BE49-F238E27FC236}">
                <a16:creationId xmlns:a16="http://schemas.microsoft.com/office/drawing/2014/main" id="{2574380F-BCC2-0FF3-6364-84211B82346F}"/>
              </a:ext>
            </a:extLst>
          </p:cNvPr>
          <p:cNvSpPr>
            <a:spLocks noGrp="1"/>
          </p:cNvSpPr>
          <p:nvPr>
            <p:ph type="ctrTitle" hasCustomPrompt="1"/>
          </p:nvPr>
        </p:nvSpPr>
        <p:spPr>
          <a:xfrm>
            <a:off x="625138" y="766355"/>
            <a:ext cx="5966278" cy="190781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20" name="Teksta vietturis 3">
            <a:extLst>
              <a:ext uri="{FF2B5EF4-FFF2-40B4-BE49-F238E27FC236}">
                <a16:creationId xmlns:a16="http://schemas.microsoft.com/office/drawing/2014/main" id="{17858D0B-15BA-8DF5-C865-CFDECB555D04}"/>
              </a:ext>
            </a:extLst>
          </p:cNvPr>
          <p:cNvSpPr>
            <a:spLocks noGrp="1"/>
          </p:cNvSpPr>
          <p:nvPr>
            <p:ph type="body" sz="quarter" idx="37" hasCustomPrompt="1"/>
          </p:nvPr>
        </p:nvSpPr>
        <p:spPr>
          <a:xfrm>
            <a:off x="625474" y="3070225"/>
            <a:ext cx="5965826" cy="2717800"/>
          </a:xfrm>
        </p:spPr>
        <p:txBody>
          <a:bodyPr/>
          <a:lstStyle>
            <a:lvl1pPr>
              <a:spcBef>
                <a:spcPts val="0"/>
              </a:spcBef>
              <a:defRPr sz="2000">
                <a:solidFill>
                  <a:schemeClr val="tx1"/>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lv-LV" dirty="0"/>
              <a:t>Neliels slaida tēmas apraksts. </a:t>
            </a:r>
            <a:r>
              <a:rPr lang="en-US" dirty="0" err="1"/>
              <a:t>Iesp</a:t>
            </a:r>
            <a:r>
              <a:rPr lang="lv-LV" dirty="0"/>
              <a:t>ē</a:t>
            </a:r>
            <a:r>
              <a:rPr lang="en-US" dirty="0"/>
              <a:t>jams</a:t>
            </a:r>
            <a:r>
              <a:rPr lang="lv-LV" dirty="0"/>
              <a:t> teksts pāris rindiņu apjomā.</a:t>
            </a:r>
          </a:p>
        </p:txBody>
      </p:sp>
      <p:sp>
        <p:nvSpPr>
          <p:cNvPr id="21" name="Taisnstūris 20">
            <a:extLst>
              <a:ext uri="{FF2B5EF4-FFF2-40B4-BE49-F238E27FC236}">
                <a16:creationId xmlns:a16="http://schemas.microsoft.com/office/drawing/2014/main" id="{F981984F-0D6A-B938-FC39-6A113DA09483}"/>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1440033013"/>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 grafiks_4">
    <p:bg>
      <p:bgRef idx="1001">
        <a:schemeClr val="bg1"/>
      </p:bgRef>
    </p:bg>
    <p:spTree>
      <p:nvGrpSpPr>
        <p:cNvPr id="1" name=""/>
        <p:cNvGrpSpPr/>
        <p:nvPr/>
      </p:nvGrpSpPr>
      <p:grpSpPr>
        <a:xfrm>
          <a:off x="0" y="0"/>
          <a:ext cx="0" cy="0"/>
          <a:chOff x="0" y="0"/>
          <a:chExt cx="0" cy="0"/>
        </a:xfrm>
      </p:grpSpPr>
      <p:sp>
        <p:nvSpPr>
          <p:cNvPr id="17" name="Taisnstūris 16">
            <a:extLst>
              <a:ext uri="{FF2B5EF4-FFF2-40B4-BE49-F238E27FC236}">
                <a16:creationId xmlns:a16="http://schemas.microsoft.com/office/drawing/2014/main" id="{1B4BDD93-276A-4CFC-A1BA-2D32663414DE}"/>
              </a:ext>
            </a:extLst>
          </p:cNvPr>
          <p:cNvSpPr/>
          <p:nvPr userDrawn="1"/>
        </p:nvSpPr>
        <p:spPr>
          <a:xfrm>
            <a:off x="9137505" y="-1"/>
            <a:ext cx="305449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5331759" y="1"/>
            <a:ext cx="6860240" cy="601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Diagrammas vietturis 4">
            <a:extLst>
              <a:ext uri="{FF2B5EF4-FFF2-40B4-BE49-F238E27FC236}">
                <a16:creationId xmlns:a16="http://schemas.microsoft.com/office/drawing/2014/main" id="{7262B1F3-B691-4609-894A-4DB2CDAB3F7A}"/>
              </a:ext>
            </a:extLst>
          </p:cNvPr>
          <p:cNvSpPr>
            <a:spLocks noGrp="1"/>
          </p:cNvSpPr>
          <p:nvPr>
            <p:ph type="chart" sz="quarter" idx="30"/>
          </p:nvPr>
        </p:nvSpPr>
        <p:spPr>
          <a:xfrm>
            <a:off x="6005385" y="664674"/>
            <a:ext cx="5525187" cy="4770000"/>
          </a:xfrm>
        </p:spPr>
        <p:txBody>
          <a:bodyPr/>
          <a:lstStyle>
            <a:lvl1pPr algn="ctr">
              <a:defRPr>
                <a:solidFill>
                  <a:schemeClr val="accent1">
                    <a:lumMod val="75000"/>
                  </a:schemeClr>
                </a:solidFill>
              </a:defRPr>
            </a:lvl1pPr>
          </a:lstStyle>
          <a:p>
            <a:endParaRPr lang="lv-LV" dirty="0"/>
          </a:p>
        </p:txBody>
      </p:sp>
      <p:pic>
        <p:nvPicPr>
          <p:cNvPr id="16" name="Grafika 15">
            <a:extLst>
              <a:ext uri="{FF2B5EF4-FFF2-40B4-BE49-F238E27FC236}">
                <a16:creationId xmlns:a16="http://schemas.microsoft.com/office/drawing/2014/main" id="{AD57AB51-5099-4AD1-BC2E-A85574DFC9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7" name="Slaida numura vietturis 6">
            <a:extLst>
              <a:ext uri="{FF2B5EF4-FFF2-40B4-BE49-F238E27FC236}">
                <a16:creationId xmlns:a16="http://schemas.microsoft.com/office/drawing/2014/main" id="{5D306F7C-419B-428A-9A0E-D8B9BB60560D}"/>
              </a:ext>
            </a:extLst>
          </p:cNvPr>
          <p:cNvSpPr>
            <a:spLocks noGrp="1"/>
          </p:cNvSpPr>
          <p:nvPr>
            <p:ph type="sldNum" sz="quarter" idx="31"/>
          </p:nvPr>
        </p:nvSpPr>
        <p:spPr>
          <a:xfrm>
            <a:off x="280800" y="6274800"/>
            <a:ext cx="469697" cy="365125"/>
          </a:xfrm>
        </p:spPr>
        <p:txBody>
          <a:bodyPr/>
          <a:lstStyle>
            <a:lvl1pPr>
              <a:defRPr>
                <a:solidFill>
                  <a:schemeClr val="tx2"/>
                </a:solidFill>
              </a:defRPr>
            </a:lvl1pPr>
          </a:lstStyle>
          <a:p>
            <a:fld id="{996AB5CB-324E-4DF2-A5C1-250B3D34230D}" type="slidenum">
              <a:rPr lang="lv-LV" smtClean="0"/>
              <a:pPr/>
              <a:t>‹#›</a:t>
            </a:fld>
            <a:endParaRPr lang="lv-LV" dirty="0"/>
          </a:p>
        </p:txBody>
      </p:sp>
      <p:sp>
        <p:nvSpPr>
          <p:cNvPr id="15" name="Teksta vietturis 13">
            <a:extLst>
              <a:ext uri="{FF2B5EF4-FFF2-40B4-BE49-F238E27FC236}">
                <a16:creationId xmlns:a16="http://schemas.microsoft.com/office/drawing/2014/main" id="{4044ED83-9BB1-4A01-BAC7-BAD42DE42A24}"/>
              </a:ext>
            </a:extLst>
          </p:cNvPr>
          <p:cNvSpPr>
            <a:spLocks noGrp="1"/>
          </p:cNvSpPr>
          <p:nvPr>
            <p:ph type="body" sz="quarter" idx="34" hasCustomPrompt="1"/>
          </p:nvPr>
        </p:nvSpPr>
        <p:spPr>
          <a:xfrm>
            <a:off x="642749" y="3821305"/>
            <a:ext cx="4073218" cy="1213212"/>
          </a:xfrm>
        </p:spPr>
        <p:txBody>
          <a:bodyPr anchor="t">
            <a:noAutofit/>
          </a:bodyPr>
          <a:lstStyle>
            <a:lvl1pPr>
              <a:lnSpc>
                <a:spcPct val="100000"/>
              </a:lnSpc>
              <a:spcBef>
                <a:spcPts val="0"/>
              </a:spcBef>
              <a:spcAft>
                <a:spcPts val="1000"/>
              </a:spcAft>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18" name="Taisnstūris 17">
            <a:extLst>
              <a:ext uri="{FF2B5EF4-FFF2-40B4-BE49-F238E27FC236}">
                <a16:creationId xmlns:a16="http://schemas.microsoft.com/office/drawing/2014/main" id="{D18FC84E-BD39-4C40-8C72-42E8AF2B0D29}"/>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Teksta vietturis 2">
            <a:extLst>
              <a:ext uri="{FF2B5EF4-FFF2-40B4-BE49-F238E27FC236}">
                <a16:creationId xmlns:a16="http://schemas.microsoft.com/office/drawing/2014/main" id="{AF34AAA9-A524-40F4-BB05-F44FA0675110}"/>
              </a:ext>
            </a:extLst>
          </p:cNvPr>
          <p:cNvSpPr>
            <a:spLocks noGrp="1"/>
          </p:cNvSpPr>
          <p:nvPr>
            <p:ph type="body" sz="quarter" idx="35" hasCustomPrompt="1"/>
          </p:nvPr>
        </p:nvSpPr>
        <p:spPr>
          <a:xfrm>
            <a:off x="750497" y="6345238"/>
            <a:ext cx="4994304" cy="207962"/>
          </a:xfrm>
        </p:spPr>
        <p:txBody>
          <a:bodyPr anchor="ctr"/>
          <a:lstStyle>
            <a:lvl1pPr algn="l">
              <a:defRPr sz="800">
                <a:solidFill>
                  <a:schemeClr val="tx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2" name="Virsraksts 1">
            <a:extLst>
              <a:ext uri="{FF2B5EF4-FFF2-40B4-BE49-F238E27FC236}">
                <a16:creationId xmlns:a16="http://schemas.microsoft.com/office/drawing/2014/main" id="{C00118FE-EF9E-A0AD-DACE-C0A5CAADD011}"/>
              </a:ext>
            </a:extLst>
          </p:cNvPr>
          <p:cNvSpPr>
            <a:spLocks noGrp="1"/>
          </p:cNvSpPr>
          <p:nvPr>
            <p:ph type="title" hasCustomPrompt="1"/>
          </p:nvPr>
        </p:nvSpPr>
        <p:spPr>
          <a:xfrm>
            <a:off x="625140" y="774721"/>
            <a:ext cx="4090827" cy="2261975"/>
          </a:xfrm>
        </p:spPr>
        <p:txBody>
          <a:bodyPr anchor="t"/>
          <a:lstStyle>
            <a:lvl1pPr>
              <a:spcAft>
                <a:spcPts val="1000"/>
              </a:spcAft>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3" name="Kājenes vietturis 2">
            <a:extLst>
              <a:ext uri="{FF2B5EF4-FFF2-40B4-BE49-F238E27FC236}">
                <a16:creationId xmlns:a16="http://schemas.microsoft.com/office/drawing/2014/main" id="{90ED6B98-7B42-CB01-3C83-7BE897FB890F}"/>
              </a:ext>
            </a:extLst>
          </p:cNvPr>
          <p:cNvSpPr>
            <a:spLocks noGrp="1"/>
          </p:cNvSpPr>
          <p:nvPr>
            <p:ph type="ftr" sz="quarter" idx="36"/>
          </p:nvPr>
        </p:nvSpPr>
        <p:spPr>
          <a:xfrm>
            <a:off x="6096000" y="6282000"/>
            <a:ext cx="2304000" cy="360000"/>
          </a:xfrm>
        </p:spPr>
        <p:txBody>
          <a:bodyPr/>
          <a:lstStyle>
            <a:lvl1pPr algn="ct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13988704"/>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 grafiks_4_gaišs">
    <p:bg>
      <p:bgRef idx="1001">
        <a:schemeClr val="bg2"/>
      </p:bgRef>
    </p:bg>
    <p:spTree>
      <p:nvGrpSpPr>
        <p:cNvPr id="1" name=""/>
        <p:cNvGrpSpPr/>
        <p:nvPr/>
      </p:nvGrpSpPr>
      <p:grpSpPr>
        <a:xfrm>
          <a:off x="0" y="0"/>
          <a:ext cx="0" cy="0"/>
          <a:chOff x="0" y="0"/>
          <a:chExt cx="0" cy="0"/>
        </a:xfrm>
      </p:grpSpPr>
      <p:sp>
        <p:nvSpPr>
          <p:cNvPr id="6" name="Taisnstūris 5">
            <a:extLst>
              <a:ext uri="{FF2B5EF4-FFF2-40B4-BE49-F238E27FC236}">
                <a16:creationId xmlns:a16="http://schemas.microsoft.com/office/drawing/2014/main" id="{86F562F5-F294-45AA-96A3-897967230809}"/>
              </a:ext>
            </a:extLst>
          </p:cNvPr>
          <p:cNvSpPr/>
          <p:nvPr userDrawn="1"/>
        </p:nvSpPr>
        <p:spPr>
          <a:xfrm>
            <a:off x="-2" y="5353819"/>
            <a:ext cx="9144000" cy="1512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5331759" y="0"/>
            <a:ext cx="6860240" cy="601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6" name="Grafika 15">
            <a:extLst>
              <a:ext uri="{FF2B5EF4-FFF2-40B4-BE49-F238E27FC236}">
                <a16:creationId xmlns:a16="http://schemas.microsoft.com/office/drawing/2014/main" id="{AD57AB51-5099-4AD1-BC2E-A85574DFC9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2" name="Slaida numura vietturis 1">
            <a:extLst>
              <a:ext uri="{FF2B5EF4-FFF2-40B4-BE49-F238E27FC236}">
                <a16:creationId xmlns:a16="http://schemas.microsoft.com/office/drawing/2014/main" id="{7E2AD5C5-B068-4B1B-83FD-945359300813}"/>
              </a:ext>
            </a:extLst>
          </p:cNvPr>
          <p:cNvSpPr>
            <a:spLocks noGrp="1"/>
          </p:cNvSpPr>
          <p:nvPr>
            <p:ph type="sldNum" sz="quarter" idx="31"/>
          </p:nvPr>
        </p:nvSpPr>
        <p:spPr/>
        <p:txBody>
          <a:bodyPr/>
          <a:lstStyle>
            <a:lvl1pPr>
              <a:defRPr>
                <a:solidFill>
                  <a:schemeClr val="bg2"/>
                </a:solidFill>
              </a:defRPr>
            </a:lvl1pPr>
          </a:lstStyle>
          <a:p>
            <a:fld id="{996AB5CB-324E-4DF2-A5C1-250B3D34230D}" type="slidenum">
              <a:rPr lang="lv-LV" smtClean="0"/>
              <a:pPr/>
              <a:t>‹#›</a:t>
            </a:fld>
            <a:endParaRPr lang="lv-LV"/>
          </a:p>
        </p:txBody>
      </p:sp>
      <p:sp>
        <p:nvSpPr>
          <p:cNvPr id="14" name="Diagrammas vietturis 4">
            <a:extLst>
              <a:ext uri="{FF2B5EF4-FFF2-40B4-BE49-F238E27FC236}">
                <a16:creationId xmlns:a16="http://schemas.microsoft.com/office/drawing/2014/main" id="{F345F788-B667-4644-B2E2-D08EA7C84272}"/>
              </a:ext>
            </a:extLst>
          </p:cNvPr>
          <p:cNvSpPr>
            <a:spLocks noGrp="1"/>
          </p:cNvSpPr>
          <p:nvPr>
            <p:ph type="chart" sz="quarter" idx="30"/>
          </p:nvPr>
        </p:nvSpPr>
        <p:spPr>
          <a:xfrm>
            <a:off x="6005385" y="667266"/>
            <a:ext cx="5525187" cy="4769708"/>
          </a:xfrm>
        </p:spPr>
        <p:txBody>
          <a:bodyPr/>
          <a:lstStyle>
            <a:lvl1pPr algn="ctr">
              <a:defRPr>
                <a:solidFill>
                  <a:schemeClr val="accent1">
                    <a:lumMod val="75000"/>
                  </a:schemeClr>
                </a:solidFill>
              </a:defRPr>
            </a:lvl1pPr>
          </a:lstStyle>
          <a:p>
            <a:endParaRPr lang="lv-LV"/>
          </a:p>
        </p:txBody>
      </p:sp>
      <p:sp>
        <p:nvSpPr>
          <p:cNvPr id="18" name="Teksta vietturis 13">
            <a:extLst>
              <a:ext uri="{FF2B5EF4-FFF2-40B4-BE49-F238E27FC236}">
                <a16:creationId xmlns:a16="http://schemas.microsoft.com/office/drawing/2014/main" id="{C28140ED-98C7-40D4-9E26-937EB4F8A770}"/>
              </a:ext>
            </a:extLst>
          </p:cNvPr>
          <p:cNvSpPr>
            <a:spLocks noGrp="1"/>
          </p:cNvSpPr>
          <p:nvPr>
            <p:ph type="body" sz="quarter" idx="34" hasCustomPrompt="1"/>
          </p:nvPr>
        </p:nvSpPr>
        <p:spPr>
          <a:xfrm>
            <a:off x="642749" y="3821305"/>
            <a:ext cx="4073218" cy="1213212"/>
          </a:xfrm>
        </p:spPr>
        <p:txBody>
          <a:bodyPr anchor="t">
            <a:noAutofit/>
          </a:bodyPr>
          <a:lstStyle>
            <a:lvl1pPr>
              <a:lnSpc>
                <a:spcPct val="100000"/>
              </a:lnSpc>
              <a:spcBef>
                <a:spcPts val="0"/>
              </a:spcBef>
              <a:spcAft>
                <a:spcPts val="1000"/>
              </a:spcAft>
              <a:defRPr sz="1800" b="1">
                <a:solidFill>
                  <a:schemeClr val="tx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17" name="Taisnstūris 16">
            <a:extLst>
              <a:ext uri="{FF2B5EF4-FFF2-40B4-BE49-F238E27FC236}">
                <a16:creationId xmlns:a16="http://schemas.microsoft.com/office/drawing/2014/main" id="{113C7008-1A98-459D-ABEC-17B93F9ED6EF}"/>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Teksta vietturis 2">
            <a:extLst>
              <a:ext uri="{FF2B5EF4-FFF2-40B4-BE49-F238E27FC236}">
                <a16:creationId xmlns:a16="http://schemas.microsoft.com/office/drawing/2014/main" id="{906FB90C-6EB5-4994-8A97-275CCF9740E0}"/>
              </a:ext>
            </a:extLst>
          </p:cNvPr>
          <p:cNvSpPr>
            <a:spLocks noGrp="1"/>
          </p:cNvSpPr>
          <p:nvPr>
            <p:ph type="body" sz="quarter" idx="35" hasCustomPrompt="1"/>
          </p:nvPr>
        </p:nvSpPr>
        <p:spPr>
          <a:xfrm>
            <a:off x="763200" y="6345238"/>
            <a:ext cx="4993301" cy="207962"/>
          </a:xfrm>
        </p:spPr>
        <p:txBody>
          <a:bodyPr anchor="ctr"/>
          <a:lstStyle>
            <a:lvl1pPr algn="l">
              <a:defRPr sz="800">
                <a:solidFill>
                  <a:schemeClr val="bg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Virsraksts 2">
            <a:extLst>
              <a:ext uri="{FF2B5EF4-FFF2-40B4-BE49-F238E27FC236}">
                <a16:creationId xmlns:a16="http://schemas.microsoft.com/office/drawing/2014/main" id="{7C276713-223E-562B-A4AB-19ED76675EBF}"/>
              </a:ext>
            </a:extLst>
          </p:cNvPr>
          <p:cNvSpPr>
            <a:spLocks noGrp="1"/>
          </p:cNvSpPr>
          <p:nvPr>
            <p:ph type="title" hasCustomPrompt="1"/>
          </p:nvPr>
        </p:nvSpPr>
        <p:spPr>
          <a:xfrm>
            <a:off x="625140" y="774721"/>
            <a:ext cx="4090827" cy="2261975"/>
          </a:xfrm>
        </p:spPr>
        <p:txBody>
          <a:bodyPr anchor="t"/>
          <a:lstStyle>
            <a:lvl1pPr>
              <a:spcAft>
                <a:spcPts val="1000"/>
              </a:spcAft>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5" name="Kājenes vietturis 4">
            <a:extLst>
              <a:ext uri="{FF2B5EF4-FFF2-40B4-BE49-F238E27FC236}">
                <a16:creationId xmlns:a16="http://schemas.microsoft.com/office/drawing/2014/main" id="{0847D166-33D8-A410-637A-02331369E391}"/>
              </a:ext>
            </a:extLst>
          </p:cNvPr>
          <p:cNvSpPr>
            <a:spLocks noGrp="1"/>
          </p:cNvSpPr>
          <p:nvPr>
            <p:ph type="ftr" sz="quarter" idx="36"/>
          </p:nvPr>
        </p:nvSpPr>
        <p:spPr>
          <a:xfrm>
            <a:off x="6096000" y="6279925"/>
            <a:ext cx="2304000" cy="360000"/>
          </a:xfrm>
        </p:spPr>
        <p:txBody>
          <a:bodyPr/>
          <a:lstStyle>
            <a:lvl1pPr algn="ct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49712198"/>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 grafiks_5_tumšs">
    <p:bg>
      <p:bgRef idx="1001">
        <a:schemeClr val="bg1"/>
      </p:bgRef>
    </p:bg>
    <p:spTree>
      <p:nvGrpSpPr>
        <p:cNvPr id="1" name=""/>
        <p:cNvGrpSpPr/>
        <p:nvPr/>
      </p:nvGrpSpPr>
      <p:grpSpPr>
        <a:xfrm>
          <a:off x="0" y="0"/>
          <a:ext cx="0" cy="0"/>
          <a:chOff x="0" y="0"/>
          <a:chExt cx="0" cy="0"/>
        </a:xfrm>
      </p:grpSpPr>
      <p:sp>
        <p:nvSpPr>
          <p:cNvPr id="15" name="Taisnstūris 14">
            <a:extLst>
              <a:ext uri="{FF2B5EF4-FFF2-40B4-BE49-F238E27FC236}">
                <a16:creationId xmlns:a16="http://schemas.microsoft.com/office/drawing/2014/main" id="{51FF82E0-9467-4D38-969F-6BEC02717091}"/>
              </a:ext>
            </a:extLst>
          </p:cNvPr>
          <p:cNvSpPr/>
          <p:nvPr userDrawn="1"/>
        </p:nvSpPr>
        <p:spPr>
          <a:xfrm>
            <a:off x="8400196" y="8708"/>
            <a:ext cx="379180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3ADBEC69-4C04-4305-B6A7-E2708C185768}"/>
              </a:ext>
            </a:extLst>
          </p:cNvPr>
          <p:cNvSpPr/>
          <p:nvPr userDrawn="1"/>
        </p:nvSpPr>
        <p:spPr>
          <a:xfrm>
            <a:off x="-1" y="5353819"/>
            <a:ext cx="9144000" cy="15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Taisnstūris 2">
            <a:extLst>
              <a:ext uri="{FF2B5EF4-FFF2-40B4-BE49-F238E27FC236}">
                <a16:creationId xmlns:a16="http://schemas.microsoft.com/office/drawing/2014/main" id="{D935CAA0-9FE3-4872-AA02-58E486F646EB}"/>
              </a:ext>
            </a:extLst>
          </p:cNvPr>
          <p:cNvSpPr/>
          <p:nvPr userDrawn="1"/>
        </p:nvSpPr>
        <p:spPr>
          <a:xfrm>
            <a:off x="5336275" y="-1"/>
            <a:ext cx="6855725" cy="601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Diagrammas vietturis 4">
            <a:extLst>
              <a:ext uri="{FF2B5EF4-FFF2-40B4-BE49-F238E27FC236}">
                <a16:creationId xmlns:a16="http://schemas.microsoft.com/office/drawing/2014/main" id="{7262B1F3-B691-4609-894A-4DB2CDAB3F7A}"/>
              </a:ext>
            </a:extLst>
          </p:cNvPr>
          <p:cNvSpPr>
            <a:spLocks noGrp="1"/>
          </p:cNvSpPr>
          <p:nvPr>
            <p:ph type="chart" sz="quarter" idx="30"/>
          </p:nvPr>
        </p:nvSpPr>
        <p:spPr>
          <a:xfrm>
            <a:off x="6005385" y="661086"/>
            <a:ext cx="5525187" cy="4775888"/>
          </a:xfrm>
        </p:spPr>
        <p:txBody>
          <a:bodyPr/>
          <a:lstStyle>
            <a:lvl1pPr algn="ctr">
              <a:defRPr>
                <a:solidFill>
                  <a:schemeClr val="accent1">
                    <a:lumMod val="75000"/>
                  </a:schemeClr>
                </a:solidFill>
              </a:defRPr>
            </a:lvl1pPr>
          </a:lstStyle>
          <a:p>
            <a:endParaRPr lang="lv-LV"/>
          </a:p>
        </p:txBody>
      </p:sp>
      <p:pic>
        <p:nvPicPr>
          <p:cNvPr id="16" name="Grafika 15">
            <a:extLst>
              <a:ext uri="{FF2B5EF4-FFF2-40B4-BE49-F238E27FC236}">
                <a16:creationId xmlns:a16="http://schemas.microsoft.com/office/drawing/2014/main" id="{AD57AB51-5099-4AD1-BC2E-A85574DFC9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2" name="Slaida numura vietturis 1">
            <a:extLst>
              <a:ext uri="{FF2B5EF4-FFF2-40B4-BE49-F238E27FC236}">
                <a16:creationId xmlns:a16="http://schemas.microsoft.com/office/drawing/2014/main" id="{0AA78A02-668C-4A86-8665-7EE2396C3376}"/>
              </a:ext>
            </a:extLst>
          </p:cNvPr>
          <p:cNvSpPr>
            <a:spLocks noGrp="1"/>
          </p:cNvSpPr>
          <p:nvPr>
            <p:ph type="sldNum" sz="quarter" idx="31"/>
          </p:nvPr>
        </p:nvSpPr>
        <p:spPr/>
        <p:txBody>
          <a:bodyPr/>
          <a:lstStyle>
            <a:lvl1pPr>
              <a:defRPr>
                <a:solidFill>
                  <a:schemeClr val="bg2"/>
                </a:solidFill>
              </a:defRPr>
            </a:lvl1pPr>
          </a:lstStyle>
          <a:p>
            <a:fld id="{996AB5CB-324E-4DF2-A5C1-250B3D34230D}" type="slidenum">
              <a:rPr lang="lv-LV" smtClean="0"/>
              <a:pPr/>
              <a:t>‹#›</a:t>
            </a:fld>
            <a:endParaRPr lang="lv-LV"/>
          </a:p>
        </p:txBody>
      </p:sp>
      <p:sp>
        <p:nvSpPr>
          <p:cNvPr id="14" name="Teksta vietturis 13">
            <a:extLst>
              <a:ext uri="{FF2B5EF4-FFF2-40B4-BE49-F238E27FC236}">
                <a16:creationId xmlns:a16="http://schemas.microsoft.com/office/drawing/2014/main" id="{3A125B5B-4D56-4A3C-95DF-E6999DEFA4A9}"/>
              </a:ext>
            </a:extLst>
          </p:cNvPr>
          <p:cNvSpPr>
            <a:spLocks noGrp="1"/>
          </p:cNvSpPr>
          <p:nvPr>
            <p:ph type="body" sz="quarter" idx="34" hasCustomPrompt="1"/>
          </p:nvPr>
        </p:nvSpPr>
        <p:spPr>
          <a:xfrm>
            <a:off x="642749" y="3821305"/>
            <a:ext cx="4073218" cy="1213212"/>
          </a:xfrm>
        </p:spPr>
        <p:txBody>
          <a:bodyPr anchor="t">
            <a:noAutofit/>
          </a:bodyPr>
          <a:lstStyle>
            <a:lvl1pPr>
              <a:lnSpc>
                <a:spcPct val="100000"/>
              </a:lnSpc>
              <a:spcBef>
                <a:spcPts val="0"/>
              </a:spcBef>
              <a:spcAft>
                <a:spcPts val="1000"/>
              </a:spcAft>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17" name="Taisnstūris 16">
            <a:extLst>
              <a:ext uri="{FF2B5EF4-FFF2-40B4-BE49-F238E27FC236}">
                <a16:creationId xmlns:a16="http://schemas.microsoft.com/office/drawing/2014/main" id="{F4EFFD57-9B3A-4188-A97A-E95A8E5F09AF}"/>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2" name="Teksta vietturis 2">
            <a:extLst>
              <a:ext uri="{FF2B5EF4-FFF2-40B4-BE49-F238E27FC236}">
                <a16:creationId xmlns:a16="http://schemas.microsoft.com/office/drawing/2014/main" id="{4DA5826E-8BBE-461F-B58A-CFAD734CBAA1}"/>
              </a:ext>
            </a:extLst>
          </p:cNvPr>
          <p:cNvSpPr>
            <a:spLocks noGrp="1"/>
          </p:cNvSpPr>
          <p:nvPr>
            <p:ph type="body" sz="quarter" idx="35" hasCustomPrompt="1"/>
          </p:nvPr>
        </p:nvSpPr>
        <p:spPr>
          <a:xfrm>
            <a:off x="751840" y="6345238"/>
            <a:ext cx="5003921" cy="207962"/>
          </a:xfrm>
        </p:spPr>
        <p:txBody>
          <a:bodyPr anchor="ctr"/>
          <a:lstStyle>
            <a:lvl1pPr algn="l">
              <a:defRPr sz="800">
                <a:solidFill>
                  <a:schemeClr val="bg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4" name="Virsraksts 3">
            <a:extLst>
              <a:ext uri="{FF2B5EF4-FFF2-40B4-BE49-F238E27FC236}">
                <a16:creationId xmlns:a16="http://schemas.microsoft.com/office/drawing/2014/main" id="{5E17CA31-841A-34EF-9BCF-30A263737EA5}"/>
              </a:ext>
            </a:extLst>
          </p:cNvPr>
          <p:cNvSpPr>
            <a:spLocks noGrp="1"/>
          </p:cNvSpPr>
          <p:nvPr>
            <p:ph type="title" hasCustomPrompt="1"/>
          </p:nvPr>
        </p:nvSpPr>
        <p:spPr>
          <a:xfrm>
            <a:off x="625140" y="774721"/>
            <a:ext cx="4090827" cy="2261974"/>
          </a:xfrm>
        </p:spPr>
        <p:txBody>
          <a:bodyPr tIns="46800" rIns="90000" bIns="46800" anchor="t"/>
          <a:lstStyle>
            <a:lvl1pPr>
              <a:spcAft>
                <a:spcPts val="1000"/>
              </a:spcAft>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6" name="Kājenes vietturis 5">
            <a:extLst>
              <a:ext uri="{FF2B5EF4-FFF2-40B4-BE49-F238E27FC236}">
                <a16:creationId xmlns:a16="http://schemas.microsoft.com/office/drawing/2014/main" id="{26220B9B-2690-F907-8600-1259B407AD46}"/>
              </a:ext>
            </a:extLst>
          </p:cNvPr>
          <p:cNvSpPr>
            <a:spLocks noGrp="1"/>
          </p:cNvSpPr>
          <p:nvPr>
            <p:ph type="ftr" sz="quarter" idx="36"/>
          </p:nvPr>
        </p:nvSpPr>
        <p:spPr>
          <a:xfrm>
            <a:off x="6096195" y="6279925"/>
            <a:ext cx="2304000" cy="360000"/>
          </a:xfrm>
        </p:spPr>
        <p:txBody>
          <a:bodyPr/>
          <a:lstStyle>
            <a:lvl1pPr algn="ctr">
              <a:defRPr>
                <a:solidFill>
                  <a:schemeClr val="bg1"/>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950345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 grafiks_6">
    <p:bg>
      <p:bgRef idx="1001">
        <a:schemeClr val="bg1"/>
      </p:bgRef>
    </p:bg>
    <p:spTree>
      <p:nvGrpSpPr>
        <p:cNvPr id="1" name=""/>
        <p:cNvGrpSpPr/>
        <p:nvPr/>
      </p:nvGrpSpPr>
      <p:grpSpPr>
        <a:xfrm>
          <a:off x="0" y="0"/>
          <a:ext cx="0" cy="0"/>
          <a:chOff x="0" y="0"/>
          <a:chExt cx="0" cy="0"/>
        </a:xfrm>
      </p:grpSpPr>
      <p:sp>
        <p:nvSpPr>
          <p:cNvPr id="4" name="Taisnstūris 3">
            <a:extLst>
              <a:ext uri="{FF2B5EF4-FFF2-40B4-BE49-F238E27FC236}">
                <a16:creationId xmlns:a16="http://schemas.microsoft.com/office/drawing/2014/main" id="{B741A562-F606-4E4C-96E2-482DCFBB7FF8}"/>
              </a:ext>
            </a:extLst>
          </p:cNvPr>
          <p:cNvSpPr/>
          <p:nvPr userDrawn="1"/>
        </p:nvSpPr>
        <p:spPr>
          <a:xfrm flipH="1">
            <a:off x="5331759" y="0"/>
            <a:ext cx="686024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Diagrammas vietturis 4">
            <a:extLst>
              <a:ext uri="{FF2B5EF4-FFF2-40B4-BE49-F238E27FC236}">
                <a16:creationId xmlns:a16="http://schemas.microsoft.com/office/drawing/2014/main" id="{8B44046A-B252-42F2-81C3-EEEA8CD70F77}"/>
              </a:ext>
            </a:extLst>
          </p:cNvPr>
          <p:cNvSpPr>
            <a:spLocks noGrp="1"/>
          </p:cNvSpPr>
          <p:nvPr>
            <p:ph type="chart" sz="quarter" idx="30"/>
          </p:nvPr>
        </p:nvSpPr>
        <p:spPr>
          <a:xfrm>
            <a:off x="6005385" y="661086"/>
            <a:ext cx="5525187" cy="5522390"/>
          </a:xfrm>
        </p:spPr>
        <p:txBody>
          <a:bodyPr/>
          <a:lstStyle>
            <a:lvl1pPr algn="ctr">
              <a:defRPr>
                <a:solidFill>
                  <a:schemeClr val="accent1">
                    <a:lumMod val="75000"/>
                  </a:schemeClr>
                </a:solidFill>
              </a:defRPr>
            </a:lvl1pPr>
          </a:lstStyle>
          <a:p>
            <a:endParaRPr lang="lv-LV"/>
          </a:p>
        </p:txBody>
      </p:sp>
      <p:sp>
        <p:nvSpPr>
          <p:cNvPr id="2" name="Slaida numura vietturis 1">
            <a:extLst>
              <a:ext uri="{FF2B5EF4-FFF2-40B4-BE49-F238E27FC236}">
                <a16:creationId xmlns:a16="http://schemas.microsoft.com/office/drawing/2014/main" id="{F3CAF5B3-BA15-40AE-9699-BDB011FF26D2}"/>
              </a:ext>
            </a:extLst>
          </p:cNvPr>
          <p:cNvSpPr>
            <a:spLocks noGrp="1"/>
          </p:cNvSpPr>
          <p:nvPr>
            <p:ph type="sldNum" sz="quarter" idx="31"/>
          </p:nvPr>
        </p:nvSpPr>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13">
            <a:extLst>
              <a:ext uri="{FF2B5EF4-FFF2-40B4-BE49-F238E27FC236}">
                <a16:creationId xmlns:a16="http://schemas.microsoft.com/office/drawing/2014/main" id="{239CC50D-2CC0-4FDB-9DB2-4726D4906536}"/>
              </a:ext>
            </a:extLst>
          </p:cNvPr>
          <p:cNvSpPr>
            <a:spLocks noGrp="1"/>
          </p:cNvSpPr>
          <p:nvPr>
            <p:ph type="body" sz="quarter" idx="34" hasCustomPrompt="1"/>
          </p:nvPr>
        </p:nvSpPr>
        <p:spPr>
          <a:xfrm>
            <a:off x="642749" y="3821305"/>
            <a:ext cx="4073218" cy="1213212"/>
          </a:xfrm>
        </p:spPr>
        <p:txBody>
          <a:bodyPr anchor="t">
            <a:noAutofit/>
          </a:bodyPr>
          <a:lstStyle>
            <a:lvl1pPr>
              <a:lnSpc>
                <a:spcPct val="100000"/>
              </a:lnSpc>
              <a:spcBef>
                <a:spcPts val="0"/>
              </a:spcBef>
              <a:spcAft>
                <a:spcPts val="1000"/>
              </a:spcAft>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11" name="Taisnstūris 10">
            <a:extLst>
              <a:ext uri="{FF2B5EF4-FFF2-40B4-BE49-F238E27FC236}">
                <a16:creationId xmlns:a16="http://schemas.microsoft.com/office/drawing/2014/main" id="{BAEBAEBB-132C-4643-B270-2F32E22D089E}"/>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eksta vietturis 2">
            <a:extLst>
              <a:ext uri="{FF2B5EF4-FFF2-40B4-BE49-F238E27FC236}">
                <a16:creationId xmlns:a16="http://schemas.microsoft.com/office/drawing/2014/main" id="{27625D77-AC2C-4493-BEB5-A00B9AB7FE2E}"/>
              </a:ext>
            </a:extLst>
          </p:cNvPr>
          <p:cNvSpPr>
            <a:spLocks noGrp="1"/>
          </p:cNvSpPr>
          <p:nvPr>
            <p:ph type="body" sz="quarter" idx="35" hasCustomPrompt="1"/>
          </p:nvPr>
        </p:nvSpPr>
        <p:spPr>
          <a:xfrm>
            <a:off x="6005385" y="6345238"/>
            <a:ext cx="3981895"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Virsraksts 2">
            <a:extLst>
              <a:ext uri="{FF2B5EF4-FFF2-40B4-BE49-F238E27FC236}">
                <a16:creationId xmlns:a16="http://schemas.microsoft.com/office/drawing/2014/main" id="{37C19781-D1A9-051C-4CCB-0D5A6355E018}"/>
              </a:ext>
            </a:extLst>
          </p:cNvPr>
          <p:cNvSpPr>
            <a:spLocks noGrp="1"/>
          </p:cNvSpPr>
          <p:nvPr>
            <p:ph type="title" hasCustomPrompt="1"/>
          </p:nvPr>
        </p:nvSpPr>
        <p:spPr>
          <a:xfrm>
            <a:off x="625140" y="774721"/>
            <a:ext cx="4090827" cy="2261975"/>
          </a:xfrm>
        </p:spPr>
        <p:txBody>
          <a:bodyPr anchor="t"/>
          <a:lstStyle>
            <a:lvl1pPr>
              <a:spcAft>
                <a:spcPts val="1000"/>
              </a:spcAft>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5" name="Kājenes vietturis 4">
            <a:extLst>
              <a:ext uri="{FF2B5EF4-FFF2-40B4-BE49-F238E27FC236}">
                <a16:creationId xmlns:a16="http://schemas.microsoft.com/office/drawing/2014/main" id="{9D2CBEC0-7368-C736-D2AF-E12CB27A6CC4}"/>
              </a:ext>
            </a:extLst>
          </p:cNvPr>
          <p:cNvSpPr>
            <a:spLocks noGrp="1"/>
          </p:cNvSpPr>
          <p:nvPr>
            <p:ph type="ftr" sz="quarter" idx="36"/>
          </p:nvPr>
        </p:nvSpPr>
        <p:spPr>
          <a:xfrm>
            <a:off x="2411967" y="6279925"/>
            <a:ext cx="2304000" cy="360000"/>
          </a:xfrm>
        </p:spPr>
        <p:txBody>
          <a:bodyPr/>
          <a:lstStyle>
            <a:lvl1pPr algn="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02778162"/>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 grafiks_6_gaišs">
    <p:bg>
      <p:bgRef idx="1001">
        <a:schemeClr val="bg2"/>
      </p:bgRef>
    </p:bg>
    <p:spTree>
      <p:nvGrpSpPr>
        <p:cNvPr id="1" name=""/>
        <p:cNvGrpSpPr/>
        <p:nvPr/>
      </p:nvGrpSpPr>
      <p:grpSpPr>
        <a:xfrm>
          <a:off x="0" y="0"/>
          <a:ext cx="0" cy="0"/>
          <a:chOff x="0" y="0"/>
          <a:chExt cx="0" cy="0"/>
        </a:xfrm>
      </p:grpSpPr>
      <p:sp>
        <p:nvSpPr>
          <p:cNvPr id="4" name="Taisnstūris 3">
            <a:extLst>
              <a:ext uri="{FF2B5EF4-FFF2-40B4-BE49-F238E27FC236}">
                <a16:creationId xmlns:a16="http://schemas.microsoft.com/office/drawing/2014/main" id="{B741A562-F606-4E4C-96E2-482DCFBB7FF8}"/>
              </a:ext>
            </a:extLst>
          </p:cNvPr>
          <p:cNvSpPr/>
          <p:nvPr userDrawn="1"/>
        </p:nvSpPr>
        <p:spPr>
          <a:xfrm flipH="1">
            <a:off x="5331759" y="0"/>
            <a:ext cx="686024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FFFFFF"/>
              </a:solidFill>
            </a:endParaRPr>
          </a:p>
        </p:txBody>
      </p:sp>
      <p:sp>
        <p:nvSpPr>
          <p:cNvPr id="2" name="Slaida numura vietturis 1">
            <a:extLst>
              <a:ext uri="{FF2B5EF4-FFF2-40B4-BE49-F238E27FC236}">
                <a16:creationId xmlns:a16="http://schemas.microsoft.com/office/drawing/2014/main" id="{F3CAF5B3-BA15-40AE-9699-BDB011FF26D2}"/>
              </a:ext>
            </a:extLst>
          </p:cNvPr>
          <p:cNvSpPr>
            <a:spLocks noGrp="1"/>
          </p:cNvSpPr>
          <p:nvPr>
            <p:ph type="sldNum" sz="quarter" idx="31"/>
          </p:nvPr>
        </p:nvSpPr>
        <p:spPr/>
        <p:txBody>
          <a:bodyPr/>
          <a:lstStyle>
            <a:lvl1pPr>
              <a:defRPr>
                <a:solidFill>
                  <a:schemeClr val="tx2"/>
                </a:solidFill>
              </a:defRPr>
            </a:lvl1pPr>
          </a:lstStyle>
          <a:p>
            <a:fld id="{996AB5CB-324E-4DF2-A5C1-250B3D34230D}" type="slidenum">
              <a:rPr lang="lv-LV" smtClean="0"/>
              <a:pPr/>
              <a:t>‹#›</a:t>
            </a:fld>
            <a:endParaRPr lang="lv-LV"/>
          </a:p>
        </p:txBody>
      </p:sp>
      <p:sp>
        <p:nvSpPr>
          <p:cNvPr id="18" name="Diagrammas vietturis 4">
            <a:extLst>
              <a:ext uri="{FF2B5EF4-FFF2-40B4-BE49-F238E27FC236}">
                <a16:creationId xmlns:a16="http://schemas.microsoft.com/office/drawing/2014/main" id="{A8F39D9B-8437-48A6-A01C-E5D5C2D4F367}"/>
              </a:ext>
            </a:extLst>
          </p:cNvPr>
          <p:cNvSpPr>
            <a:spLocks noGrp="1"/>
          </p:cNvSpPr>
          <p:nvPr>
            <p:ph type="chart" sz="quarter" idx="30"/>
          </p:nvPr>
        </p:nvSpPr>
        <p:spPr>
          <a:xfrm>
            <a:off x="6005385" y="661086"/>
            <a:ext cx="5525187" cy="5518290"/>
          </a:xfrm>
        </p:spPr>
        <p:txBody>
          <a:bodyPr/>
          <a:lstStyle>
            <a:lvl1pPr algn="ctr">
              <a:defRPr>
                <a:solidFill>
                  <a:schemeClr val="accent1">
                    <a:lumMod val="75000"/>
                  </a:schemeClr>
                </a:solidFill>
              </a:defRPr>
            </a:lvl1pPr>
          </a:lstStyle>
          <a:p>
            <a:endParaRPr lang="lv-LV"/>
          </a:p>
        </p:txBody>
      </p:sp>
      <p:sp>
        <p:nvSpPr>
          <p:cNvPr id="20" name="Teksta vietturis 13">
            <a:extLst>
              <a:ext uri="{FF2B5EF4-FFF2-40B4-BE49-F238E27FC236}">
                <a16:creationId xmlns:a16="http://schemas.microsoft.com/office/drawing/2014/main" id="{CA3E9E06-8B40-4B01-881C-F0FC014D32F7}"/>
              </a:ext>
            </a:extLst>
          </p:cNvPr>
          <p:cNvSpPr>
            <a:spLocks noGrp="1"/>
          </p:cNvSpPr>
          <p:nvPr>
            <p:ph type="body" sz="quarter" idx="34" hasCustomPrompt="1"/>
          </p:nvPr>
        </p:nvSpPr>
        <p:spPr>
          <a:xfrm>
            <a:off x="642749" y="3821305"/>
            <a:ext cx="4073218" cy="1213212"/>
          </a:xfrm>
        </p:spPr>
        <p:txBody>
          <a:bodyPr anchor="t">
            <a:noAutofit/>
          </a:bodyPr>
          <a:lstStyle>
            <a:lvl1pPr>
              <a:lnSpc>
                <a:spcPct val="100000"/>
              </a:lnSpc>
              <a:spcBef>
                <a:spcPts val="0"/>
              </a:spcBef>
              <a:spcAft>
                <a:spcPts val="1000"/>
              </a:spcAft>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11" name="Taisnstūris 10">
            <a:extLst>
              <a:ext uri="{FF2B5EF4-FFF2-40B4-BE49-F238E27FC236}">
                <a16:creationId xmlns:a16="http://schemas.microsoft.com/office/drawing/2014/main" id="{11B3B4AE-179D-4F76-B46A-714FD3431C88}"/>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2" name="Teksta vietturis 2">
            <a:extLst>
              <a:ext uri="{FF2B5EF4-FFF2-40B4-BE49-F238E27FC236}">
                <a16:creationId xmlns:a16="http://schemas.microsoft.com/office/drawing/2014/main" id="{D7583264-7084-4C45-85CD-C9BA97C32B3B}"/>
              </a:ext>
            </a:extLst>
          </p:cNvPr>
          <p:cNvSpPr>
            <a:spLocks noGrp="1"/>
          </p:cNvSpPr>
          <p:nvPr>
            <p:ph type="body" sz="quarter" idx="35" hasCustomPrompt="1"/>
          </p:nvPr>
        </p:nvSpPr>
        <p:spPr>
          <a:xfrm>
            <a:off x="6005385" y="6345238"/>
            <a:ext cx="3981895"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Virsraksts 2">
            <a:extLst>
              <a:ext uri="{FF2B5EF4-FFF2-40B4-BE49-F238E27FC236}">
                <a16:creationId xmlns:a16="http://schemas.microsoft.com/office/drawing/2014/main" id="{E6F7B69A-D507-AC36-FECC-9193BB8E695B}"/>
              </a:ext>
            </a:extLst>
          </p:cNvPr>
          <p:cNvSpPr>
            <a:spLocks noGrp="1"/>
          </p:cNvSpPr>
          <p:nvPr>
            <p:ph type="title" hasCustomPrompt="1"/>
          </p:nvPr>
        </p:nvSpPr>
        <p:spPr>
          <a:xfrm>
            <a:off x="625140" y="774721"/>
            <a:ext cx="4090827" cy="2261974"/>
          </a:xfrm>
        </p:spPr>
        <p:txBody>
          <a:bodyPr anchor="t"/>
          <a:lstStyle>
            <a:lvl1pPr>
              <a:spcAft>
                <a:spcPts val="1000"/>
              </a:spcAft>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5" name="Kājenes vietturis 4">
            <a:extLst>
              <a:ext uri="{FF2B5EF4-FFF2-40B4-BE49-F238E27FC236}">
                <a16:creationId xmlns:a16="http://schemas.microsoft.com/office/drawing/2014/main" id="{D207B3AC-168E-9CD7-9B32-42B751BE03EA}"/>
              </a:ext>
            </a:extLst>
          </p:cNvPr>
          <p:cNvSpPr>
            <a:spLocks noGrp="1"/>
          </p:cNvSpPr>
          <p:nvPr>
            <p:ph type="ftr" sz="quarter" idx="36"/>
          </p:nvPr>
        </p:nvSpPr>
        <p:spPr>
          <a:xfrm>
            <a:off x="2411967" y="6282000"/>
            <a:ext cx="2304000" cy="360000"/>
          </a:xfrm>
        </p:spPr>
        <p:txBody>
          <a:bodyPr/>
          <a:lstStyle>
            <a:lvl1pPr algn="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89178823"/>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 grafiks_7">
    <p:bg>
      <p:bgRef idx="1001">
        <a:schemeClr val="bg1"/>
      </p:bgRef>
    </p:bg>
    <p:spTree>
      <p:nvGrpSpPr>
        <p:cNvPr id="1" name=""/>
        <p:cNvGrpSpPr/>
        <p:nvPr/>
      </p:nvGrpSpPr>
      <p:grpSpPr>
        <a:xfrm>
          <a:off x="0" y="0"/>
          <a:ext cx="0" cy="0"/>
          <a:chOff x="0" y="0"/>
          <a:chExt cx="0" cy="0"/>
        </a:xfrm>
      </p:grpSpPr>
      <p:sp>
        <p:nvSpPr>
          <p:cNvPr id="7" name="Taisnstūris 6">
            <a:extLst>
              <a:ext uri="{FF2B5EF4-FFF2-40B4-BE49-F238E27FC236}">
                <a16:creationId xmlns:a16="http://schemas.microsoft.com/office/drawing/2014/main" id="{338BC1DF-2005-44C9-B19F-E48360515A75}"/>
              </a:ext>
            </a:extLst>
          </p:cNvPr>
          <p:cNvSpPr/>
          <p:nvPr userDrawn="1"/>
        </p:nvSpPr>
        <p:spPr>
          <a:xfrm>
            <a:off x="5331758" y="0"/>
            <a:ext cx="6860242" cy="6857998"/>
          </a:xfrm>
          <a:prstGeom prst="rect">
            <a:avLst/>
          </a:prstGeom>
          <a:gradFill>
            <a:gsLst>
              <a:gs pos="0">
                <a:schemeClr val="accent3"/>
              </a:gs>
              <a:gs pos="81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4" name="Grafika 13">
            <a:extLst>
              <a:ext uri="{FF2B5EF4-FFF2-40B4-BE49-F238E27FC236}">
                <a16:creationId xmlns:a16="http://schemas.microsoft.com/office/drawing/2014/main" id="{A259C3E0-9B81-47B1-8DAD-19219C71DDA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8" name="Slaida numura vietturis 7">
            <a:extLst>
              <a:ext uri="{FF2B5EF4-FFF2-40B4-BE49-F238E27FC236}">
                <a16:creationId xmlns:a16="http://schemas.microsoft.com/office/drawing/2014/main" id="{8A2E9A28-830F-4A93-A1C6-2F08A9353EC8}"/>
              </a:ext>
            </a:extLst>
          </p:cNvPr>
          <p:cNvSpPr>
            <a:spLocks noGrp="1"/>
          </p:cNvSpPr>
          <p:nvPr>
            <p:ph type="sldNum" sz="quarter" idx="31"/>
          </p:nvPr>
        </p:nvSpPr>
        <p:spPr>
          <a:xfrm>
            <a:off x="280799" y="6274800"/>
            <a:ext cx="469697"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13">
            <a:extLst>
              <a:ext uri="{FF2B5EF4-FFF2-40B4-BE49-F238E27FC236}">
                <a16:creationId xmlns:a16="http://schemas.microsoft.com/office/drawing/2014/main" id="{842F2204-C1F6-4748-8BA0-FF659C88200B}"/>
              </a:ext>
            </a:extLst>
          </p:cNvPr>
          <p:cNvSpPr>
            <a:spLocks noGrp="1"/>
          </p:cNvSpPr>
          <p:nvPr>
            <p:ph type="body" sz="quarter" idx="34" hasCustomPrompt="1"/>
          </p:nvPr>
        </p:nvSpPr>
        <p:spPr>
          <a:xfrm>
            <a:off x="642749" y="3821305"/>
            <a:ext cx="3753995" cy="1213212"/>
          </a:xfrm>
        </p:spPr>
        <p:txBody>
          <a:bodyPr anchor="t">
            <a:noAutofit/>
          </a:bodyPr>
          <a:lstStyle>
            <a:lvl1pPr>
              <a:lnSpc>
                <a:spcPct val="100000"/>
              </a:lnSpc>
              <a:spcBef>
                <a:spcPts val="0"/>
              </a:spcBef>
              <a:spcAft>
                <a:spcPts val="1000"/>
              </a:spcAft>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16" name="Taisnstūris 15">
            <a:extLst>
              <a:ext uri="{FF2B5EF4-FFF2-40B4-BE49-F238E27FC236}">
                <a16:creationId xmlns:a16="http://schemas.microsoft.com/office/drawing/2014/main" id="{7B7A4771-1AEC-49B8-B0F7-C0023DC85A9A}"/>
              </a:ext>
            </a:extLst>
          </p:cNvPr>
          <p:cNvSpPr/>
          <p:nvPr userDrawn="1"/>
        </p:nvSpPr>
        <p:spPr>
          <a:xfrm>
            <a:off x="4775886" y="764275"/>
            <a:ext cx="7416113" cy="51749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Diagrammas vietturis 4">
            <a:extLst>
              <a:ext uri="{FF2B5EF4-FFF2-40B4-BE49-F238E27FC236}">
                <a16:creationId xmlns:a16="http://schemas.microsoft.com/office/drawing/2014/main" id="{BFE8E626-59BA-4AE9-A2AA-547754649CBE}"/>
              </a:ext>
            </a:extLst>
          </p:cNvPr>
          <p:cNvSpPr>
            <a:spLocks noGrp="1"/>
          </p:cNvSpPr>
          <p:nvPr>
            <p:ph type="chart" sz="quarter" idx="30"/>
          </p:nvPr>
        </p:nvSpPr>
        <p:spPr>
          <a:xfrm>
            <a:off x="5342438" y="1136822"/>
            <a:ext cx="6283008" cy="4390853"/>
          </a:xfrm>
        </p:spPr>
        <p:txBody>
          <a:bodyPr/>
          <a:lstStyle>
            <a:lvl1pPr algn="ctr">
              <a:defRPr>
                <a:solidFill>
                  <a:schemeClr val="accent1">
                    <a:lumMod val="75000"/>
                  </a:schemeClr>
                </a:solidFill>
              </a:defRPr>
            </a:lvl1pPr>
          </a:lstStyle>
          <a:p>
            <a:endParaRPr lang="lv-LV"/>
          </a:p>
        </p:txBody>
      </p:sp>
      <p:sp>
        <p:nvSpPr>
          <p:cNvPr id="19" name="Taisnstūris 18">
            <a:extLst>
              <a:ext uri="{FF2B5EF4-FFF2-40B4-BE49-F238E27FC236}">
                <a16:creationId xmlns:a16="http://schemas.microsoft.com/office/drawing/2014/main" id="{4644D989-9E96-4932-9A35-D61423319DCB}"/>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Teksta vietturis 2">
            <a:extLst>
              <a:ext uri="{FF2B5EF4-FFF2-40B4-BE49-F238E27FC236}">
                <a16:creationId xmlns:a16="http://schemas.microsoft.com/office/drawing/2014/main" id="{E6DC8E7A-FA15-4ECE-826E-3F341EE650B3}"/>
              </a:ext>
            </a:extLst>
          </p:cNvPr>
          <p:cNvSpPr>
            <a:spLocks noGrp="1"/>
          </p:cNvSpPr>
          <p:nvPr>
            <p:ph type="body" sz="quarter" idx="35" hasCustomPrompt="1"/>
          </p:nvPr>
        </p:nvSpPr>
        <p:spPr>
          <a:xfrm>
            <a:off x="5635125" y="6345238"/>
            <a:ext cx="4297914" cy="207962"/>
          </a:xfrm>
        </p:spPr>
        <p:txBody>
          <a:bodyPr anchor="ctr"/>
          <a:lstStyle>
            <a:lvl1pPr algn="l">
              <a:defRPr sz="800">
                <a:solidFill>
                  <a:schemeClr val="tx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2" name="Virsraksts 1">
            <a:extLst>
              <a:ext uri="{FF2B5EF4-FFF2-40B4-BE49-F238E27FC236}">
                <a16:creationId xmlns:a16="http://schemas.microsoft.com/office/drawing/2014/main" id="{A8601C12-7634-9A90-2250-92B10226B284}"/>
              </a:ext>
            </a:extLst>
          </p:cNvPr>
          <p:cNvSpPr>
            <a:spLocks noGrp="1"/>
          </p:cNvSpPr>
          <p:nvPr>
            <p:ph type="title" hasCustomPrompt="1"/>
          </p:nvPr>
        </p:nvSpPr>
        <p:spPr>
          <a:xfrm>
            <a:off x="625140" y="767347"/>
            <a:ext cx="3782284" cy="2261974"/>
          </a:xfrm>
        </p:spPr>
        <p:txBody>
          <a:bodyPr anchor="t"/>
          <a:lstStyle>
            <a:lvl1pPr>
              <a:spcAft>
                <a:spcPts val="1000"/>
              </a:spcAft>
              <a:defRPr sz="2600"/>
            </a:lvl1pPr>
          </a:lstStyle>
          <a:p>
            <a:pPr lvl="0"/>
            <a:r>
              <a:rPr lang="lv-LV" dirty="0"/>
              <a:t>Atziņas teksts jeb globālas iezīme, kas novērojamas grafikā. Atkarībā no teksta apjoma, fonta izmērs 24-36pt. Šobrīd 26 </a:t>
            </a:r>
            <a:r>
              <a:rPr lang="lv-LV" dirty="0" err="1"/>
              <a:t>pt</a:t>
            </a:r>
            <a:r>
              <a:rPr lang="lv-LV" dirty="0"/>
              <a:t>.</a:t>
            </a:r>
          </a:p>
        </p:txBody>
      </p:sp>
      <p:sp>
        <p:nvSpPr>
          <p:cNvPr id="3" name="Kājenes vietturis 2">
            <a:extLst>
              <a:ext uri="{FF2B5EF4-FFF2-40B4-BE49-F238E27FC236}">
                <a16:creationId xmlns:a16="http://schemas.microsoft.com/office/drawing/2014/main" id="{58D81D45-4156-02C7-D77D-46141C2308BA}"/>
              </a:ext>
            </a:extLst>
          </p:cNvPr>
          <p:cNvSpPr>
            <a:spLocks noGrp="1"/>
          </p:cNvSpPr>
          <p:nvPr>
            <p:ph type="ftr" sz="quarter" idx="36"/>
          </p:nvPr>
        </p:nvSpPr>
        <p:spPr>
          <a:xfrm>
            <a:off x="2103424"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96628757"/>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 grafiks_7_gaišs">
    <p:bg>
      <p:bgRef idx="1001">
        <a:schemeClr val="bg2"/>
      </p:bgRef>
    </p:bg>
    <p:spTree>
      <p:nvGrpSpPr>
        <p:cNvPr id="1" name=""/>
        <p:cNvGrpSpPr/>
        <p:nvPr/>
      </p:nvGrpSpPr>
      <p:grpSpPr>
        <a:xfrm>
          <a:off x="0" y="0"/>
          <a:ext cx="0" cy="0"/>
          <a:chOff x="0" y="0"/>
          <a:chExt cx="0" cy="0"/>
        </a:xfrm>
      </p:grpSpPr>
      <p:sp>
        <p:nvSpPr>
          <p:cNvPr id="51" name="Taisnstūris 50">
            <a:extLst>
              <a:ext uri="{FF2B5EF4-FFF2-40B4-BE49-F238E27FC236}">
                <a16:creationId xmlns:a16="http://schemas.microsoft.com/office/drawing/2014/main" id="{C9DEA96D-0B47-46D8-A542-D3F2EA7100F8}"/>
              </a:ext>
            </a:extLst>
          </p:cNvPr>
          <p:cNvSpPr/>
          <p:nvPr userDrawn="1"/>
        </p:nvSpPr>
        <p:spPr>
          <a:xfrm>
            <a:off x="5331758" y="0"/>
            <a:ext cx="6860242" cy="6857998"/>
          </a:xfrm>
          <a:prstGeom prst="rect">
            <a:avLst/>
          </a:prstGeom>
          <a:gradFill>
            <a:gsLst>
              <a:gs pos="0">
                <a:schemeClr val="accent3"/>
              </a:gs>
              <a:gs pos="81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2" name="Taisnstūris 51">
            <a:extLst>
              <a:ext uri="{FF2B5EF4-FFF2-40B4-BE49-F238E27FC236}">
                <a16:creationId xmlns:a16="http://schemas.microsoft.com/office/drawing/2014/main" id="{9C67023C-1792-47F1-85D0-385702ACA8E7}"/>
              </a:ext>
            </a:extLst>
          </p:cNvPr>
          <p:cNvSpPr/>
          <p:nvPr userDrawn="1"/>
        </p:nvSpPr>
        <p:spPr>
          <a:xfrm>
            <a:off x="4775886" y="764275"/>
            <a:ext cx="7416113" cy="51749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3" name="Diagrammas vietturis 4">
            <a:extLst>
              <a:ext uri="{FF2B5EF4-FFF2-40B4-BE49-F238E27FC236}">
                <a16:creationId xmlns:a16="http://schemas.microsoft.com/office/drawing/2014/main" id="{38C10B5F-517E-4034-83AB-350E5C4F4B65}"/>
              </a:ext>
            </a:extLst>
          </p:cNvPr>
          <p:cNvSpPr>
            <a:spLocks noGrp="1"/>
          </p:cNvSpPr>
          <p:nvPr>
            <p:ph type="chart" sz="quarter" idx="30"/>
          </p:nvPr>
        </p:nvSpPr>
        <p:spPr>
          <a:xfrm>
            <a:off x="5342438" y="1136822"/>
            <a:ext cx="6283008" cy="4390853"/>
          </a:xfrm>
        </p:spPr>
        <p:txBody>
          <a:bodyPr/>
          <a:lstStyle>
            <a:lvl1pPr algn="ctr">
              <a:defRPr>
                <a:solidFill>
                  <a:schemeClr val="accent1">
                    <a:lumMod val="75000"/>
                  </a:schemeClr>
                </a:solidFill>
              </a:defRPr>
            </a:lvl1pPr>
          </a:lstStyle>
          <a:p>
            <a:endParaRPr lang="lv-LV"/>
          </a:p>
        </p:txBody>
      </p:sp>
      <p:pic>
        <p:nvPicPr>
          <p:cNvPr id="54" name="Grafika 53">
            <a:extLst>
              <a:ext uri="{FF2B5EF4-FFF2-40B4-BE49-F238E27FC236}">
                <a16:creationId xmlns:a16="http://schemas.microsoft.com/office/drawing/2014/main" id="{7769561C-ABBC-417D-A56F-7D36B569B34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55" name="Slaida numura vietturis 7">
            <a:extLst>
              <a:ext uri="{FF2B5EF4-FFF2-40B4-BE49-F238E27FC236}">
                <a16:creationId xmlns:a16="http://schemas.microsoft.com/office/drawing/2014/main" id="{AA878F10-3E85-48ED-B865-282640E2E3AF}"/>
              </a:ext>
            </a:extLst>
          </p:cNvPr>
          <p:cNvSpPr>
            <a:spLocks noGrp="1"/>
          </p:cNvSpPr>
          <p:nvPr>
            <p:ph type="sldNum" sz="quarter" idx="31"/>
          </p:nvPr>
        </p:nvSpPr>
        <p:spPr>
          <a:xfrm>
            <a:off x="280799" y="6274800"/>
            <a:ext cx="469697" cy="365125"/>
          </a:xfrm>
        </p:spPr>
        <p:txBody>
          <a:bodyPr/>
          <a:lstStyle>
            <a:lvl1pPr>
              <a:defRPr>
                <a:solidFill>
                  <a:schemeClr val="tx2"/>
                </a:solidFill>
              </a:defRPr>
            </a:lvl1pPr>
          </a:lstStyle>
          <a:p>
            <a:fld id="{996AB5CB-324E-4DF2-A5C1-250B3D34230D}" type="slidenum">
              <a:rPr lang="lv-LV" smtClean="0"/>
              <a:pPr/>
              <a:t>‹#›</a:t>
            </a:fld>
            <a:endParaRPr lang="lv-LV" dirty="0"/>
          </a:p>
        </p:txBody>
      </p:sp>
      <p:sp>
        <p:nvSpPr>
          <p:cNvPr id="57" name="Teksta vietturis 13">
            <a:extLst>
              <a:ext uri="{FF2B5EF4-FFF2-40B4-BE49-F238E27FC236}">
                <a16:creationId xmlns:a16="http://schemas.microsoft.com/office/drawing/2014/main" id="{8B1B7FEF-D8B8-4C15-80BC-1A763BB76BD7}"/>
              </a:ext>
            </a:extLst>
          </p:cNvPr>
          <p:cNvSpPr>
            <a:spLocks noGrp="1"/>
          </p:cNvSpPr>
          <p:nvPr>
            <p:ph type="body" sz="quarter" idx="34" hasCustomPrompt="1"/>
          </p:nvPr>
        </p:nvSpPr>
        <p:spPr>
          <a:xfrm>
            <a:off x="642749" y="3821305"/>
            <a:ext cx="3753995" cy="1213212"/>
          </a:xfrm>
        </p:spPr>
        <p:txBody>
          <a:bodyPr anchor="t">
            <a:noAutofit/>
          </a:bodyPr>
          <a:lstStyle>
            <a:lvl1pPr>
              <a:lnSpc>
                <a:spcPct val="100000"/>
              </a:lnSpc>
              <a:spcBef>
                <a:spcPts val="0"/>
              </a:spcBef>
              <a:spcAft>
                <a:spcPts val="1000"/>
              </a:spcAft>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58" name="Taisnstūris 57">
            <a:extLst>
              <a:ext uri="{FF2B5EF4-FFF2-40B4-BE49-F238E27FC236}">
                <a16:creationId xmlns:a16="http://schemas.microsoft.com/office/drawing/2014/main" id="{56C2DCB7-E52B-4447-892A-273D116C060D}"/>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9" name="Teksta vietturis 2">
            <a:extLst>
              <a:ext uri="{FF2B5EF4-FFF2-40B4-BE49-F238E27FC236}">
                <a16:creationId xmlns:a16="http://schemas.microsoft.com/office/drawing/2014/main" id="{D4C146E3-191B-4CE5-AB7D-57EC332D6702}"/>
              </a:ext>
            </a:extLst>
          </p:cNvPr>
          <p:cNvSpPr>
            <a:spLocks noGrp="1"/>
          </p:cNvSpPr>
          <p:nvPr>
            <p:ph type="body" sz="quarter" idx="35" hasCustomPrompt="1"/>
          </p:nvPr>
        </p:nvSpPr>
        <p:spPr>
          <a:xfrm>
            <a:off x="5631309" y="6345238"/>
            <a:ext cx="4114459" cy="207962"/>
          </a:xfrm>
        </p:spPr>
        <p:txBody>
          <a:bodyPr anchor="ctr"/>
          <a:lstStyle>
            <a:lvl1pPr algn="l">
              <a:defRPr sz="800">
                <a:solidFill>
                  <a:schemeClr val="bg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2" name="Virsraksts 1">
            <a:extLst>
              <a:ext uri="{FF2B5EF4-FFF2-40B4-BE49-F238E27FC236}">
                <a16:creationId xmlns:a16="http://schemas.microsoft.com/office/drawing/2014/main" id="{3CA37935-D4DE-3D7A-665F-24F2E236135C}"/>
              </a:ext>
            </a:extLst>
          </p:cNvPr>
          <p:cNvSpPr>
            <a:spLocks noGrp="1"/>
          </p:cNvSpPr>
          <p:nvPr>
            <p:ph type="title" hasCustomPrompt="1"/>
          </p:nvPr>
        </p:nvSpPr>
        <p:spPr>
          <a:xfrm>
            <a:off x="625140" y="767347"/>
            <a:ext cx="3782284" cy="2261974"/>
          </a:xfrm>
        </p:spPr>
        <p:txBody>
          <a:bodyPr anchor="t"/>
          <a:lstStyle>
            <a:lvl1pPr>
              <a:spcAft>
                <a:spcPts val="1000"/>
              </a:spcAft>
              <a:defRPr sz="2600"/>
            </a:lvl1pPr>
          </a:lstStyle>
          <a:p>
            <a:pPr lvl="0"/>
            <a:r>
              <a:rPr lang="lv-LV" dirty="0"/>
              <a:t>Atziņas teksts jeb globālas iezīme, kas novērojamas grafikā. Atkarībā no teksta apjoma, fonta izmērs 24-36pt. Šobrīd 26 </a:t>
            </a:r>
            <a:r>
              <a:rPr lang="lv-LV" dirty="0" err="1"/>
              <a:t>pt</a:t>
            </a:r>
            <a:r>
              <a:rPr lang="lv-LV" dirty="0"/>
              <a:t>.</a:t>
            </a:r>
          </a:p>
        </p:txBody>
      </p:sp>
      <p:sp>
        <p:nvSpPr>
          <p:cNvPr id="2" name="Kājenes vietturis 1">
            <a:extLst>
              <a:ext uri="{FF2B5EF4-FFF2-40B4-BE49-F238E27FC236}">
                <a16:creationId xmlns:a16="http://schemas.microsoft.com/office/drawing/2014/main" id="{423F34FA-64F8-7FEF-3162-703866281B5C}"/>
              </a:ext>
            </a:extLst>
          </p:cNvPr>
          <p:cNvSpPr>
            <a:spLocks noGrp="1"/>
          </p:cNvSpPr>
          <p:nvPr>
            <p:ph type="ftr" sz="quarter" idx="36"/>
          </p:nvPr>
        </p:nvSpPr>
        <p:spPr>
          <a:xfrm>
            <a:off x="2103424" y="6279925"/>
            <a:ext cx="2304000" cy="360000"/>
          </a:xfrm>
        </p:spPr>
        <p:txBody>
          <a:bodyPr/>
          <a:lstStyle>
            <a:lvl1pPr algn="r">
              <a:defRPr sz="900">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165071"/>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 grafiks_7_gaišs 2">
    <p:bg>
      <p:bgRef idx="1001">
        <a:schemeClr val="bg2"/>
      </p:bgRef>
    </p:bg>
    <p:spTree>
      <p:nvGrpSpPr>
        <p:cNvPr id="1" name=""/>
        <p:cNvGrpSpPr/>
        <p:nvPr/>
      </p:nvGrpSpPr>
      <p:grpSpPr>
        <a:xfrm>
          <a:off x="0" y="0"/>
          <a:ext cx="0" cy="0"/>
          <a:chOff x="0" y="0"/>
          <a:chExt cx="0" cy="0"/>
        </a:xfrm>
      </p:grpSpPr>
      <p:pic>
        <p:nvPicPr>
          <p:cNvPr id="17" name="Attēls 16" descr="Abstract background of dark mesh">
            <a:extLst>
              <a:ext uri="{FF2B5EF4-FFF2-40B4-BE49-F238E27FC236}">
                <a16:creationId xmlns:a16="http://schemas.microsoft.com/office/drawing/2014/main" id="{D763AADE-AF05-4233-AD1D-6F1EBFE592E1}"/>
              </a:ext>
            </a:extLst>
          </p:cNvPr>
          <p:cNvPicPr>
            <a:picLocks noChangeAspect="1"/>
          </p:cNvPicPr>
          <p:nvPr userDrawn="1"/>
        </p:nvPicPr>
        <p:blipFill rotWithShape="1">
          <a:blip r:embed="rId2" cstate="print">
            <a:alphaModFix amt="20000"/>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342438" y="0"/>
            <a:ext cx="6849562" cy="6858000"/>
          </a:xfrm>
          <a:prstGeom prst="rect">
            <a:avLst/>
          </a:prstGeom>
        </p:spPr>
      </p:pic>
      <p:pic>
        <p:nvPicPr>
          <p:cNvPr id="19" name="Grafika 18">
            <a:extLst>
              <a:ext uri="{FF2B5EF4-FFF2-40B4-BE49-F238E27FC236}">
                <a16:creationId xmlns:a16="http://schemas.microsoft.com/office/drawing/2014/main" id="{4765C21E-D1A7-4B5E-B422-78804EB437E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18802" y="6231672"/>
            <a:ext cx="1017867" cy="360000"/>
          </a:xfrm>
          <a:prstGeom prst="rect">
            <a:avLst/>
          </a:prstGeom>
        </p:spPr>
      </p:pic>
      <p:sp>
        <p:nvSpPr>
          <p:cNvPr id="2" name="Slaida numura vietturis 1">
            <a:extLst>
              <a:ext uri="{FF2B5EF4-FFF2-40B4-BE49-F238E27FC236}">
                <a16:creationId xmlns:a16="http://schemas.microsoft.com/office/drawing/2014/main" id="{824FB031-1351-47A6-B04B-B85F74E13895}"/>
              </a:ext>
            </a:extLst>
          </p:cNvPr>
          <p:cNvSpPr>
            <a:spLocks noGrp="1"/>
          </p:cNvSpPr>
          <p:nvPr>
            <p:ph type="sldNum" sz="quarter" idx="31"/>
          </p:nvPr>
        </p:nvSpPr>
        <p:spPr>
          <a:xfrm>
            <a:off x="280799" y="6274800"/>
            <a:ext cx="469697"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6" name="Taisnstūris 15">
            <a:extLst>
              <a:ext uri="{FF2B5EF4-FFF2-40B4-BE49-F238E27FC236}">
                <a16:creationId xmlns:a16="http://schemas.microsoft.com/office/drawing/2014/main" id="{706D831B-F77C-4E41-9068-BE615205C01A}"/>
              </a:ext>
            </a:extLst>
          </p:cNvPr>
          <p:cNvSpPr/>
          <p:nvPr userDrawn="1"/>
        </p:nvSpPr>
        <p:spPr>
          <a:xfrm>
            <a:off x="4775886" y="764275"/>
            <a:ext cx="7416113" cy="51749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Diagrammas vietturis 4">
            <a:extLst>
              <a:ext uri="{FF2B5EF4-FFF2-40B4-BE49-F238E27FC236}">
                <a16:creationId xmlns:a16="http://schemas.microsoft.com/office/drawing/2014/main" id="{275DB84F-8AE7-4790-B01F-AED60A895A2F}"/>
              </a:ext>
            </a:extLst>
          </p:cNvPr>
          <p:cNvSpPr>
            <a:spLocks noGrp="1"/>
          </p:cNvSpPr>
          <p:nvPr>
            <p:ph type="chart" sz="quarter" idx="30"/>
          </p:nvPr>
        </p:nvSpPr>
        <p:spPr>
          <a:xfrm>
            <a:off x="5342438" y="1136822"/>
            <a:ext cx="6283008" cy="4390853"/>
          </a:xfrm>
        </p:spPr>
        <p:txBody>
          <a:bodyPr/>
          <a:lstStyle>
            <a:lvl1pPr algn="ctr">
              <a:defRPr>
                <a:solidFill>
                  <a:schemeClr val="accent1">
                    <a:lumMod val="75000"/>
                  </a:schemeClr>
                </a:solidFill>
              </a:defRPr>
            </a:lvl1pPr>
          </a:lstStyle>
          <a:p>
            <a:endParaRPr lang="lv-LV" dirty="0"/>
          </a:p>
        </p:txBody>
      </p:sp>
      <p:sp>
        <p:nvSpPr>
          <p:cNvPr id="21" name="Teksta vietturis 13">
            <a:extLst>
              <a:ext uri="{FF2B5EF4-FFF2-40B4-BE49-F238E27FC236}">
                <a16:creationId xmlns:a16="http://schemas.microsoft.com/office/drawing/2014/main" id="{9536CEBA-13BA-45F7-ABDC-57754356F3CE}"/>
              </a:ext>
            </a:extLst>
          </p:cNvPr>
          <p:cNvSpPr>
            <a:spLocks noGrp="1"/>
          </p:cNvSpPr>
          <p:nvPr>
            <p:ph type="body" sz="quarter" idx="34" hasCustomPrompt="1"/>
          </p:nvPr>
        </p:nvSpPr>
        <p:spPr>
          <a:xfrm>
            <a:off x="642749" y="3821305"/>
            <a:ext cx="3753995" cy="1213212"/>
          </a:xfrm>
        </p:spPr>
        <p:txBody>
          <a:bodyPr anchor="t">
            <a:noAutofit/>
          </a:bodyPr>
          <a:lstStyle>
            <a:lvl1pPr>
              <a:lnSpc>
                <a:spcPct val="100000"/>
              </a:lnSpc>
              <a:spcBef>
                <a:spcPts val="0"/>
              </a:spcBef>
              <a:spcAft>
                <a:spcPts val="1000"/>
              </a:spcAft>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14" name="Taisnstūris 13">
            <a:extLst>
              <a:ext uri="{FF2B5EF4-FFF2-40B4-BE49-F238E27FC236}">
                <a16:creationId xmlns:a16="http://schemas.microsoft.com/office/drawing/2014/main" id="{2385027D-138C-44DE-8A46-05F0B6E2F577}"/>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2" name="Teksta vietturis 2">
            <a:extLst>
              <a:ext uri="{FF2B5EF4-FFF2-40B4-BE49-F238E27FC236}">
                <a16:creationId xmlns:a16="http://schemas.microsoft.com/office/drawing/2014/main" id="{988506F3-1A9B-4A61-B58F-F9D21737E273}"/>
              </a:ext>
            </a:extLst>
          </p:cNvPr>
          <p:cNvSpPr>
            <a:spLocks noGrp="1"/>
          </p:cNvSpPr>
          <p:nvPr>
            <p:ph type="body" sz="quarter" idx="35" hasCustomPrompt="1"/>
          </p:nvPr>
        </p:nvSpPr>
        <p:spPr>
          <a:xfrm>
            <a:off x="5613761" y="6345238"/>
            <a:ext cx="4114459" cy="207962"/>
          </a:xfrm>
        </p:spPr>
        <p:txBody>
          <a:bodyPr anchor="ctr"/>
          <a:lstStyle>
            <a:lvl1pPr algn="l">
              <a:defRPr sz="800">
                <a:solidFill>
                  <a:schemeClr val="tx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1" name="Virsraksts 1">
            <a:extLst>
              <a:ext uri="{FF2B5EF4-FFF2-40B4-BE49-F238E27FC236}">
                <a16:creationId xmlns:a16="http://schemas.microsoft.com/office/drawing/2014/main" id="{EBD4C87E-FBE7-B512-F892-C8E06EA6D97A}"/>
              </a:ext>
            </a:extLst>
          </p:cNvPr>
          <p:cNvSpPr>
            <a:spLocks noGrp="1"/>
          </p:cNvSpPr>
          <p:nvPr>
            <p:ph type="title" hasCustomPrompt="1"/>
          </p:nvPr>
        </p:nvSpPr>
        <p:spPr>
          <a:xfrm>
            <a:off x="625140" y="767347"/>
            <a:ext cx="3782284" cy="2261974"/>
          </a:xfrm>
        </p:spPr>
        <p:txBody>
          <a:bodyPr anchor="t"/>
          <a:lstStyle>
            <a:lvl1pPr>
              <a:spcAft>
                <a:spcPts val="1000"/>
              </a:spcAft>
              <a:defRPr sz="2600"/>
            </a:lvl1pPr>
          </a:lstStyle>
          <a:p>
            <a:pPr lvl="0"/>
            <a:r>
              <a:rPr lang="lv-LV" dirty="0"/>
              <a:t>Atziņas teksts jeb globālas iezīme, kas novērojamas grafikā. Atkarībā no teksta apjoma, fonta izmērs 24-36pt. Šobrīd 26 </a:t>
            </a:r>
            <a:r>
              <a:rPr lang="lv-LV" dirty="0" err="1"/>
              <a:t>pt</a:t>
            </a:r>
            <a:r>
              <a:rPr lang="lv-LV" dirty="0"/>
              <a:t>.</a:t>
            </a:r>
          </a:p>
        </p:txBody>
      </p:sp>
      <p:sp>
        <p:nvSpPr>
          <p:cNvPr id="3" name="Kājenes vietturis 2">
            <a:extLst>
              <a:ext uri="{FF2B5EF4-FFF2-40B4-BE49-F238E27FC236}">
                <a16:creationId xmlns:a16="http://schemas.microsoft.com/office/drawing/2014/main" id="{AE4E7374-8A9F-A882-11EE-441AA19D596D}"/>
              </a:ext>
            </a:extLst>
          </p:cNvPr>
          <p:cNvSpPr>
            <a:spLocks noGrp="1"/>
          </p:cNvSpPr>
          <p:nvPr>
            <p:ph type="ftr" sz="quarter" idx="36"/>
          </p:nvPr>
        </p:nvSpPr>
        <p:spPr>
          <a:xfrm>
            <a:off x="2103424" y="6282000"/>
            <a:ext cx="2304000" cy="360000"/>
          </a:xfrm>
        </p:spPr>
        <p:txBody>
          <a:bodyPr/>
          <a:lstStyle>
            <a:lvl1pPr algn="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2254714"/>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 lielais grafiks">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10595" y="510595"/>
            <a:ext cx="1393725"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393723"/>
            <a:ext cx="12191999" cy="54642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646699" y="1656000"/>
            <a:ext cx="10883873" cy="457200"/>
          </a:xfrm>
        </p:spPr>
        <p:txBody>
          <a:bodyPr>
            <a:noAutofit/>
          </a:bodyPr>
          <a:lstStyle>
            <a:lvl1pPr algn="ctr">
              <a:spcBef>
                <a:spcPts val="0"/>
              </a:spcBef>
              <a:defRPr sz="1600" b="1">
                <a:solidFill>
                  <a:schemeClr val="bg1"/>
                </a:solidFill>
              </a:defRPr>
            </a:lvl1pPr>
          </a:lstStyle>
          <a:p>
            <a:pPr lvl="0"/>
            <a:r>
              <a:rPr lang="lv-LV" dirty="0"/>
              <a:t>Grafika virsraksts. Virsraksta teksta izmērs atkarīgs no teksta apjoma. (14-18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646699" y="2219633"/>
            <a:ext cx="10883873" cy="3846368"/>
          </a:xfrm>
        </p:spPr>
        <p:txBody>
          <a:bodyPr anchor="t"/>
          <a:lstStyle>
            <a:lvl1pPr algn="ctr">
              <a:defRPr>
                <a:solidFill>
                  <a:schemeClr val="bg1"/>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bg1"/>
                </a:solidFill>
              </a:defRPr>
            </a:lvl1pPr>
          </a:lstStyle>
          <a:p>
            <a:fld id="{996AB5CB-324E-4DF2-A5C1-250B3D34230D}" type="slidenum">
              <a:rPr lang="lv-LV" smtClean="0"/>
              <a:pPr/>
              <a:t>‹#›</a:t>
            </a:fld>
            <a:endParaRPr lang="lv-LV"/>
          </a:p>
        </p:txBody>
      </p:sp>
      <p:pic>
        <p:nvPicPr>
          <p:cNvPr id="12" name="Grafika 11">
            <a:extLst>
              <a:ext uri="{FF2B5EF4-FFF2-40B4-BE49-F238E27FC236}">
                <a16:creationId xmlns:a16="http://schemas.microsoft.com/office/drawing/2014/main" id="{3F486ACA-C5E2-4340-A61B-C236D03C2A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17" name="Teksta vietturis 2">
            <a:extLst>
              <a:ext uri="{FF2B5EF4-FFF2-40B4-BE49-F238E27FC236}">
                <a16:creationId xmlns:a16="http://schemas.microsoft.com/office/drawing/2014/main" id="{4BB9826D-E498-43C0-B5D4-15637011E01D}"/>
              </a:ext>
            </a:extLst>
          </p:cNvPr>
          <p:cNvSpPr>
            <a:spLocks noGrp="1"/>
          </p:cNvSpPr>
          <p:nvPr>
            <p:ph type="body" sz="quarter" idx="36" hasCustomPrompt="1"/>
          </p:nvPr>
        </p:nvSpPr>
        <p:spPr>
          <a:xfrm>
            <a:off x="646699" y="6345238"/>
            <a:ext cx="316025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1" name="Virsraksts 4">
            <a:extLst>
              <a:ext uri="{FF2B5EF4-FFF2-40B4-BE49-F238E27FC236}">
                <a16:creationId xmlns:a16="http://schemas.microsoft.com/office/drawing/2014/main" id="{3A75B30E-8D66-E1E0-0ED6-6F4C721122B7}"/>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7CD49D47-8DFB-6FF8-5A2D-CF89716BC16F}"/>
              </a:ext>
            </a:extLst>
          </p:cNvPr>
          <p:cNvSpPr>
            <a:spLocks noGrp="1"/>
          </p:cNvSpPr>
          <p:nvPr>
            <p:ph type="ftr" sz="quarter" idx="37"/>
          </p:nvPr>
        </p:nvSpPr>
        <p:spPr>
          <a:xfrm>
            <a:off x="4944000" y="6282000"/>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547703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daļu slaids_2">
    <p:bg>
      <p:bgRef idx="1001">
        <a:schemeClr val="bg1"/>
      </p:bgRef>
    </p:bg>
    <p:spTree>
      <p:nvGrpSpPr>
        <p:cNvPr id="1" name=""/>
        <p:cNvGrpSpPr/>
        <p:nvPr/>
      </p:nvGrpSpPr>
      <p:grpSpPr>
        <a:xfrm>
          <a:off x="0" y="0"/>
          <a:ext cx="0" cy="0"/>
          <a:chOff x="0" y="0"/>
          <a:chExt cx="0" cy="0"/>
        </a:xfrm>
      </p:grpSpPr>
      <p:sp>
        <p:nvSpPr>
          <p:cNvPr id="4" name="Attēla vietturis 3">
            <a:extLst>
              <a:ext uri="{FF2B5EF4-FFF2-40B4-BE49-F238E27FC236}">
                <a16:creationId xmlns:a16="http://schemas.microsoft.com/office/drawing/2014/main" id="{94FA05F5-4513-4C4D-BE68-14A951826E33}"/>
              </a:ext>
            </a:extLst>
          </p:cNvPr>
          <p:cNvSpPr>
            <a:spLocks noGrp="1"/>
          </p:cNvSpPr>
          <p:nvPr>
            <p:ph type="pic" sz="quarter" idx="17"/>
          </p:nvPr>
        </p:nvSpPr>
        <p:spPr>
          <a:xfrm>
            <a:off x="0" y="3049588"/>
            <a:ext cx="12192000" cy="3808412"/>
          </a:xfrm>
        </p:spPr>
        <p:txBody>
          <a:bodyPr/>
          <a:lstStyle>
            <a:lvl1pPr algn="ctr">
              <a:defRPr>
                <a:solidFill>
                  <a:schemeClr val="tx1"/>
                </a:solidFill>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1524000" y="1138165"/>
            <a:ext cx="9144000" cy="1351711"/>
          </a:xfrm>
        </p:spPr>
        <p:txBody>
          <a:bodyPr anchor="ctr">
            <a:noAutofit/>
          </a:bodyPr>
          <a:lstStyle>
            <a:lvl1pPr algn="ctr">
              <a:lnSpc>
                <a:spcPct val="100000"/>
              </a:lnSpc>
              <a:defRPr sz="40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rgbClr val="489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eksta vietturis 2">
            <a:extLst>
              <a:ext uri="{FF2B5EF4-FFF2-40B4-BE49-F238E27FC236}">
                <a16:creationId xmlns:a16="http://schemas.microsoft.com/office/drawing/2014/main" id="{94A0B9D4-0678-4245-B15F-F6AD87863F10}"/>
              </a:ext>
            </a:extLst>
          </p:cNvPr>
          <p:cNvSpPr>
            <a:spLocks noGrp="1"/>
          </p:cNvSpPr>
          <p:nvPr>
            <p:ph type="body" sz="quarter" idx="16" hasCustomPrompt="1"/>
          </p:nvPr>
        </p:nvSpPr>
        <p:spPr>
          <a:xfrm>
            <a:off x="8859624" y="6264000"/>
            <a:ext cx="3055937" cy="376237"/>
          </a:xfrm>
        </p:spPr>
        <p:txBody>
          <a:bodyPr anchor="ctr"/>
          <a:lstStyle>
            <a:lvl1pPr algn="r">
              <a:defRPr sz="7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Kājenes vietturis 2">
            <a:extLst>
              <a:ext uri="{FF2B5EF4-FFF2-40B4-BE49-F238E27FC236}">
                <a16:creationId xmlns:a16="http://schemas.microsoft.com/office/drawing/2014/main" id="{A1E30478-B3DB-B3DA-ABD4-D2B932DBEFB1}"/>
              </a:ext>
            </a:extLst>
          </p:cNvPr>
          <p:cNvSpPr>
            <a:spLocks noGrp="1"/>
          </p:cNvSpPr>
          <p:nvPr>
            <p:ph type="ftr" sz="quarter" idx="18"/>
          </p:nvPr>
        </p:nvSpPr>
        <p:spPr>
          <a:ln>
            <a:solidFill>
              <a:schemeClr val="tx1"/>
            </a:solidFill>
          </a:ln>
        </p:spPr>
        <p:txBody>
          <a:body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75333085"/>
      </p:ext>
    </p:extLst>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 lielais grafiks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10595" y="510595"/>
            <a:ext cx="1393725"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393723"/>
            <a:ext cx="12191999" cy="54642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646699" y="1656000"/>
            <a:ext cx="10883873" cy="457200"/>
          </a:xfrm>
        </p:spPr>
        <p:txBody>
          <a:bodyPr>
            <a:noAutofit/>
          </a:bodyPr>
          <a:lstStyle>
            <a:lvl1pPr algn="ctr">
              <a:spcBef>
                <a:spcPts val="0"/>
              </a:spcBef>
              <a:defRPr sz="1600" b="1">
                <a:solidFill>
                  <a:schemeClr val="tx2"/>
                </a:solidFill>
              </a:defRPr>
            </a:lvl1pPr>
          </a:lstStyle>
          <a:p>
            <a:pPr lvl="0"/>
            <a:r>
              <a:rPr lang="lv-LV" dirty="0"/>
              <a:t>Grafika virsraksts. Virsraksta teksta izmērs atkarīgs no teksta apjoma. (14-18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646699" y="2219633"/>
            <a:ext cx="10883873" cy="3846368"/>
          </a:xfrm>
        </p:spPr>
        <p:txBody>
          <a:bodyPr anchor="t"/>
          <a:lstStyle>
            <a:lvl1pPr algn="ctr">
              <a:defRPr>
                <a:solidFill>
                  <a:schemeClr val="tx2"/>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2"/>
                </a:solidFill>
              </a:defRPr>
            </a:lvl1pPr>
          </a:lstStyle>
          <a:p>
            <a:fld id="{996AB5CB-324E-4DF2-A5C1-250B3D34230D}" type="slidenum">
              <a:rPr lang="lv-LV" smtClean="0"/>
              <a:pPr/>
              <a:t>‹#›</a:t>
            </a:fld>
            <a:endParaRPr lang="lv-LV"/>
          </a:p>
        </p:txBody>
      </p:sp>
      <p:pic>
        <p:nvPicPr>
          <p:cNvPr id="12" name="Grafika 11">
            <a:extLst>
              <a:ext uri="{FF2B5EF4-FFF2-40B4-BE49-F238E27FC236}">
                <a16:creationId xmlns:a16="http://schemas.microsoft.com/office/drawing/2014/main" id="{3F486ACA-C5E2-4340-A61B-C236D03C2A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17" name="Teksta vietturis 2">
            <a:extLst>
              <a:ext uri="{FF2B5EF4-FFF2-40B4-BE49-F238E27FC236}">
                <a16:creationId xmlns:a16="http://schemas.microsoft.com/office/drawing/2014/main" id="{4BB9826D-E498-43C0-B5D4-15637011E01D}"/>
              </a:ext>
            </a:extLst>
          </p:cNvPr>
          <p:cNvSpPr>
            <a:spLocks noGrp="1"/>
          </p:cNvSpPr>
          <p:nvPr>
            <p:ph type="body" sz="quarter" idx="36" hasCustomPrompt="1"/>
          </p:nvPr>
        </p:nvSpPr>
        <p:spPr>
          <a:xfrm>
            <a:off x="646699" y="6353381"/>
            <a:ext cx="316025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1" name="Virsraksts 4">
            <a:extLst>
              <a:ext uri="{FF2B5EF4-FFF2-40B4-BE49-F238E27FC236}">
                <a16:creationId xmlns:a16="http://schemas.microsoft.com/office/drawing/2014/main" id="{3A75B30E-8D66-E1E0-0ED6-6F4C721122B7}"/>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7CD49D47-8DFB-6FF8-5A2D-CF89716BC16F}"/>
              </a:ext>
            </a:extLst>
          </p:cNvPr>
          <p:cNvSpPr>
            <a:spLocks noGrp="1"/>
          </p:cNvSpPr>
          <p:nvPr>
            <p:ph type="ftr" sz="quarter" idx="37"/>
          </p:nvPr>
        </p:nvSpPr>
        <p:spPr>
          <a:xfrm>
            <a:off x="4944000" y="6282000"/>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7901783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 grafiki_teksts">
    <p:bg>
      <p:bgRef idx="1001">
        <a:schemeClr val="bg1"/>
      </p:bgRef>
    </p:bg>
    <p:spTree>
      <p:nvGrpSpPr>
        <p:cNvPr id="1" name=""/>
        <p:cNvGrpSpPr/>
        <p:nvPr/>
      </p:nvGrpSpPr>
      <p:grpSpPr>
        <a:xfrm>
          <a:off x="0" y="0"/>
          <a:ext cx="0" cy="0"/>
          <a:chOff x="0" y="0"/>
          <a:chExt cx="0" cy="0"/>
        </a:xfrm>
      </p:grpSpPr>
      <p:sp>
        <p:nvSpPr>
          <p:cNvPr id="4" name="Taisnstūris 3">
            <a:extLst>
              <a:ext uri="{FF2B5EF4-FFF2-40B4-BE49-F238E27FC236}">
                <a16:creationId xmlns:a16="http://schemas.microsoft.com/office/drawing/2014/main" id="{B741A562-F606-4E4C-96E2-482DCFBB7FF8}"/>
              </a:ext>
            </a:extLst>
          </p:cNvPr>
          <p:cNvSpPr/>
          <p:nvPr userDrawn="1"/>
        </p:nvSpPr>
        <p:spPr>
          <a:xfrm>
            <a:off x="6488265" y="0"/>
            <a:ext cx="57037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7039480" y="716043"/>
            <a:ext cx="4680815" cy="2448000"/>
          </a:xfrm>
        </p:spPr>
        <p:txBody>
          <a:bodyPr anchor="t"/>
          <a:lstStyle>
            <a:lvl1pPr algn="ctr">
              <a:defRPr>
                <a:solidFill>
                  <a:schemeClr val="accent1">
                    <a:lumMod val="75000"/>
                  </a:schemeClr>
                </a:solidFill>
              </a:defRPr>
            </a:lvl1pPr>
          </a:lstStyle>
          <a:p>
            <a:r>
              <a:rPr lang="lv-LV" dirty="0"/>
              <a:t>Grafiks</a:t>
            </a:r>
          </a:p>
        </p:txBody>
      </p:sp>
      <p:sp>
        <p:nvSpPr>
          <p:cNvPr id="12" name="Slaida numura vietturis 11">
            <a:extLst>
              <a:ext uri="{FF2B5EF4-FFF2-40B4-BE49-F238E27FC236}">
                <a16:creationId xmlns:a16="http://schemas.microsoft.com/office/drawing/2014/main" id="{65E49842-4752-463B-9EC4-7CE5B678E2C9}"/>
              </a:ext>
            </a:extLst>
          </p:cNvPr>
          <p:cNvSpPr>
            <a:spLocks noGrp="1"/>
          </p:cNvSpPr>
          <p:nvPr>
            <p:ph type="sldNum" sz="quarter" idx="32"/>
          </p:nvPr>
        </p:nvSpPr>
        <p:spPr>
          <a:xfrm>
            <a:off x="280799" y="6276304"/>
            <a:ext cx="463003"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3" name="Teksta vietturis 2">
            <a:extLst>
              <a:ext uri="{FF2B5EF4-FFF2-40B4-BE49-F238E27FC236}">
                <a16:creationId xmlns:a16="http://schemas.microsoft.com/office/drawing/2014/main" id="{978DD05E-50CE-44F7-B3A2-550850984557}"/>
              </a:ext>
            </a:extLst>
          </p:cNvPr>
          <p:cNvSpPr>
            <a:spLocks noGrp="1"/>
          </p:cNvSpPr>
          <p:nvPr>
            <p:ph type="body" sz="quarter" idx="35" hasCustomPrompt="1"/>
          </p:nvPr>
        </p:nvSpPr>
        <p:spPr>
          <a:xfrm>
            <a:off x="6951913" y="6345238"/>
            <a:ext cx="2699320"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Kājenes vietturis 2">
            <a:extLst>
              <a:ext uri="{FF2B5EF4-FFF2-40B4-BE49-F238E27FC236}">
                <a16:creationId xmlns:a16="http://schemas.microsoft.com/office/drawing/2014/main" id="{BD326249-8D22-7FF4-5F5C-9C087A0DBE35}"/>
              </a:ext>
            </a:extLst>
          </p:cNvPr>
          <p:cNvSpPr>
            <a:spLocks noGrp="1"/>
          </p:cNvSpPr>
          <p:nvPr>
            <p:ph type="ftr" sz="quarter" idx="36"/>
          </p:nvPr>
        </p:nvSpPr>
        <p:spPr>
          <a:xfrm>
            <a:off x="751840"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933537" y="378026"/>
            <a:ext cx="4892703" cy="306752"/>
          </a:xfrm>
        </p:spPr>
        <p:txBody>
          <a:bodyPr anchor="t">
            <a:noAutofit/>
          </a:bodyPr>
          <a:lstStyle>
            <a:lvl1pPr>
              <a:lnSpc>
                <a:spcPct val="100000"/>
              </a:lnSpc>
              <a:spcBef>
                <a:spcPts val="0"/>
              </a:spcBef>
              <a:defRPr sz="1600" b="1">
                <a:solidFill>
                  <a:schemeClr val="accent1">
                    <a:lumMod val="75000"/>
                  </a:schemeClr>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virsraksts 16-18 </a:t>
            </a:r>
            <a:r>
              <a:rPr lang="lv-LV" dirty="0" err="1"/>
              <a:t>pt</a:t>
            </a:r>
            <a:r>
              <a:rPr lang="lv-LV" dirty="0"/>
              <a:t>. Šobrīd 16 </a:t>
            </a:r>
            <a:r>
              <a:rPr lang="lv-LV" dirty="0" err="1"/>
              <a:t>pt</a:t>
            </a:r>
            <a:r>
              <a:rPr lang="lv-LV" dirty="0"/>
              <a:t>.</a:t>
            </a:r>
          </a:p>
        </p:txBody>
      </p:sp>
      <p:sp>
        <p:nvSpPr>
          <p:cNvPr id="18" name="Virsraksts 1">
            <a:extLst>
              <a:ext uri="{FF2B5EF4-FFF2-40B4-BE49-F238E27FC236}">
                <a16:creationId xmlns:a16="http://schemas.microsoft.com/office/drawing/2014/main" id="{2574380F-BCC2-0FF3-6364-84211B82346F}"/>
              </a:ext>
            </a:extLst>
          </p:cNvPr>
          <p:cNvSpPr>
            <a:spLocks noGrp="1"/>
          </p:cNvSpPr>
          <p:nvPr>
            <p:ph type="ctrTitle" hasCustomPrompt="1"/>
          </p:nvPr>
        </p:nvSpPr>
        <p:spPr>
          <a:xfrm>
            <a:off x="625138" y="766355"/>
            <a:ext cx="5179314" cy="1907813"/>
          </a:xfrm>
        </p:spPr>
        <p:txBody>
          <a:bodyPr anchor="t">
            <a:noAutofit/>
          </a:bodyPr>
          <a:lstStyle>
            <a:lvl1pPr algn="l">
              <a:lnSpc>
                <a:spcPct val="100000"/>
              </a:lnSpc>
              <a:spcAft>
                <a:spcPts val="1000"/>
              </a:spcAft>
              <a:defRPr sz="3600">
                <a:solidFill>
                  <a:schemeClr val="tx1"/>
                </a:solidFill>
              </a:defRPr>
            </a:lvl1pPr>
          </a:lstStyle>
          <a:p>
            <a:r>
              <a:rPr lang="lv-LV" dirty="0"/>
              <a:t>Slaida virsraksts</a:t>
            </a:r>
          </a:p>
        </p:txBody>
      </p:sp>
      <p:sp>
        <p:nvSpPr>
          <p:cNvPr id="20" name="Teksta vietturis 3">
            <a:extLst>
              <a:ext uri="{FF2B5EF4-FFF2-40B4-BE49-F238E27FC236}">
                <a16:creationId xmlns:a16="http://schemas.microsoft.com/office/drawing/2014/main" id="{17858D0B-15BA-8DF5-C865-CFDECB555D04}"/>
              </a:ext>
            </a:extLst>
          </p:cNvPr>
          <p:cNvSpPr>
            <a:spLocks noGrp="1"/>
          </p:cNvSpPr>
          <p:nvPr>
            <p:ph type="body" sz="quarter" idx="37" hasCustomPrompt="1"/>
          </p:nvPr>
        </p:nvSpPr>
        <p:spPr>
          <a:xfrm>
            <a:off x="625475" y="3070225"/>
            <a:ext cx="5178922" cy="2717800"/>
          </a:xfrm>
        </p:spPr>
        <p:txBody>
          <a:bodyPr/>
          <a:lstStyle>
            <a:lvl1pPr>
              <a:spcAft>
                <a:spcPts val="1000"/>
              </a:spcAft>
              <a:defRPr sz="2000">
                <a:solidFill>
                  <a:schemeClr val="tx1"/>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lv-LV" dirty="0"/>
              <a:t>Neliels slaida tēmas apraksts. </a:t>
            </a:r>
            <a:r>
              <a:rPr lang="en-US" dirty="0" err="1"/>
              <a:t>Iesp</a:t>
            </a:r>
            <a:r>
              <a:rPr lang="lv-LV" dirty="0"/>
              <a:t>ē</a:t>
            </a:r>
            <a:r>
              <a:rPr lang="en-US" dirty="0"/>
              <a:t>jams</a:t>
            </a:r>
            <a:r>
              <a:rPr lang="lv-LV" dirty="0"/>
              <a:t> teksts pāris rindiņu apjomā.</a:t>
            </a:r>
          </a:p>
        </p:txBody>
      </p:sp>
      <p:sp>
        <p:nvSpPr>
          <p:cNvPr id="21" name="Taisnstūris 20">
            <a:extLst>
              <a:ext uri="{FF2B5EF4-FFF2-40B4-BE49-F238E27FC236}">
                <a16:creationId xmlns:a16="http://schemas.microsoft.com/office/drawing/2014/main" id="{F981984F-0D6A-B938-FC39-6A113DA09483}"/>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Diagrammas vietturis 8">
            <a:extLst>
              <a:ext uri="{FF2B5EF4-FFF2-40B4-BE49-F238E27FC236}">
                <a16:creationId xmlns:a16="http://schemas.microsoft.com/office/drawing/2014/main" id="{C9BC890C-E129-1CDF-4B28-9AC492DD8605}"/>
              </a:ext>
            </a:extLst>
          </p:cNvPr>
          <p:cNvSpPr>
            <a:spLocks noGrp="1"/>
          </p:cNvSpPr>
          <p:nvPr>
            <p:ph type="chart" sz="quarter" idx="38" hasCustomPrompt="1"/>
          </p:nvPr>
        </p:nvSpPr>
        <p:spPr>
          <a:xfrm>
            <a:off x="7057856" y="3708109"/>
            <a:ext cx="4680815" cy="2448000"/>
          </a:xfrm>
        </p:spPr>
        <p:txBody>
          <a:bodyPr anchor="t"/>
          <a:lstStyle>
            <a:lvl1pPr algn="ctr">
              <a:defRPr>
                <a:solidFill>
                  <a:schemeClr val="accent1">
                    <a:lumMod val="75000"/>
                  </a:schemeClr>
                </a:solidFill>
              </a:defRPr>
            </a:lvl1pPr>
          </a:lstStyle>
          <a:p>
            <a:r>
              <a:rPr lang="lv-LV" dirty="0"/>
              <a:t>Grafiks</a:t>
            </a:r>
          </a:p>
        </p:txBody>
      </p:sp>
      <p:sp>
        <p:nvSpPr>
          <p:cNvPr id="16" name="Teksta vietturis 13">
            <a:extLst>
              <a:ext uri="{FF2B5EF4-FFF2-40B4-BE49-F238E27FC236}">
                <a16:creationId xmlns:a16="http://schemas.microsoft.com/office/drawing/2014/main" id="{D6212075-8EA2-5BF3-9359-0E8AB397CEAC}"/>
              </a:ext>
            </a:extLst>
          </p:cNvPr>
          <p:cNvSpPr>
            <a:spLocks noGrp="1"/>
          </p:cNvSpPr>
          <p:nvPr>
            <p:ph type="body" sz="quarter" idx="39" hasCustomPrompt="1"/>
          </p:nvPr>
        </p:nvSpPr>
        <p:spPr>
          <a:xfrm>
            <a:off x="6951913" y="3363439"/>
            <a:ext cx="4892703" cy="306753"/>
          </a:xfrm>
        </p:spPr>
        <p:txBody>
          <a:bodyPr anchor="t">
            <a:noAutofit/>
          </a:bodyPr>
          <a:lstStyle>
            <a:lvl1pPr>
              <a:lnSpc>
                <a:spcPct val="100000"/>
              </a:lnSpc>
              <a:spcBef>
                <a:spcPts val="0"/>
              </a:spcBef>
              <a:defRPr sz="1600" b="1">
                <a:solidFill>
                  <a:schemeClr val="accent1">
                    <a:lumMod val="75000"/>
                  </a:schemeClr>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virsraksts 16-18 </a:t>
            </a:r>
            <a:r>
              <a:rPr lang="lv-LV" dirty="0" err="1"/>
              <a:t>pt</a:t>
            </a:r>
            <a:r>
              <a:rPr lang="lv-LV" dirty="0"/>
              <a:t>. Šobrīd 16 </a:t>
            </a:r>
            <a:r>
              <a:rPr lang="lv-LV" dirty="0" err="1"/>
              <a:t>pt</a:t>
            </a:r>
            <a:r>
              <a:rPr lang="lv-LV" dirty="0"/>
              <a:t>.</a:t>
            </a:r>
          </a:p>
        </p:txBody>
      </p:sp>
      <p:pic>
        <p:nvPicPr>
          <p:cNvPr id="19" name="Grafika 18">
            <a:extLst>
              <a:ext uri="{FF2B5EF4-FFF2-40B4-BE49-F238E27FC236}">
                <a16:creationId xmlns:a16="http://schemas.microsoft.com/office/drawing/2014/main" id="{697BB5DD-E1AB-25AD-37BD-07FD0372E97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0324" y="6230134"/>
            <a:ext cx="1017869" cy="360000"/>
          </a:xfrm>
          <a:prstGeom prst="rect">
            <a:avLst/>
          </a:prstGeom>
        </p:spPr>
      </p:pic>
    </p:spTree>
    <p:extLst>
      <p:ext uri="{BB962C8B-B14F-4D97-AF65-F5344CB8AC3E}">
        <p14:creationId xmlns:p14="http://schemas.microsoft.com/office/powerpoint/2010/main" val="537412736"/>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 grafii_teksts_gaišs">
    <p:bg>
      <p:bgRef idx="1001">
        <a:schemeClr val="bg2"/>
      </p:bgRef>
    </p:bg>
    <p:spTree>
      <p:nvGrpSpPr>
        <p:cNvPr id="1" name=""/>
        <p:cNvGrpSpPr/>
        <p:nvPr/>
      </p:nvGrpSpPr>
      <p:grpSpPr>
        <a:xfrm>
          <a:off x="0" y="0"/>
          <a:ext cx="0" cy="0"/>
          <a:chOff x="0" y="0"/>
          <a:chExt cx="0" cy="0"/>
        </a:xfrm>
      </p:grpSpPr>
      <p:sp>
        <p:nvSpPr>
          <p:cNvPr id="4" name="Taisnstūris 3">
            <a:extLst>
              <a:ext uri="{FF2B5EF4-FFF2-40B4-BE49-F238E27FC236}">
                <a16:creationId xmlns:a16="http://schemas.microsoft.com/office/drawing/2014/main" id="{B741A562-F606-4E4C-96E2-482DCFBB7FF8}"/>
              </a:ext>
            </a:extLst>
          </p:cNvPr>
          <p:cNvSpPr/>
          <p:nvPr userDrawn="1"/>
        </p:nvSpPr>
        <p:spPr>
          <a:xfrm>
            <a:off x="6488265" y="0"/>
            <a:ext cx="57037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2" name="Slaida numura vietturis 11">
            <a:extLst>
              <a:ext uri="{FF2B5EF4-FFF2-40B4-BE49-F238E27FC236}">
                <a16:creationId xmlns:a16="http://schemas.microsoft.com/office/drawing/2014/main" id="{65E49842-4752-463B-9EC4-7CE5B678E2C9}"/>
              </a:ext>
            </a:extLst>
          </p:cNvPr>
          <p:cNvSpPr>
            <a:spLocks noGrp="1"/>
          </p:cNvSpPr>
          <p:nvPr>
            <p:ph type="sldNum" sz="quarter" idx="32"/>
          </p:nvPr>
        </p:nvSpPr>
        <p:spPr>
          <a:xfrm>
            <a:off x="280799" y="6276304"/>
            <a:ext cx="463003"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3" name="Teksta vietturis 2">
            <a:extLst>
              <a:ext uri="{FF2B5EF4-FFF2-40B4-BE49-F238E27FC236}">
                <a16:creationId xmlns:a16="http://schemas.microsoft.com/office/drawing/2014/main" id="{978DD05E-50CE-44F7-B3A2-550850984557}"/>
              </a:ext>
            </a:extLst>
          </p:cNvPr>
          <p:cNvSpPr>
            <a:spLocks noGrp="1"/>
          </p:cNvSpPr>
          <p:nvPr>
            <p:ph type="body" sz="quarter" idx="35" hasCustomPrompt="1"/>
          </p:nvPr>
        </p:nvSpPr>
        <p:spPr>
          <a:xfrm>
            <a:off x="6951913" y="6348962"/>
            <a:ext cx="2699320"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Kājenes vietturis 2">
            <a:extLst>
              <a:ext uri="{FF2B5EF4-FFF2-40B4-BE49-F238E27FC236}">
                <a16:creationId xmlns:a16="http://schemas.microsoft.com/office/drawing/2014/main" id="{BD326249-8D22-7FF4-5F5C-9C087A0DBE35}"/>
              </a:ext>
            </a:extLst>
          </p:cNvPr>
          <p:cNvSpPr>
            <a:spLocks noGrp="1"/>
          </p:cNvSpPr>
          <p:nvPr>
            <p:ph type="ftr" sz="quarter" idx="36"/>
          </p:nvPr>
        </p:nvSpPr>
        <p:spPr>
          <a:xfrm>
            <a:off x="751840" y="6282000"/>
            <a:ext cx="2304000" cy="360000"/>
          </a:xfrm>
        </p:spPr>
        <p:txBody>
          <a:bodyPr/>
          <a:lstStyle>
            <a:lvl1pPr algn="r">
              <a:defRPr>
                <a:solidFill>
                  <a:srgbClr val="808085"/>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pic>
        <p:nvPicPr>
          <p:cNvPr id="14" name="Grafika 13">
            <a:extLst>
              <a:ext uri="{FF2B5EF4-FFF2-40B4-BE49-F238E27FC236}">
                <a16:creationId xmlns:a16="http://schemas.microsoft.com/office/drawing/2014/main" id="{F3AC94FF-7A89-D8C8-42A8-5099BEEDA5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81765" y="6231672"/>
            <a:ext cx="1017867" cy="360000"/>
          </a:xfrm>
          <a:prstGeom prst="rect">
            <a:avLst/>
          </a:prstGeom>
        </p:spPr>
      </p:pic>
      <p:sp>
        <p:nvSpPr>
          <p:cNvPr id="18" name="Virsraksts 1">
            <a:extLst>
              <a:ext uri="{FF2B5EF4-FFF2-40B4-BE49-F238E27FC236}">
                <a16:creationId xmlns:a16="http://schemas.microsoft.com/office/drawing/2014/main" id="{2574380F-BCC2-0FF3-6364-84211B82346F}"/>
              </a:ext>
            </a:extLst>
          </p:cNvPr>
          <p:cNvSpPr>
            <a:spLocks noGrp="1"/>
          </p:cNvSpPr>
          <p:nvPr>
            <p:ph type="ctrTitle" hasCustomPrompt="1"/>
          </p:nvPr>
        </p:nvSpPr>
        <p:spPr>
          <a:xfrm>
            <a:off x="625138" y="766355"/>
            <a:ext cx="5179314" cy="1907813"/>
          </a:xfrm>
        </p:spPr>
        <p:txBody>
          <a:bodyPr anchor="t">
            <a:noAutofit/>
          </a:bodyPr>
          <a:lstStyle>
            <a:lvl1pPr algn="l">
              <a:lnSpc>
                <a:spcPct val="100000"/>
              </a:lnSpc>
              <a:spcAft>
                <a:spcPts val="1000"/>
              </a:spcAft>
              <a:defRPr sz="3600">
                <a:solidFill>
                  <a:schemeClr val="tx1"/>
                </a:solidFill>
              </a:defRPr>
            </a:lvl1pPr>
          </a:lstStyle>
          <a:p>
            <a:r>
              <a:rPr lang="lv-LV" dirty="0"/>
              <a:t>Slaida virsraksts</a:t>
            </a:r>
          </a:p>
        </p:txBody>
      </p:sp>
      <p:sp>
        <p:nvSpPr>
          <p:cNvPr id="20" name="Teksta vietturis 3">
            <a:extLst>
              <a:ext uri="{FF2B5EF4-FFF2-40B4-BE49-F238E27FC236}">
                <a16:creationId xmlns:a16="http://schemas.microsoft.com/office/drawing/2014/main" id="{17858D0B-15BA-8DF5-C865-CFDECB555D04}"/>
              </a:ext>
            </a:extLst>
          </p:cNvPr>
          <p:cNvSpPr>
            <a:spLocks noGrp="1"/>
          </p:cNvSpPr>
          <p:nvPr>
            <p:ph type="body" sz="quarter" idx="37" hasCustomPrompt="1"/>
          </p:nvPr>
        </p:nvSpPr>
        <p:spPr>
          <a:xfrm>
            <a:off x="625475" y="3070225"/>
            <a:ext cx="5178922" cy="2717800"/>
          </a:xfrm>
        </p:spPr>
        <p:txBody>
          <a:bodyPr/>
          <a:lstStyle>
            <a:lvl1pPr>
              <a:spcAft>
                <a:spcPts val="1000"/>
              </a:spcAft>
              <a:defRPr sz="2000">
                <a:solidFill>
                  <a:schemeClr val="tx1"/>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lv-LV" dirty="0"/>
              <a:t>Neliels slaida tēmas apraksts. </a:t>
            </a:r>
            <a:r>
              <a:rPr lang="en-US" dirty="0" err="1"/>
              <a:t>Iesp</a:t>
            </a:r>
            <a:r>
              <a:rPr lang="lv-LV" dirty="0"/>
              <a:t>ē</a:t>
            </a:r>
            <a:r>
              <a:rPr lang="en-US" dirty="0"/>
              <a:t>jams</a:t>
            </a:r>
            <a:r>
              <a:rPr lang="lv-LV" dirty="0"/>
              <a:t> teksts pāris rindiņu apjomā.</a:t>
            </a:r>
          </a:p>
        </p:txBody>
      </p:sp>
      <p:sp>
        <p:nvSpPr>
          <p:cNvPr id="21" name="Taisnstūris 20">
            <a:extLst>
              <a:ext uri="{FF2B5EF4-FFF2-40B4-BE49-F238E27FC236}">
                <a16:creationId xmlns:a16="http://schemas.microsoft.com/office/drawing/2014/main" id="{F981984F-0D6A-B938-FC39-6A113DA09483}"/>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Diagrammas vietturis 8">
            <a:extLst>
              <a:ext uri="{FF2B5EF4-FFF2-40B4-BE49-F238E27FC236}">
                <a16:creationId xmlns:a16="http://schemas.microsoft.com/office/drawing/2014/main" id="{9867B8BC-EFE4-DB00-22FD-5CEBB6AEFB67}"/>
              </a:ext>
            </a:extLst>
          </p:cNvPr>
          <p:cNvSpPr>
            <a:spLocks noGrp="1"/>
          </p:cNvSpPr>
          <p:nvPr>
            <p:ph type="chart" sz="quarter" idx="31" hasCustomPrompt="1"/>
          </p:nvPr>
        </p:nvSpPr>
        <p:spPr>
          <a:xfrm>
            <a:off x="7039480" y="716043"/>
            <a:ext cx="4680815" cy="2448000"/>
          </a:xfrm>
        </p:spPr>
        <p:txBody>
          <a:bodyPr anchor="t"/>
          <a:lstStyle>
            <a:lvl1pPr algn="ctr">
              <a:defRPr>
                <a:solidFill>
                  <a:schemeClr val="accent1">
                    <a:lumMod val="75000"/>
                  </a:schemeClr>
                </a:solidFill>
              </a:defRPr>
            </a:lvl1pPr>
          </a:lstStyle>
          <a:p>
            <a:r>
              <a:rPr lang="lv-LV" dirty="0"/>
              <a:t>Grafiks</a:t>
            </a:r>
          </a:p>
        </p:txBody>
      </p:sp>
      <p:sp>
        <p:nvSpPr>
          <p:cNvPr id="22" name="Teksta vietturis 13">
            <a:extLst>
              <a:ext uri="{FF2B5EF4-FFF2-40B4-BE49-F238E27FC236}">
                <a16:creationId xmlns:a16="http://schemas.microsoft.com/office/drawing/2014/main" id="{6CEB5EFF-D5A1-6E03-C66B-5E94B0C49F11}"/>
              </a:ext>
            </a:extLst>
          </p:cNvPr>
          <p:cNvSpPr>
            <a:spLocks noGrp="1"/>
          </p:cNvSpPr>
          <p:nvPr>
            <p:ph type="body" sz="quarter" idx="29" hasCustomPrompt="1"/>
          </p:nvPr>
        </p:nvSpPr>
        <p:spPr>
          <a:xfrm>
            <a:off x="6933537" y="378026"/>
            <a:ext cx="4892703" cy="306752"/>
          </a:xfrm>
        </p:spPr>
        <p:txBody>
          <a:bodyPr anchor="t">
            <a:noAutofit/>
          </a:bodyPr>
          <a:lstStyle>
            <a:lvl1pPr>
              <a:lnSpc>
                <a:spcPct val="100000"/>
              </a:lnSpc>
              <a:spcBef>
                <a:spcPts val="0"/>
              </a:spcBef>
              <a:defRPr sz="1600" b="1">
                <a:solidFill>
                  <a:schemeClr val="accent1">
                    <a:lumMod val="75000"/>
                  </a:schemeClr>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virsraksts 16-18 </a:t>
            </a:r>
            <a:r>
              <a:rPr lang="lv-LV" dirty="0" err="1"/>
              <a:t>pt</a:t>
            </a:r>
            <a:r>
              <a:rPr lang="lv-LV" dirty="0"/>
              <a:t>. Šobrīd 16 </a:t>
            </a:r>
            <a:r>
              <a:rPr lang="lv-LV" dirty="0" err="1"/>
              <a:t>pt</a:t>
            </a:r>
            <a:r>
              <a:rPr lang="lv-LV" dirty="0"/>
              <a:t>.</a:t>
            </a:r>
          </a:p>
        </p:txBody>
      </p:sp>
      <p:sp>
        <p:nvSpPr>
          <p:cNvPr id="23" name="Diagrammas vietturis 8">
            <a:extLst>
              <a:ext uri="{FF2B5EF4-FFF2-40B4-BE49-F238E27FC236}">
                <a16:creationId xmlns:a16="http://schemas.microsoft.com/office/drawing/2014/main" id="{FD102D0D-B3CB-ED13-244B-11AC252917B7}"/>
              </a:ext>
            </a:extLst>
          </p:cNvPr>
          <p:cNvSpPr>
            <a:spLocks noGrp="1"/>
          </p:cNvSpPr>
          <p:nvPr>
            <p:ph type="chart" sz="quarter" idx="38" hasCustomPrompt="1"/>
          </p:nvPr>
        </p:nvSpPr>
        <p:spPr>
          <a:xfrm>
            <a:off x="7057856" y="3708109"/>
            <a:ext cx="4680815" cy="2448000"/>
          </a:xfrm>
        </p:spPr>
        <p:txBody>
          <a:bodyPr anchor="t"/>
          <a:lstStyle>
            <a:lvl1pPr algn="ctr">
              <a:defRPr>
                <a:solidFill>
                  <a:schemeClr val="accent1">
                    <a:lumMod val="75000"/>
                  </a:schemeClr>
                </a:solidFill>
              </a:defRPr>
            </a:lvl1pPr>
          </a:lstStyle>
          <a:p>
            <a:r>
              <a:rPr lang="lv-LV" dirty="0"/>
              <a:t>Grafiks</a:t>
            </a:r>
          </a:p>
        </p:txBody>
      </p:sp>
      <p:sp>
        <p:nvSpPr>
          <p:cNvPr id="24" name="Teksta vietturis 13">
            <a:extLst>
              <a:ext uri="{FF2B5EF4-FFF2-40B4-BE49-F238E27FC236}">
                <a16:creationId xmlns:a16="http://schemas.microsoft.com/office/drawing/2014/main" id="{CF34E264-B772-C1AD-F2E6-78C506FE5A21}"/>
              </a:ext>
            </a:extLst>
          </p:cNvPr>
          <p:cNvSpPr>
            <a:spLocks noGrp="1"/>
          </p:cNvSpPr>
          <p:nvPr>
            <p:ph type="body" sz="quarter" idx="39" hasCustomPrompt="1"/>
          </p:nvPr>
        </p:nvSpPr>
        <p:spPr>
          <a:xfrm>
            <a:off x="6951913" y="3363439"/>
            <a:ext cx="4892703" cy="306753"/>
          </a:xfrm>
        </p:spPr>
        <p:txBody>
          <a:bodyPr anchor="t">
            <a:noAutofit/>
          </a:bodyPr>
          <a:lstStyle>
            <a:lvl1pPr>
              <a:lnSpc>
                <a:spcPct val="100000"/>
              </a:lnSpc>
              <a:spcBef>
                <a:spcPts val="0"/>
              </a:spcBef>
              <a:defRPr sz="1600" b="1">
                <a:solidFill>
                  <a:schemeClr val="accent1">
                    <a:lumMod val="75000"/>
                  </a:schemeClr>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virsraksts 16-18 </a:t>
            </a:r>
            <a:r>
              <a:rPr lang="lv-LV" dirty="0" err="1"/>
              <a:t>pt</a:t>
            </a:r>
            <a:r>
              <a:rPr lang="lv-LV" dirty="0"/>
              <a:t>. Šobrīd 16 </a:t>
            </a:r>
            <a:r>
              <a:rPr lang="lv-LV" dirty="0" err="1"/>
              <a:t>pt</a:t>
            </a:r>
            <a:r>
              <a:rPr lang="lv-LV" dirty="0"/>
              <a:t>.</a:t>
            </a:r>
          </a:p>
        </p:txBody>
      </p:sp>
    </p:spTree>
    <p:extLst>
      <p:ext uri="{BB962C8B-B14F-4D97-AF65-F5344CB8AC3E}">
        <p14:creationId xmlns:p14="http://schemas.microsoft.com/office/powerpoint/2010/main" val="321556221"/>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grafiki_plašs">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440000"/>
            <a:ext cx="12192000" cy="541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646699" y="1656000"/>
            <a:ext cx="5161515"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646700" y="2227006"/>
            <a:ext cx="5174070" cy="3780000"/>
          </a:xfrm>
        </p:spPr>
        <p:txBody>
          <a:bodyPr anchor="t"/>
          <a:lstStyle>
            <a:lvl1pPr algn="ctr">
              <a:spcBef>
                <a:spcPts val="0"/>
              </a:spcBef>
              <a:defRPr>
                <a:solidFill>
                  <a:schemeClr val="accent1">
                    <a:lumMod val="75000"/>
                  </a:schemeClr>
                </a:solidFill>
              </a:defRPr>
            </a:lvl1pPr>
          </a:lstStyle>
          <a:p>
            <a:r>
              <a:rPr lang="lv-LV" dirty="0"/>
              <a:t>Grafiks</a:t>
            </a:r>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6369058" y="1656000"/>
            <a:ext cx="5161515"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6368131" y="2227006"/>
            <a:ext cx="5174070" cy="3780000"/>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bg1"/>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4944000" y="6281535"/>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pic>
        <p:nvPicPr>
          <p:cNvPr id="17" name="Grafika 16">
            <a:extLst>
              <a:ext uri="{FF2B5EF4-FFF2-40B4-BE49-F238E27FC236}">
                <a16:creationId xmlns:a16="http://schemas.microsoft.com/office/drawing/2014/main" id="{36C9C872-8B56-EC42-E6EE-34DEBAA485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Tree>
    <p:extLst>
      <p:ext uri="{BB962C8B-B14F-4D97-AF65-F5344CB8AC3E}">
        <p14:creationId xmlns:p14="http://schemas.microsoft.com/office/powerpoint/2010/main" val="15952407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 grafiki_plašs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440000"/>
            <a:ext cx="12192000" cy="541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646699" y="1656000"/>
            <a:ext cx="5161515"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646700" y="2227006"/>
            <a:ext cx="5174070" cy="3780000"/>
          </a:xfrm>
        </p:spPr>
        <p:txBody>
          <a:bodyPr anchor="t"/>
          <a:lstStyle>
            <a:lvl1pPr algn="ctr">
              <a:spcBef>
                <a:spcPts val="0"/>
              </a:spcBef>
              <a:defRPr>
                <a:solidFill>
                  <a:schemeClr val="accent1">
                    <a:lumMod val="75000"/>
                  </a:schemeClr>
                </a:solidFill>
              </a:defRPr>
            </a:lvl1pPr>
          </a:lstStyle>
          <a:p>
            <a:r>
              <a:rPr lang="lv-LV" dirty="0"/>
              <a:t>Grafiks</a:t>
            </a:r>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6369058" y="1656000"/>
            <a:ext cx="5161515"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6368131" y="2227006"/>
            <a:ext cx="5174070" cy="3780000"/>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4944000" y="6281535"/>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pic>
        <p:nvPicPr>
          <p:cNvPr id="17" name="Grafika 16">
            <a:extLst>
              <a:ext uri="{FF2B5EF4-FFF2-40B4-BE49-F238E27FC236}">
                <a16:creationId xmlns:a16="http://schemas.microsoft.com/office/drawing/2014/main" id="{54EF53AF-5CD9-B0A4-2F7C-9B073D17F1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Tree>
    <p:extLst>
      <p:ext uri="{BB962C8B-B14F-4D97-AF65-F5344CB8AC3E}">
        <p14:creationId xmlns:p14="http://schemas.microsoft.com/office/powerpoint/2010/main" val="1011124146"/>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 grafiki">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440000"/>
            <a:ext cx="12192000" cy="460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646699" y="1656000"/>
            <a:ext cx="5161515"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646700" y="2227006"/>
            <a:ext cx="5174070" cy="3484583"/>
          </a:xfrm>
        </p:spPr>
        <p:txBody>
          <a:bodyPr anchor="t"/>
          <a:lstStyle>
            <a:lvl1pPr algn="ctr">
              <a:spcBef>
                <a:spcPts val="0"/>
              </a:spcBef>
              <a:defRPr>
                <a:solidFill>
                  <a:schemeClr val="accent1">
                    <a:lumMod val="75000"/>
                  </a:schemeClr>
                </a:solidFill>
              </a:defRPr>
            </a:lvl1pPr>
          </a:lstStyle>
          <a:p>
            <a:r>
              <a:rPr lang="lv-LV" dirty="0"/>
              <a:t>Grafiks</a:t>
            </a:r>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6369058" y="1656000"/>
            <a:ext cx="5161515"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6368131" y="2227006"/>
            <a:ext cx="5174070" cy="3484583"/>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tx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4944000" y="6281535"/>
            <a:ext cx="2304000" cy="360000"/>
          </a:xfrm>
        </p:spPr>
        <p:txBody>
          <a:bodyPr/>
          <a:lstStyle>
            <a:lvl1pPr algn="ct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pic>
        <p:nvPicPr>
          <p:cNvPr id="18" name="Grafika 17">
            <a:extLst>
              <a:ext uri="{FF2B5EF4-FFF2-40B4-BE49-F238E27FC236}">
                <a16:creationId xmlns:a16="http://schemas.microsoft.com/office/drawing/2014/main" id="{992764C2-3AB1-0F2F-FF86-E97E46E589C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Tree>
    <p:extLst>
      <p:ext uri="{BB962C8B-B14F-4D97-AF65-F5344CB8AC3E}">
        <p14:creationId xmlns:p14="http://schemas.microsoft.com/office/powerpoint/2010/main" val="3286862813"/>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 grafiki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440000"/>
            <a:ext cx="12192000" cy="460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646699" y="1656000"/>
            <a:ext cx="5161515"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646700" y="2227006"/>
            <a:ext cx="5174070" cy="3484583"/>
          </a:xfrm>
        </p:spPr>
        <p:txBody>
          <a:bodyPr anchor="t"/>
          <a:lstStyle>
            <a:lvl1pPr algn="ctr">
              <a:spcBef>
                <a:spcPts val="0"/>
              </a:spcBef>
              <a:defRPr>
                <a:solidFill>
                  <a:schemeClr val="accent1">
                    <a:lumMod val="75000"/>
                  </a:schemeClr>
                </a:solidFill>
              </a:defRPr>
            </a:lvl1pPr>
          </a:lstStyle>
          <a:p>
            <a:r>
              <a:rPr lang="lv-LV" dirty="0"/>
              <a:t>Grafiks</a:t>
            </a:r>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6369058" y="1656000"/>
            <a:ext cx="5161515"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6368131" y="2227006"/>
            <a:ext cx="5174070" cy="3484583"/>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tx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4944000" y="6281535"/>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pic>
        <p:nvPicPr>
          <p:cNvPr id="17" name="Grafika 16">
            <a:extLst>
              <a:ext uri="{FF2B5EF4-FFF2-40B4-BE49-F238E27FC236}">
                <a16:creationId xmlns:a16="http://schemas.microsoft.com/office/drawing/2014/main" id="{54EF53AF-5CD9-B0A4-2F7C-9B073D17F1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Tree>
    <p:extLst>
      <p:ext uri="{BB962C8B-B14F-4D97-AF65-F5344CB8AC3E}">
        <p14:creationId xmlns:p14="http://schemas.microsoft.com/office/powerpoint/2010/main" val="272375014"/>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 grafiki">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440000"/>
            <a:ext cx="12192000" cy="541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372534" y="1656000"/>
            <a:ext cx="3600000"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(14-16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372534" y="2227006"/>
            <a:ext cx="3600000" cy="3813432"/>
          </a:xfrm>
        </p:spPr>
        <p:txBody>
          <a:bodyPr anchor="t"/>
          <a:lstStyle>
            <a:lvl1pPr algn="ctr">
              <a:spcBef>
                <a:spcPts val="0"/>
              </a:spcBef>
              <a:defRPr>
                <a:solidFill>
                  <a:schemeClr val="accent1">
                    <a:lumMod val="75000"/>
                  </a:schemeClr>
                </a:solidFill>
              </a:defRPr>
            </a:lvl1pPr>
          </a:lstStyle>
          <a:p>
            <a:r>
              <a:rPr lang="lv-LV" dirty="0"/>
              <a:t>Grafiks</a:t>
            </a:r>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4296000" y="1656000"/>
            <a:ext cx="3600000"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(14-16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4296000" y="2227006"/>
            <a:ext cx="3600000" cy="3813432"/>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bg1"/>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4944000" y="6281535"/>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7" name="Teksta vietturis 4">
            <a:extLst>
              <a:ext uri="{FF2B5EF4-FFF2-40B4-BE49-F238E27FC236}">
                <a16:creationId xmlns:a16="http://schemas.microsoft.com/office/drawing/2014/main" id="{F9A9A220-5DC3-1BC3-5C77-DAE98BF93F20}"/>
              </a:ext>
            </a:extLst>
          </p:cNvPr>
          <p:cNvSpPr>
            <a:spLocks noGrp="1"/>
          </p:cNvSpPr>
          <p:nvPr>
            <p:ph type="body" sz="quarter" idx="38" hasCustomPrompt="1"/>
          </p:nvPr>
        </p:nvSpPr>
        <p:spPr>
          <a:xfrm>
            <a:off x="8219466" y="1656000"/>
            <a:ext cx="3600000"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(14-16 </a:t>
            </a:r>
            <a:r>
              <a:rPr lang="lv-LV" dirty="0" err="1"/>
              <a:t>pt</a:t>
            </a:r>
            <a:r>
              <a:rPr lang="lv-LV" dirty="0"/>
              <a:t>)</a:t>
            </a:r>
          </a:p>
        </p:txBody>
      </p:sp>
      <p:sp>
        <p:nvSpPr>
          <p:cNvPr id="18" name="Diagrammas vietturis 8">
            <a:extLst>
              <a:ext uri="{FF2B5EF4-FFF2-40B4-BE49-F238E27FC236}">
                <a16:creationId xmlns:a16="http://schemas.microsoft.com/office/drawing/2014/main" id="{7CA4B60A-8587-D7B5-3AAB-864C430108C5}"/>
              </a:ext>
            </a:extLst>
          </p:cNvPr>
          <p:cNvSpPr>
            <a:spLocks noGrp="1"/>
          </p:cNvSpPr>
          <p:nvPr>
            <p:ph type="chart" sz="quarter" idx="39" hasCustomPrompt="1"/>
          </p:nvPr>
        </p:nvSpPr>
        <p:spPr>
          <a:xfrm>
            <a:off x="8219466" y="2227006"/>
            <a:ext cx="3600000" cy="3813432"/>
          </a:xfrm>
        </p:spPr>
        <p:txBody>
          <a:bodyPr anchor="t"/>
          <a:lstStyle>
            <a:lvl1pPr algn="ctr">
              <a:spcBef>
                <a:spcPts val="0"/>
              </a:spcBef>
              <a:defRPr>
                <a:solidFill>
                  <a:schemeClr val="accent1">
                    <a:lumMod val="75000"/>
                  </a:schemeClr>
                </a:solidFill>
              </a:defRPr>
            </a:lvl1pPr>
          </a:lstStyle>
          <a:p>
            <a:r>
              <a:rPr lang="lv-LV" dirty="0"/>
              <a:t>Grafiks</a:t>
            </a:r>
          </a:p>
        </p:txBody>
      </p:sp>
      <p:pic>
        <p:nvPicPr>
          <p:cNvPr id="20" name="Grafika 19">
            <a:extLst>
              <a:ext uri="{FF2B5EF4-FFF2-40B4-BE49-F238E27FC236}">
                <a16:creationId xmlns:a16="http://schemas.microsoft.com/office/drawing/2014/main" id="{BD0AA9C2-BDC7-562B-6CB1-647196A120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Tree>
    <p:extLst>
      <p:ext uri="{BB962C8B-B14F-4D97-AF65-F5344CB8AC3E}">
        <p14:creationId xmlns:p14="http://schemas.microsoft.com/office/powerpoint/2010/main" val="3917775108"/>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 grafiki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440000"/>
            <a:ext cx="12192000" cy="541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372534" y="1656000"/>
            <a:ext cx="3600000"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(14-16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372534" y="2227006"/>
            <a:ext cx="3600000" cy="3813432"/>
          </a:xfrm>
        </p:spPr>
        <p:txBody>
          <a:bodyPr anchor="t"/>
          <a:lstStyle>
            <a:lvl1pPr algn="ctr">
              <a:spcBef>
                <a:spcPts val="0"/>
              </a:spcBef>
              <a:defRPr>
                <a:solidFill>
                  <a:schemeClr val="accent1">
                    <a:lumMod val="75000"/>
                  </a:schemeClr>
                </a:solidFill>
              </a:defRPr>
            </a:lvl1pPr>
          </a:lstStyle>
          <a:p>
            <a:r>
              <a:rPr lang="lv-LV" dirty="0"/>
              <a:t>Grafiks</a:t>
            </a:r>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4296000" y="1656000"/>
            <a:ext cx="3600000"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(14-16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4296000" y="2227006"/>
            <a:ext cx="3600000" cy="3813432"/>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1"/>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4944000" y="6281535"/>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7" name="Teksta vietturis 4">
            <a:extLst>
              <a:ext uri="{FF2B5EF4-FFF2-40B4-BE49-F238E27FC236}">
                <a16:creationId xmlns:a16="http://schemas.microsoft.com/office/drawing/2014/main" id="{F9A9A220-5DC3-1BC3-5C77-DAE98BF93F20}"/>
              </a:ext>
            </a:extLst>
          </p:cNvPr>
          <p:cNvSpPr>
            <a:spLocks noGrp="1"/>
          </p:cNvSpPr>
          <p:nvPr>
            <p:ph type="body" sz="quarter" idx="38" hasCustomPrompt="1"/>
          </p:nvPr>
        </p:nvSpPr>
        <p:spPr>
          <a:xfrm>
            <a:off x="8219466" y="1656000"/>
            <a:ext cx="3600000"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(14-16 </a:t>
            </a:r>
            <a:r>
              <a:rPr lang="lv-LV" dirty="0" err="1"/>
              <a:t>pt</a:t>
            </a:r>
            <a:r>
              <a:rPr lang="lv-LV" dirty="0"/>
              <a:t>)</a:t>
            </a:r>
          </a:p>
        </p:txBody>
      </p:sp>
      <p:sp>
        <p:nvSpPr>
          <p:cNvPr id="18" name="Diagrammas vietturis 8">
            <a:extLst>
              <a:ext uri="{FF2B5EF4-FFF2-40B4-BE49-F238E27FC236}">
                <a16:creationId xmlns:a16="http://schemas.microsoft.com/office/drawing/2014/main" id="{7CA4B60A-8587-D7B5-3AAB-864C430108C5}"/>
              </a:ext>
            </a:extLst>
          </p:cNvPr>
          <p:cNvSpPr>
            <a:spLocks noGrp="1"/>
          </p:cNvSpPr>
          <p:nvPr>
            <p:ph type="chart" sz="quarter" idx="39" hasCustomPrompt="1"/>
          </p:nvPr>
        </p:nvSpPr>
        <p:spPr>
          <a:xfrm>
            <a:off x="8219466" y="2227006"/>
            <a:ext cx="3600000" cy="3813432"/>
          </a:xfrm>
        </p:spPr>
        <p:txBody>
          <a:bodyPr anchor="t"/>
          <a:lstStyle>
            <a:lvl1pPr algn="ctr">
              <a:spcBef>
                <a:spcPts val="0"/>
              </a:spcBef>
              <a:defRPr>
                <a:solidFill>
                  <a:schemeClr val="accent1">
                    <a:lumMod val="75000"/>
                  </a:schemeClr>
                </a:solidFill>
              </a:defRPr>
            </a:lvl1pPr>
          </a:lstStyle>
          <a:p>
            <a:r>
              <a:rPr lang="lv-LV" dirty="0"/>
              <a:t>Grafiks</a:t>
            </a:r>
          </a:p>
        </p:txBody>
      </p:sp>
      <p:pic>
        <p:nvPicPr>
          <p:cNvPr id="20" name="Grafika 19">
            <a:extLst>
              <a:ext uri="{FF2B5EF4-FFF2-40B4-BE49-F238E27FC236}">
                <a16:creationId xmlns:a16="http://schemas.microsoft.com/office/drawing/2014/main" id="{BD0AA9C2-BDC7-562B-6CB1-647196A120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Tree>
    <p:extLst>
      <p:ext uri="{BB962C8B-B14F-4D97-AF65-F5344CB8AC3E}">
        <p14:creationId xmlns:p14="http://schemas.microsoft.com/office/powerpoint/2010/main" val="2841066424"/>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 diagrammas">
    <p:bg>
      <p:bgRef idx="1001">
        <a:schemeClr val="bg1"/>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V="1">
            <a:off x="-1" y="1800001"/>
            <a:ext cx="12192000" cy="50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48000" y="324000"/>
            <a:ext cx="10895256" cy="1160060"/>
          </a:xfrm>
        </p:spPr>
        <p:txBody>
          <a:bodyPr anchor="ctr">
            <a:noAutofit/>
          </a:bodyPr>
          <a:lstStyle>
            <a:lvl1pPr algn="l">
              <a:lnSpc>
                <a:spcPct val="100000"/>
              </a:lnSpc>
              <a:defRPr sz="3600">
                <a:solidFill>
                  <a:schemeClr val="tx1"/>
                </a:solidFill>
              </a:defRPr>
            </a:lvl1pPr>
          </a:lstStyle>
          <a:p>
            <a:r>
              <a:rPr lang="lv-LV" dirty="0"/>
              <a:t>Slaida nosaukums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rot="16200000">
            <a:off x="-713734" y="713734"/>
            <a:ext cx="1800000"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Slaida numura vietturis 3">
            <a:extLst>
              <a:ext uri="{FF2B5EF4-FFF2-40B4-BE49-F238E27FC236}">
                <a16:creationId xmlns:a16="http://schemas.microsoft.com/office/drawing/2014/main" id="{8CB8EB0B-FD53-45EC-9AE6-5BD53AC00820}"/>
              </a:ext>
            </a:extLst>
          </p:cNvPr>
          <p:cNvSpPr>
            <a:spLocks noGrp="1"/>
          </p:cNvSpPr>
          <p:nvPr>
            <p:ph type="sldNum" sz="quarter" idx="33"/>
          </p:nvPr>
        </p:nvSpPr>
        <p:spPr/>
        <p:txBody>
          <a:bodyPr/>
          <a:lstStyle>
            <a:lvl1pPr>
              <a:defRPr>
                <a:solidFill>
                  <a:schemeClr val="bg1"/>
                </a:solidFill>
              </a:defRPr>
            </a:lvl1pPr>
          </a:lstStyle>
          <a:p>
            <a:fld id="{712B737D-8E28-4713-A82C-8BA69049BAD4}" type="slidenum">
              <a:rPr lang="lv-LV" smtClean="0"/>
              <a:pPr/>
              <a:t>‹#›</a:t>
            </a:fld>
            <a:endParaRPr lang="lv-LV"/>
          </a:p>
        </p:txBody>
      </p:sp>
      <p:sp>
        <p:nvSpPr>
          <p:cNvPr id="7" name="Diagrammas vietturis 6">
            <a:extLst>
              <a:ext uri="{FF2B5EF4-FFF2-40B4-BE49-F238E27FC236}">
                <a16:creationId xmlns:a16="http://schemas.microsoft.com/office/drawing/2014/main" id="{CADA48F4-10BC-4A3E-A31B-072C017295C1}"/>
              </a:ext>
            </a:extLst>
          </p:cNvPr>
          <p:cNvSpPr>
            <a:spLocks noGrp="1"/>
          </p:cNvSpPr>
          <p:nvPr>
            <p:ph type="chart" sz="quarter" idx="34"/>
          </p:nvPr>
        </p:nvSpPr>
        <p:spPr>
          <a:xfrm>
            <a:off x="1162952" y="2194128"/>
            <a:ext cx="2263775" cy="2263775"/>
          </a:xfrm>
        </p:spPr>
        <p:txBody>
          <a:bodyPr/>
          <a:lstStyle>
            <a:lvl1pPr algn="ctr">
              <a:defRPr>
                <a:solidFill>
                  <a:schemeClr val="accent1">
                    <a:lumMod val="75000"/>
                  </a:schemeClr>
                </a:solidFill>
              </a:defRPr>
            </a:lvl1pPr>
          </a:lstStyle>
          <a:p>
            <a:endParaRPr lang="lv-LV"/>
          </a:p>
        </p:txBody>
      </p:sp>
      <p:sp>
        <p:nvSpPr>
          <p:cNvPr id="28" name="Diagrammas vietturis 6">
            <a:extLst>
              <a:ext uri="{FF2B5EF4-FFF2-40B4-BE49-F238E27FC236}">
                <a16:creationId xmlns:a16="http://schemas.microsoft.com/office/drawing/2014/main" id="{F1FE343D-BD62-4C87-ADFF-2B43AD9E74A9}"/>
              </a:ext>
            </a:extLst>
          </p:cNvPr>
          <p:cNvSpPr>
            <a:spLocks noGrp="1"/>
          </p:cNvSpPr>
          <p:nvPr>
            <p:ph type="chart" sz="quarter" idx="35"/>
          </p:nvPr>
        </p:nvSpPr>
        <p:spPr>
          <a:xfrm>
            <a:off x="4964111" y="2201181"/>
            <a:ext cx="2263775" cy="2263775"/>
          </a:xfrm>
        </p:spPr>
        <p:txBody>
          <a:bodyPr/>
          <a:lstStyle>
            <a:lvl1pPr algn="ctr">
              <a:defRPr>
                <a:solidFill>
                  <a:schemeClr val="accent1">
                    <a:lumMod val="75000"/>
                  </a:schemeClr>
                </a:solidFill>
              </a:defRPr>
            </a:lvl1pPr>
          </a:lstStyle>
          <a:p>
            <a:endParaRPr lang="lv-LV"/>
          </a:p>
        </p:txBody>
      </p:sp>
      <p:sp>
        <p:nvSpPr>
          <p:cNvPr id="29" name="Diagrammas vietturis 6">
            <a:extLst>
              <a:ext uri="{FF2B5EF4-FFF2-40B4-BE49-F238E27FC236}">
                <a16:creationId xmlns:a16="http://schemas.microsoft.com/office/drawing/2014/main" id="{D54269A1-1455-4CF7-BFC5-2C69B086CB01}"/>
              </a:ext>
            </a:extLst>
          </p:cNvPr>
          <p:cNvSpPr>
            <a:spLocks noGrp="1"/>
          </p:cNvSpPr>
          <p:nvPr>
            <p:ph type="chart" sz="quarter" idx="36"/>
          </p:nvPr>
        </p:nvSpPr>
        <p:spPr>
          <a:xfrm>
            <a:off x="8765273" y="2194128"/>
            <a:ext cx="2263775" cy="2263775"/>
          </a:xfrm>
        </p:spPr>
        <p:txBody>
          <a:bodyPr/>
          <a:lstStyle>
            <a:lvl1pPr algn="ctr">
              <a:defRPr>
                <a:solidFill>
                  <a:schemeClr val="accent1">
                    <a:lumMod val="75000"/>
                  </a:schemeClr>
                </a:solidFill>
              </a:defRPr>
            </a:lvl1pPr>
          </a:lstStyle>
          <a:p>
            <a:endParaRPr lang="lv-LV"/>
          </a:p>
        </p:txBody>
      </p:sp>
      <p:sp>
        <p:nvSpPr>
          <p:cNvPr id="21" name="Teksta vietturis 20">
            <a:extLst>
              <a:ext uri="{FF2B5EF4-FFF2-40B4-BE49-F238E27FC236}">
                <a16:creationId xmlns:a16="http://schemas.microsoft.com/office/drawing/2014/main" id="{06E4E967-BDE3-42FB-88C9-D036AABF0B44}"/>
              </a:ext>
            </a:extLst>
          </p:cNvPr>
          <p:cNvSpPr>
            <a:spLocks noGrp="1"/>
          </p:cNvSpPr>
          <p:nvPr>
            <p:ph type="body" sz="quarter" idx="37"/>
          </p:nvPr>
        </p:nvSpPr>
        <p:spPr>
          <a:xfrm>
            <a:off x="759727" y="5020310"/>
            <a:ext cx="3070225" cy="992188"/>
          </a:xfrm>
        </p:spPr>
        <p:txBody>
          <a:bodyPr/>
          <a:lstStyle>
            <a:lvl1pPr algn="ctr">
              <a:spcBef>
                <a:spcPts val="0"/>
              </a:spcBef>
              <a:defRPr sz="1800">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Noklikšķiniet, lai rediģētu šablona teksta stilus</a:t>
            </a:r>
          </a:p>
        </p:txBody>
      </p:sp>
      <p:sp>
        <p:nvSpPr>
          <p:cNvPr id="30" name="Teksta vietturis 20">
            <a:extLst>
              <a:ext uri="{FF2B5EF4-FFF2-40B4-BE49-F238E27FC236}">
                <a16:creationId xmlns:a16="http://schemas.microsoft.com/office/drawing/2014/main" id="{DB1224CD-0C35-4F5C-9401-14A16B9A6A39}"/>
              </a:ext>
            </a:extLst>
          </p:cNvPr>
          <p:cNvSpPr>
            <a:spLocks noGrp="1"/>
          </p:cNvSpPr>
          <p:nvPr>
            <p:ph type="body" sz="quarter" idx="38"/>
          </p:nvPr>
        </p:nvSpPr>
        <p:spPr>
          <a:xfrm>
            <a:off x="4560885" y="5023248"/>
            <a:ext cx="3070225" cy="992188"/>
          </a:xfrm>
        </p:spPr>
        <p:txBody>
          <a:bodyPr/>
          <a:lstStyle>
            <a:lvl1pPr algn="ctr">
              <a:spcBef>
                <a:spcPts val="0"/>
              </a:spcBef>
              <a:defRPr sz="1800">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Noklikšķiniet, lai rediģētu šablona teksta stilus</a:t>
            </a:r>
          </a:p>
        </p:txBody>
      </p:sp>
      <p:sp>
        <p:nvSpPr>
          <p:cNvPr id="31" name="Teksta vietturis 20">
            <a:extLst>
              <a:ext uri="{FF2B5EF4-FFF2-40B4-BE49-F238E27FC236}">
                <a16:creationId xmlns:a16="http://schemas.microsoft.com/office/drawing/2014/main" id="{70D3C581-FC3D-43E5-84D0-47ADFE9F8FC0}"/>
              </a:ext>
            </a:extLst>
          </p:cNvPr>
          <p:cNvSpPr>
            <a:spLocks noGrp="1"/>
          </p:cNvSpPr>
          <p:nvPr>
            <p:ph type="body" sz="quarter" idx="39"/>
          </p:nvPr>
        </p:nvSpPr>
        <p:spPr>
          <a:xfrm>
            <a:off x="8362048" y="5020310"/>
            <a:ext cx="3070225" cy="992188"/>
          </a:xfrm>
        </p:spPr>
        <p:txBody>
          <a:bodyPr/>
          <a:lstStyle>
            <a:lvl1pPr algn="ctr">
              <a:spcBef>
                <a:spcPts val="0"/>
              </a:spcBef>
              <a:defRPr sz="1800">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Noklikšķiniet, lai rediģētu šablona teksta stilus</a:t>
            </a:r>
          </a:p>
        </p:txBody>
      </p:sp>
      <p:sp>
        <p:nvSpPr>
          <p:cNvPr id="32" name="Teksta vietturis 20">
            <a:extLst>
              <a:ext uri="{FF2B5EF4-FFF2-40B4-BE49-F238E27FC236}">
                <a16:creationId xmlns:a16="http://schemas.microsoft.com/office/drawing/2014/main" id="{134BC696-63AB-488C-B344-AA7FF8685D3A}"/>
              </a:ext>
            </a:extLst>
          </p:cNvPr>
          <p:cNvSpPr>
            <a:spLocks noGrp="1"/>
          </p:cNvSpPr>
          <p:nvPr>
            <p:ph type="body" sz="quarter" idx="40" hasCustomPrompt="1"/>
          </p:nvPr>
        </p:nvSpPr>
        <p:spPr>
          <a:xfrm>
            <a:off x="761999" y="4599504"/>
            <a:ext cx="3070225" cy="479284"/>
          </a:xfrm>
        </p:spPr>
        <p:txBody>
          <a:bodyPr/>
          <a:lstStyle>
            <a:lvl1pPr algn="ctr">
              <a:spcBef>
                <a:spcPts val="0"/>
              </a:spcBef>
              <a:defRPr sz="1800" b="1">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Grafika nosaukums</a:t>
            </a:r>
          </a:p>
        </p:txBody>
      </p:sp>
      <p:sp>
        <p:nvSpPr>
          <p:cNvPr id="33" name="Teksta vietturis 20">
            <a:extLst>
              <a:ext uri="{FF2B5EF4-FFF2-40B4-BE49-F238E27FC236}">
                <a16:creationId xmlns:a16="http://schemas.microsoft.com/office/drawing/2014/main" id="{98037AC3-C53F-42D7-9D6D-DFE60F5FDB89}"/>
              </a:ext>
            </a:extLst>
          </p:cNvPr>
          <p:cNvSpPr>
            <a:spLocks noGrp="1"/>
          </p:cNvSpPr>
          <p:nvPr>
            <p:ph type="body" sz="quarter" idx="41" hasCustomPrompt="1"/>
          </p:nvPr>
        </p:nvSpPr>
        <p:spPr>
          <a:xfrm>
            <a:off x="4563157" y="4602442"/>
            <a:ext cx="3070225" cy="479284"/>
          </a:xfrm>
        </p:spPr>
        <p:txBody>
          <a:bodyPr/>
          <a:lstStyle>
            <a:lvl1pPr algn="ctr">
              <a:spcBef>
                <a:spcPts val="0"/>
              </a:spcBef>
              <a:defRPr sz="1800" b="1">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Grafika nosaukums</a:t>
            </a:r>
          </a:p>
        </p:txBody>
      </p:sp>
      <p:sp>
        <p:nvSpPr>
          <p:cNvPr id="34" name="Teksta vietturis 20">
            <a:extLst>
              <a:ext uri="{FF2B5EF4-FFF2-40B4-BE49-F238E27FC236}">
                <a16:creationId xmlns:a16="http://schemas.microsoft.com/office/drawing/2014/main" id="{CED02F41-3303-46BC-86AB-7C323F348F9E}"/>
              </a:ext>
            </a:extLst>
          </p:cNvPr>
          <p:cNvSpPr>
            <a:spLocks noGrp="1"/>
          </p:cNvSpPr>
          <p:nvPr>
            <p:ph type="body" sz="quarter" idx="42" hasCustomPrompt="1"/>
          </p:nvPr>
        </p:nvSpPr>
        <p:spPr>
          <a:xfrm>
            <a:off x="8364320" y="4599504"/>
            <a:ext cx="3070225" cy="479284"/>
          </a:xfrm>
        </p:spPr>
        <p:txBody>
          <a:bodyPr/>
          <a:lstStyle>
            <a:lvl1pPr algn="ctr">
              <a:spcBef>
                <a:spcPts val="0"/>
              </a:spcBef>
              <a:defRPr sz="1800" b="1">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Grafika nosaukums</a:t>
            </a:r>
          </a:p>
        </p:txBody>
      </p:sp>
      <p:sp>
        <p:nvSpPr>
          <p:cNvPr id="16" name="Teksta vietturis 2">
            <a:extLst>
              <a:ext uri="{FF2B5EF4-FFF2-40B4-BE49-F238E27FC236}">
                <a16:creationId xmlns:a16="http://schemas.microsoft.com/office/drawing/2014/main" id="{D8AE4074-F4F3-405F-850C-1A22190BF394}"/>
              </a:ext>
            </a:extLst>
          </p:cNvPr>
          <p:cNvSpPr>
            <a:spLocks noGrp="1"/>
          </p:cNvSpPr>
          <p:nvPr>
            <p:ph type="body" sz="quarter" idx="43" hasCustomPrompt="1"/>
          </p:nvPr>
        </p:nvSpPr>
        <p:spPr>
          <a:xfrm>
            <a:off x="759727" y="6353381"/>
            <a:ext cx="3801158"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5" name="Kājenes vietturis 4">
            <a:extLst>
              <a:ext uri="{FF2B5EF4-FFF2-40B4-BE49-F238E27FC236}">
                <a16:creationId xmlns:a16="http://schemas.microsoft.com/office/drawing/2014/main" id="{63D2C121-668F-FA17-F9F8-685820952AEC}"/>
              </a:ext>
            </a:extLst>
          </p:cNvPr>
          <p:cNvSpPr>
            <a:spLocks noGrp="1"/>
          </p:cNvSpPr>
          <p:nvPr>
            <p:ph type="ftr" sz="quarter" idx="44"/>
          </p:nvPr>
        </p:nvSpPr>
        <p:spPr>
          <a:xfrm>
            <a:off x="4944000" y="6282000"/>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12603287"/>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theme" Target="../theme/theme5.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theme" Target="../theme/theme6.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8"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theme" Target="../theme/theme7.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5" Type="http://schemas.openxmlformats.org/officeDocument/2006/relationships/slideLayout" Target="../slideLayouts/slideLayout117.xml"/><Relationship Id="rId4" Type="http://schemas.openxmlformats.org/officeDocument/2006/relationships/slideLayout" Target="../slideLayouts/slideLayout116.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A3974552-D769-410C-92A7-B9864FDE8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lv-LV" dirty="0"/>
              <a:t>Rediģēt šablona virsraksta stilu</a:t>
            </a:r>
          </a:p>
        </p:txBody>
      </p:sp>
      <p:sp>
        <p:nvSpPr>
          <p:cNvPr id="3" name="Teksta vietturis 2">
            <a:extLst>
              <a:ext uri="{FF2B5EF4-FFF2-40B4-BE49-F238E27FC236}">
                <a16:creationId xmlns:a16="http://schemas.microsoft.com/office/drawing/2014/main" id="{9D2A1E0B-2B67-44E9-80BB-AFF5856A5F1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6" name="Slaida numura vietturis 5">
            <a:extLst>
              <a:ext uri="{FF2B5EF4-FFF2-40B4-BE49-F238E27FC236}">
                <a16:creationId xmlns:a16="http://schemas.microsoft.com/office/drawing/2014/main" id="{35B2E975-1EF8-429A-8ADE-DF690E2395B6}"/>
              </a:ext>
            </a:extLst>
          </p:cNvPr>
          <p:cNvSpPr>
            <a:spLocks noGrp="1"/>
          </p:cNvSpPr>
          <p:nvPr>
            <p:ph type="sldNum" sz="quarter" idx="4"/>
          </p:nvPr>
        </p:nvSpPr>
        <p:spPr>
          <a:xfrm>
            <a:off x="280800" y="6274800"/>
            <a:ext cx="482400" cy="365125"/>
          </a:xfrm>
          <a:prstGeom prst="rect">
            <a:avLst/>
          </a:prstGeom>
        </p:spPr>
        <p:txBody>
          <a:bodyPr vert="horz" lIns="91440" tIns="45720" rIns="91440" bIns="45720" rtlCol="0" anchor="ctr"/>
          <a:lstStyle>
            <a:lvl1pPr algn="l">
              <a:defRPr sz="900">
                <a:solidFill>
                  <a:schemeClr val="bg2"/>
                </a:solidFill>
              </a:defRPr>
            </a:lvl1pPr>
          </a:lstStyle>
          <a:p>
            <a:fld id="{0C9F65A0-2F09-4141-8FCD-F0391BF63056}" type="slidenum">
              <a:rPr lang="lv-LV" smtClean="0"/>
              <a:pPr/>
              <a:t>‹#›</a:t>
            </a:fld>
            <a:endParaRPr lang="lv-LV"/>
          </a:p>
        </p:txBody>
      </p:sp>
      <p:sp>
        <p:nvSpPr>
          <p:cNvPr id="8" name="Kājenes vietturis 7">
            <a:extLst>
              <a:ext uri="{FF2B5EF4-FFF2-40B4-BE49-F238E27FC236}">
                <a16:creationId xmlns:a16="http://schemas.microsoft.com/office/drawing/2014/main" id="{2F78835B-9CAE-E054-2C91-C50B3EE7FFF2}"/>
              </a:ext>
            </a:extLst>
          </p:cNvPr>
          <p:cNvSpPr>
            <a:spLocks noGrp="1"/>
          </p:cNvSpPr>
          <p:nvPr>
            <p:ph type="ftr" sz="quarter" idx="3"/>
          </p:nvPr>
        </p:nvSpPr>
        <p:spPr>
          <a:xfrm>
            <a:off x="-68400" y="6084000"/>
            <a:ext cx="3794400" cy="360000"/>
          </a:xfrm>
          <a:prstGeom prst="rect">
            <a:avLst/>
          </a:prstGeom>
        </p:spPr>
        <p:txBody>
          <a:bodyPr vert="horz" lIns="828000" tIns="45720" rIns="91440" bIns="45720" rtlCol="0" anchor="ctr"/>
          <a:lstStyle>
            <a:lvl1pPr algn="l">
              <a:defRPr sz="900">
                <a:solidFill>
                  <a:schemeClr val="tx1">
                    <a:tint val="75000"/>
                  </a:schemeClr>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33426590"/>
      </p:ext>
    </p:extLst>
  </p:cSld>
  <p:clrMap bg1="lt1" tx1="dk1" bg2="lt2" tx2="dk2" accent1="accent1" accent2="accent2" accent3="accent3" accent4="accent4" accent5="accent5" accent6="accent6" hlink="hlink" folHlink="folHlink"/>
  <p:sldLayoutIdLst>
    <p:sldLayoutId id="2147483842" r:id="rId1"/>
    <p:sldLayoutId id="2147483668" r:id="rId2"/>
    <p:sldLayoutId id="2147483660" r:id="rId3"/>
    <p:sldLayoutId id="2147483667" r:id="rId4"/>
    <p:sldLayoutId id="2147483703" r:id="rId5"/>
    <p:sldLayoutId id="2147483704" r:id="rId6"/>
  </p:sldLayoutIdLst>
  <p:hf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A3974552-D769-410C-92A7-B9864FDE8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lv-LV"/>
              <a:t>Rediģēt šablona virsraksta stilu</a:t>
            </a:r>
          </a:p>
        </p:txBody>
      </p:sp>
      <p:sp>
        <p:nvSpPr>
          <p:cNvPr id="3" name="Teksta vietturis 2">
            <a:extLst>
              <a:ext uri="{FF2B5EF4-FFF2-40B4-BE49-F238E27FC236}">
                <a16:creationId xmlns:a16="http://schemas.microsoft.com/office/drawing/2014/main" id="{9D2A1E0B-2B67-44E9-80BB-AFF5856A5F1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6" name="Slaida numura vietturis 5">
            <a:extLst>
              <a:ext uri="{FF2B5EF4-FFF2-40B4-BE49-F238E27FC236}">
                <a16:creationId xmlns:a16="http://schemas.microsoft.com/office/drawing/2014/main" id="{35B2E975-1EF8-429A-8ADE-DF690E2395B6}"/>
              </a:ext>
            </a:extLst>
          </p:cNvPr>
          <p:cNvSpPr>
            <a:spLocks noGrp="1"/>
          </p:cNvSpPr>
          <p:nvPr>
            <p:ph type="sldNum" sz="quarter" idx="4"/>
          </p:nvPr>
        </p:nvSpPr>
        <p:spPr>
          <a:xfrm>
            <a:off x="280800" y="6274800"/>
            <a:ext cx="482400" cy="365125"/>
          </a:xfrm>
          <a:prstGeom prst="rect">
            <a:avLst/>
          </a:prstGeom>
        </p:spPr>
        <p:txBody>
          <a:bodyPr vert="horz" lIns="91440" tIns="45720" rIns="91440" bIns="45720" rtlCol="0" anchor="ctr"/>
          <a:lstStyle>
            <a:lvl1pPr algn="l">
              <a:defRPr sz="900">
                <a:solidFill>
                  <a:schemeClr val="tx1"/>
                </a:solidFill>
              </a:defRPr>
            </a:lvl1pPr>
          </a:lstStyle>
          <a:p>
            <a:fld id="{0C9F65A0-2F09-4141-8FCD-F0391BF63056}" type="slidenum">
              <a:rPr lang="lv-LV" smtClean="0"/>
              <a:pPr/>
              <a:t>‹#›</a:t>
            </a:fld>
            <a:endParaRPr lang="lv-LV"/>
          </a:p>
        </p:txBody>
      </p:sp>
      <p:sp>
        <p:nvSpPr>
          <p:cNvPr id="5" name="Kājenes vietturis 4">
            <a:extLst>
              <a:ext uri="{FF2B5EF4-FFF2-40B4-BE49-F238E27FC236}">
                <a16:creationId xmlns:a16="http://schemas.microsoft.com/office/drawing/2014/main" id="{BD0CCEB8-A736-C9B1-E8D1-BFC701D1C63D}"/>
              </a:ext>
            </a:extLst>
          </p:cNvPr>
          <p:cNvSpPr>
            <a:spLocks noGrp="1"/>
          </p:cNvSpPr>
          <p:nvPr>
            <p:ph type="ftr" sz="quarter" idx="3"/>
          </p:nvPr>
        </p:nvSpPr>
        <p:spPr>
          <a:xfrm>
            <a:off x="4656000" y="6478126"/>
            <a:ext cx="2880000" cy="396000"/>
          </a:xfrm>
          <a:prstGeom prst="rect">
            <a:avLst/>
          </a:prstGeom>
        </p:spPr>
        <p:txBody>
          <a:bodyPr vert="horz" lIns="91440" tIns="45720" rIns="91440" bIns="45720" rtlCol="0" anchor="ctr"/>
          <a:lstStyle>
            <a:lvl1pPr algn="ctr">
              <a:defRPr sz="900">
                <a:solidFill>
                  <a:srgbClr val="A2A9AD"/>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92455968"/>
      </p:ext>
    </p:extLst>
  </p:cSld>
  <p:clrMap bg1="lt1" tx1="dk1" bg2="lt2" tx2="dk2" accent1="accent1" accent2="accent2" accent3="accent3" accent4="accent4" accent5="accent5" accent6="accent6" hlink="hlink" folHlink="folHlink"/>
  <p:sldLayoutIdLst>
    <p:sldLayoutId id="2147483770" r:id="rId1"/>
    <p:sldLayoutId id="2147483777" r:id="rId2"/>
    <p:sldLayoutId id="2147483772" r:id="rId3"/>
    <p:sldLayoutId id="2147483773" r:id="rId4"/>
    <p:sldLayoutId id="2147483774" r:id="rId5"/>
    <p:sldLayoutId id="2147483775" r:id="rId6"/>
    <p:sldLayoutId id="2147483782" r:id="rId7"/>
    <p:sldLayoutId id="2147483783" r:id="rId8"/>
  </p:sldLayoutIdLst>
  <p:hf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A3974552-D769-410C-92A7-B9864FDE8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lv-LV" dirty="0"/>
              <a:t>Rediģēt šablona virsraksta stilu</a:t>
            </a:r>
          </a:p>
        </p:txBody>
      </p:sp>
      <p:sp>
        <p:nvSpPr>
          <p:cNvPr id="3" name="Teksta vietturis 2">
            <a:extLst>
              <a:ext uri="{FF2B5EF4-FFF2-40B4-BE49-F238E27FC236}">
                <a16:creationId xmlns:a16="http://schemas.microsoft.com/office/drawing/2014/main" id="{9D2A1E0B-2B67-44E9-80BB-AFF5856A5F1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6" name="Slaida numura vietturis 5">
            <a:extLst>
              <a:ext uri="{FF2B5EF4-FFF2-40B4-BE49-F238E27FC236}">
                <a16:creationId xmlns:a16="http://schemas.microsoft.com/office/drawing/2014/main" id="{35B2E975-1EF8-429A-8ADE-DF690E2395B6}"/>
              </a:ext>
            </a:extLst>
          </p:cNvPr>
          <p:cNvSpPr>
            <a:spLocks noGrp="1"/>
          </p:cNvSpPr>
          <p:nvPr>
            <p:ph type="sldNum" sz="quarter" idx="4"/>
          </p:nvPr>
        </p:nvSpPr>
        <p:spPr>
          <a:xfrm>
            <a:off x="280800" y="6274800"/>
            <a:ext cx="482400" cy="365125"/>
          </a:xfrm>
          <a:prstGeom prst="rect">
            <a:avLst/>
          </a:prstGeom>
        </p:spPr>
        <p:txBody>
          <a:bodyPr vert="horz" lIns="91440" tIns="45720" rIns="91440" bIns="45720" rtlCol="0" anchor="ctr"/>
          <a:lstStyle>
            <a:lvl1pPr algn="l">
              <a:defRPr sz="900">
                <a:solidFill>
                  <a:schemeClr val="bg1"/>
                </a:solidFill>
              </a:defRPr>
            </a:lvl1pPr>
          </a:lstStyle>
          <a:p>
            <a:fld id="{0C9F65A0-2F09-4141-8FCD-F0391BF63056}" type="slidenum">
              <a:rPr lang="lv-LV" smtClean="0"/>
              <a:pPr/>
              <a:t>‹#›</a:t>
            </a:fld>
            <a:endParaRPr lang="lv-LV"/>
          </a:p>
        </p:txBody>
      </p:sp>
      <p:sp>
        <p:nvSpPr>
          <p:cNvPr id="4" name="Kājenes vietturis 3">
            <a:extLst>
              <a:ext uri="{FF2B5EF4-FFF2-40B4-BE49-F238E27FC236}">
                <a16:creationId xmlns:a16="http://schemas.microsoft.com/office/drawing/2014/main" id="{502ACBDA-1B20-B664-BDCD-F59281CA24A8}"/>
              </a:ext>
            </a:extLst>
          </p:cNvPr>
          <p:cNvSpPr>
            <a:spLocks noGrp="1"/>
          </p:cNvSpPr>
          <p:nvPr>
            <p:ph type="ftr" sz="quarter" idx="3"/>
          </p:nvPr>
        </p:nvSpPr>
        <p:spPr>
          <a:xfrm>
            <a:off x="4944000" y="6282000"/>
            <a:ext cx="2304000" cy="360000"/>
          </a:xfrm>
          <a:prstGeom prst="rect">
            <a:avLst/>
          </a:prstGeom>
        </p:spPr>
        <p:txBody>
          <a:bodyPr vert="horz" lIns="91440" tIns="45720" rIns="91440" bIns="45720" rtlCol="0" anchor="ctr"/>
          <a:lstStyle>
            <a:lvl1pPr algn="ctr">
              <a:defRPr sz="900" spc="200" baseline="0">
                <a:solidFill>
                  <a:schemeClr val="tx1">
                    <a:tint val="75000"/>
                  </a:schemeClr>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9718034"/>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693" r:id="rId3"/>
    <p:sldLayoutId id="2147483827" r:id="rId4"/>
    <p:sldLayoutId id="2147483694" r:id="rId5"/>
    <p:sldLayoutId id="2147483826" r:id="rId6"/>
    <p:sldLayoutId id="2147483705" r:id="rId7"/>
    <p:sldLayoutId id="2147483825" r:id="rId8"/>
    <p:sldLayoutId id="2147483718" r:id="rId9"/>
    <p:sldLayoutId id="2147483824" r:id="rId10"/>
    <p:sldLayoutId id="2147483710" r:id="rId11"/>
    <p:sldLayoutId id="2147483823" r:id="rId12"/>
    <p:sldLayoutId id="2147483711" r:id="rId13"/>
    <p:sldLayoutId id="2147483822" r:id="rId14"/>
    <p:sldLayoutId id="2147483699" r:id="rId15"/>
    <p:sldLayoutId id="2147483821" r:id="rId16"/>
    <p:sldLayoutId id="2147483702" r:id="rId17"/>
    <p:sldLayoutId id="2147483820" r:id="rId18"/>
  </p:sldLayoutIdLst>
  <p:hf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A3974552-D769-410C-92A7-B9864FDE8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lv-LV"/>
              <a:t>Rediģēt šablona virsraksta stilu</a:t>
            </a:r>
          </a:p>
        </p:txBody>
      </p:sp>
      <p:sp>
        <p:nvSpPr>
          <p:cNvPr id="3" name="Teksta vietturis 2">
            <a:extLst>
              <a:ext uri="{FF2B5EF4-FFF2-40B4-BE49-F238E27FC236}">
                <a16:creationId xmlns:a16="http://schemas.microsoft.com/office/drawing/2014/main" id="{9D2A1E0B-2B67-44E9-80BB-AFF5856A5F1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6" name="Slaida numura vietturis 5">
            <a:extLst>
              <a:ext uri="{FF2B5EF4-FFF2-40B4-BE49-F238E27FC236}">
                <a16:creationId xmlns:a16="http://schemas.microsoft.com/office/drawing/2014/main" id="{35B2E975-1EF8-429A-8ADE-DF690E2395B6}"/>
              </a:ext>
            </a:extLst>
          </p:cNvPr>
          <p:cNvSpPr>
            <a:spLocks noGrp="1"/>
          </p:cNvSpPr>
          <p:nvPr>
            <p:ph type="sldNum" sz="quarter" idx="4"/>
          </p:nvPr>
        </p:nvSpPr>
        <p:spPr>
          <a:xfrm>
            <a:off x="280800" y="6274800"/>
            <a:ext cx="482400" cy="365125"/>
          </a:xfrm>
          <a:prstGeom prst="rect">
            <a:avLst/>
          </a:prstGeom>
        </p:spPr>
        <p:txBody>
          <a:bodyPr vert="horz" lIns="91440" tIns="45720" rIns="91440" bIns="45720" rtlCol="0" anchor="ctr"/>
          <a:lstStyle>
            <a:lvl1pPr algn="l">
              <a:defRPr sz="900">
                <a:solidFill>
                  <a:schemeClr val="bg1"/>
                </a:solidFill>
              </a:defRPr>
            </a:lvl1pPr>
          </a:lstStyle>
          <a:p>
            <a:fld id="{0C9F65A0-2F09-4141-8FCD-F0391BF63056}" type="slidenum">
              <a:rPr lang="lv-LV" smtClean="0"/>
              <a:pPr/>
              <a:t>‹#›</a:t>
            </a:fld>
            <a:endParaRPr lang="lv-LV"/>
          </a:p>
        </p:txBody>
      </p:sp>
      <p:sp>
        <p:nvSpPr>
          <p:cNvPr id="4" name="Kājenes vietturis 3">
            <a:extLst>
              <a:ext uri="{FF2B5EF4-FFF2-40B4-BE49-F238E27FC236}">
                <a16:creationId xmlns:a16="http://schemas.microsoft.com/office/drawing/2014/main" id="{646DA06C-E4FD-91BA-1783-8676F20801E5}"/>
              </a:ext>
            </a:extLst>
          </p:cNvPr>
          <p:cNvSpPr>
            <a:spLocks noGrp="1"/>
          </p:cNvSpPr>
          <p:nvPr>
            <p:ph type="ftr" sz="quarter" idx="3"/>
          </p:nvPr>
        </p:nvSpPr>
        <p:spPr>
          <a:xfrm>
            <a:off x="4944000" y="6282000"/>
            <a:ext cx="2304000" cy="365125"/>
          </a:xfrm>
          <a:prstGeom prst="rect">
            <a:avLst/>
          </a:prstGeom>
        </p:spPr>
        <p:txBody>
          <a:bodyPr vert="horz" lIns="91440" tIns="45720" rIns="91440" bIns="45720" rtlCol="0" anchor="ctr"/>
          <a:lstStyle>
            <a:lvl1pPr algn="ctr">
              <a:defRPr sz="900" spc="200" baseline="0">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7080025"/>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665" r:id="rId7"/>
    <p:sldLayoutId id="2147483898" r:id="rId8"/>
    <p:sldLayoutId id="2147483672" r:id="rId9"/>
    <p:sldLayoutId id="2147483897" r:id="rId10"/>
    <p:sldLayoutId id="2147483758" r:id="rId11"/>
    <p:sldLayoutId id="2147483760" r:id="rId12"/>
    <p:sldLayoutId id="2147483677" r:id="rId13"/>
    <p:sldLayoutId id="2147483895" r:id="rId14"/>
    <p:sldLayoutId id="2147483698" r:id="rId15"/>
    <p:sldLayoutId id="2147483896" r:id="rId16"/>
    <p:sldLayoutId id="2147483708" r:id="rId17"/>
    <p:sldLayoutId id="2147483709" r:id="rId18"/>
  </p:sldLayoutIdLst>
  <p:hf hdr="0" ftr="0" dt="0"/>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A3974552-D769-410C-92A7-B9864FDE8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lv-LV"/>
              <a:t>Rediģēt šablona virsraksta stilu</a:t>
            </a:r>
          </a:p>
        </p:txBody>
      </p:sp>
      <p:sp>
        <p:nvSpPr>
          <p:cNvPr id="3" name="Teksta vietturis 2">
            <a:extLst>
              <a:ext uri="{FF2B5EF4-FFF2-40B4-BE49-F238E27FC236}">
                <a16:creationId xmlns:a16="http://schemas.microsoft.com/office/drawing/2014/main" id="{9D2A1E0B-2B67-44E9-80BB-AFF5856A5F1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6" name="Slaida numura vietturis 5">
            <a:extLst>
              <a:ext uri="{FF2B5EF4-FFF2-40B4-BE49-F238E27FC236}">
                <a16:creationId xmlns:a16="http://schemas.microsoft.com/office/drawing/2014/main" id="{35B2E975-1EF8-429A-8ADE-DF690E2395B6}"/>
              </a:ext>
            </a:extLst>
          </p:cNvPr>
          <p:cNvSpPr>
            <a:spLocks noGrp="1"/>
          </p:cNvSpPr>
          <p:nvPr>
            <p:ph type="sldNum" sz="quarter" idx="4"/>
          </p:nvPr>
        </p:nvSpPr>
        <p:spPr>
          <a:xfrm>
            <a:off x="280800" y="6274800"/>
            <a:ext cx="482400" cy="365125"/>
          </a:xfrm>
          <a:prstGeom prst="rect">
            <a:avLst/>
          </a:prstGeom>
        </p:spPr>
        <p:txBody>
          <a:bodyPr vert="horz" lIns="91440" tIns="45720" rIns="91440" bIns="45720" rtlCol="0" anchor="ctr"/>
          <a:lstStyle>
            <a:lvl1pPr algn="l">
              <a:defRPr sz="900">
                <a:solidFill>
                  <a:schemeClr val="bg1"/>
                </a:solidFill>
              </a:defRPr>
            </a:lvl1pPr>
          </a:lstStyle>
          <a:p>
            <a:fld id="{0C9F65A0-2F09-4141-8FCD-F0391BF63056}" type="slidenum">
              <a:rPr lang="lv-LV" smtClean="0"/>
              <a:pPr/>
              <a:t>‹#›</a:t>
            </a:fld>
            <a:endParaRPr lang="lv-LV"/>
          </a:p>
        </p:txBody>
      </p:sp>
      <p:sp>
        <p:nvSpPr>
          <p:cNvPr id="4" name="Kājenes vietturis 3">
            <a:extLst>
              <a:ext uri="{FF2B5EF4-FFF2-40B4-BE49-F238E27FC236}">
                <a16:creationId xmlns:a16="http://schemas.microsoft.com/office/drawing/2014/main" id="{796003F4-52E5-4FEE-FCBE-126919087DE6}"/>
              </a:ext>
            </a:extLst>
          </p:cNvPr>
          <p:cNvSpPr>
            <a:spLocks noGrp="1"/>
          </p:cNvSpPr>
          <p:nvPr>
            <p:ph type="ftr" sz="quarter" idx="3"/>
          </p:nvPr>
        </p:nvSpPr>
        <p:spPr>
          <a:xfrm>
            <a:off x="4944000" y="6282000"/>
            <a:ext cx="2304000" cy="360000"/>
          </a:xfrm>
          <a:prstGeom prst="rect">
            <a:avLst/>
          </a:prstGeom>
        </p:spPr>
        <p:txBody>
          <a:bodyPr vert="horz" lIns="91440" tIns="45720" rIns="91440" bIns="45720" rtlCol="0" anchor="ctr"/>
          <a:lstStyle>
            <a:lvl1pPr algn="ctr">
              <a:defRPr sz="900" spc="200" baseline="0">
                <a:solidFill>
                  <a:schemeClr val="tx1">
                    <a:tint val="75000"/>
                  </a:schemeClr>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84233446"/>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673" r:id="rId3"/>
    <p:sldLayoutId id="2147483894" r:id="rId4"/>
    <p:sldLayoutId id="2147483674" r:id="rId5"/>
    <p:sldLayoutId id="2147483893" r:id="rId6"/>
    <p:sldLayoutId id="2147483712" r:id="rId7"/>
    <p:sldLayoutId id="2147483892" r:id="rId8"/>
    <p:sldLayoutId id="2147483713" r:id="rId9"/>
    <p:sldLayoutId id="2147483891" r:id="rId10"/>
    <p:sldLayoutId id="2147483685" r:id="rId11"/>
    <p:sldLayoutId id="2147483888" r:id="rId12"/>
    <p:sldLayoutId id="2147483686" r:id="rId13"/>
    <p:sldLayoutId id="2147483887" r:id="rId14"/>
    <p:sldLayoutId id="2147483691" r:id="rId15"/>
    <p:sldLayoutId id="2147483886" r:id="rId16"/>
    <p:sldLayoutId id="2147483692" r:id="rId17"/>
    <p:sldLayoutId id="2147483885" r:id="rId18"/>
    <p:sldLayoutId id="2147483901" r:id="rId19"/>
    <p:sldLayoutId id="2147483902" r:id="rId20"/>
  </p:sldLayoutIdLst>
  <p:hf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A3974552-D769-410C-92A7-B9864FDE8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lv-LV"/>
              <a:t>Rediģēt šablona virsraksta stilu</a:t>
            </a:r>
          </a:p>
        </p:txBody>
      </p:sp>
      <p:sp>
        <p:nvSpPr>
          <p:cNvPr id="3" name="Teksta vietturis 2">
            <a:extLst>
              <a:ext uri="{FF2B5EF4-FFF2-40B4-BE49-F238E27FC236}">
                <a16:creationId xmlns:a16="http://schemas.microsoft.com/office/drawing/2014/main" id="{9D2A1E0B-2B67-44E9-80BB-AFF5856A5F1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6" name="Slaida numura vietturis 5">
            <a:extLst>
              <a:ext uri="{FF2B5EF4-FFF2-40B4-BE49-F238E27FC236}">
                <a16:creationId xmlns:a16="http://schemas.microsoft.com/office/drawing/2014/main" id="{35B2E975-1EF8-429A-8ADE-DF690E2395B6}"/>
              </a:ext>
            </a:extLst>
          </p:cNvPr>
          <p:cNvSpPr>
            <a:spLocks noGrp="1"/>
          </p:cNvSpPr>
          <p:nvPr>
            <p:ph type="sldNum" sz="quarter" idx="4"/>
          </p:nvPr>
        </p:nvSpPr>
        <p:spPr>
          <a:xfrm>
            <a:off x="280800" y="6274800"/>
            <a:ext cx="482400" cy="365125"/>
          </a:xfrm>
          <a:prstGeom prst="rect">
            <a:avLst/>
          </a:prstGeom>
        </p:spPr>
        <p:txBody>
          <a:bodyPr vert="horz" lIns="91440" tIns="45720" rIns="91440" bIns="45720" rtlCol="0" anchor="ctr"/>
          <a:lstStyle>
            <a:lvl1pPr algn="l">
              <a:defRPr sz="900">
                <a:solidFill>
                  <a:schemeClr val="bg1"/>
                </a:solidFill>
              </a:defRPr>
            </a:lvl1pPr>
          </a:lstStyle>
          <a:p>
            <a:fld id="{0C9F65A0-2F09-4141-8FCD-F0391BF63056}" type="slidenum">
              <a:rPr lang="lv-LV" smtClean="0"/>
              <a:pPr/>
              <a:t>‹#›</a:t>
            </a:fld>
            <a:endParaRPr lang="lv-LV"/>
          </a:p>
        </p:txBody>
      </p:sp>
      <p:sp>
        <p:nvSpPr>
          <p:cNvPr id="4" name="Kājenes vietturis 3">
            <a:extLst>
              <a:ext uri="{FF2B5EF4-FFF2-40B4-BE49-F238E27FC236}">
                <a16:creationId xmlns:a16="http://schemas.microsoft.com/office/drawing/2014/main" id="{5BCC1FF3-4DE5-4ECB-179D-94B8D0AE5AE1}"/>
              </a:ext>
            </a:extLst>
          </p:cNvPr>
          <p:cNvSpPr>
            <a:spLocks noGrp="1"/>
          </p:cNvSpPr>
          <p:nvPr>
            <p:ph type="ftr" sz="quarter" idx="3"/>
          </p:nvPr>
        </p:nvSpPr>
        <p:spPr>
          <a:xfrm>
            <a:off x="4944000" y="6282000"/>
            <a:ext cx="2304000" cy="360000"/>
          </a:xfrm>
          <a:prstGeom prst="rect">
            <a:avLst/>
          </a:prstGeom>
        </p:spPr>
        <p:txBody>
          <a:bodyPr vert="horz" lIns="91440" tIns="45720" rIns="91440" bIns="45720" rtlCol="0" anchor="ctr"/>
          <a:lstStyle>
            <a:lvl1pPr algn="ctr">
              <a:defRPr sz="900" spc="200" baseline="0">
                <a:solidFill>
                  <a:schemeClr val="tx1">
                    <a:tint val="75000"/>
                  </a:schemeClr>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073023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71" r:id="rId3"/>
    <p:sldLayoutId id="2147483872" r:id="rId4"/>
    <p:sldLayoutId id="2147483889" r:id="rId5"/>
    <p:sldLayoutId id="2147483890" r:id="rId6"/>
    <p:sldLayoutId id="2147483883" r:id="rId7"/>
    <p:sldLayoutId id="2147483884" r:id="rId8"/>
    <p:sldLayoutId id="2147483878" r:id="rId9"/>
    <p:sldLayoutId id="2147483879"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4" r:id="rId19"/>
    <p:sldLayoutId id="2147483870" r:id="rId20"/>
    <p:sldLayoutId id="2147483881" r:id="rId21"/>
    <p:sldLayoutId id="2147483882" r:id="rId22"/>
    <p:sldLayoutId id="2147483863" r:id="rId23"/>
    <p:sldLayoutId id="2147483867" r:id="rId24"/>
    <p:sldLayoutId id="2147483873" r:id="rId25"/>
    <p:sldLayoutId id="2147483874" r:id="rId26"/>
    <p:sldLayoutId id="2147483868" r:id="rId27"/>
    <p:sldLayoutId id="2147483869" r:id="rId28"/>
    <p:sldLayoutId id="2147483865" r:id="rId29"/>
    <p:sldLayoutId id="2147483866" r:id="rId30"/>
    <p:sldLayoutId id="2147483875" r:id="rId31"/>
    <p:sldLayoutId id="2147483876" r:id="rId32"/>
  </p:sldLayoutIdLst>
  <p:hf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4FACD8B0-61FF-4529-9F50-7FD216B3BE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lv-LV"/>
              <a:t>Rediģēt šablona virsraksta stilu</a:t>
            </a:r>
          </a:p>
        </p:txBody>
      </p:sp>
      <p:sp>
        <p:nvSpPr>
          <p:cNvPr id="3" name="Teksta vietturis 2">
            <a:extLst>
              <a:ext uri="{FF2B5EF4-FFF2-40B4-BE49-F238E27FC236}">
                <a16:creationId xmlns:a16="http://schemas.microsoft.com/office/drawing/2014/main" id="{8BD76D0E-9A59-467D-BA37-BC278D5E115B}"/>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6" name="Slaida numura vietturis 5">
            <a:extLst>
              <a:ext uri="{FF2B5EF4-FFF2-40B4-BE49-F238E27FC236}">
                <a16:creationId xmlns:a16="http://schemas.microsoft.com/office/drawing/2014/main" id="{98D764CB-3571-44C5-9A52-DB1411B6DEA7}"/>
              </a:ext>
            </a:extLst>
          </p:cNvPr>
          <p:cNvSpPr>
            <a:spLocks noGrp="1"/>
          </p:cNvSpPr>
          <p:nvPr>
            <p:ph type="sldNum" sz="quarter" idx="4"/>
          </p:nvPr>
        </p:nvSpPr>
        <p:spPr>
          <a:xfrm>
            <a:off x="279780" y="6274800"/>
            <a:ext cx="482400" cy="365125"/>
          </a:xfrm>
          <a:prstGeom prst="rect">
            <a:avLst/>
          </a:prstGeom>
        </p:spPr>
        <p:txBody>
          <a:bodyPr vert="horz" lIns="91440" tIns="45720" rIns="91440" bIns="45720" rtlCol="0" anchor="ctr"/>
          <a:lstStyle>
            <a:lvl1pPr algn="l">
              <a:defRPr sz="900">
                <a:solidFill>
                  <a:schemeClr val="bg1"/>
                </a:solidFill>
              </a:defRPr>
            </a:lvl1pPr>
          </a:lstStyle>
          <a:p>
            <a:fld id="{712B737D-8E28-4713-A82C-8BA69049BAD4}" type="slidenum">
              <a:rPr lang="lv-LV" smtClean="0"/>
              <a:pPr/>
              <a:t>‹#›</a:t>
            </a:fld>
            <a:endParaRPr lang="lv-LV"/>
          </a:p>
        </p:txBody>
      </p:sp>
      <p:sp>
        <p:nvSpPr>
          <p:cNvPr id="5" name="Kājenes vietturis 4">
            <a:extLst>
              <a:ext uri="{FF2B5EF4-FFF2-40B4-BE49-F238E27FC236}">
                <a16:creationId xmlns:a16="http://schemas.microsoft.com/office/drawing/2014/main" id="{156C8867-EBF4-B8B7-E6B3-D610A4C6B96C}"/>
              </a:ext>
            </a:extLst>
          </p:cNvPr>
          <p:cNvSpPr>
            <a:spLocks noGrp="1"/>
          </p:cNvSpPr>
          <p:nvPr>
            <p:ph type="ftr" sz="quarter" idx="3"/>
          </p:nvPr>
        </p:nvSpPr>
        <p:spPr>
          <a:xfrm>
            <a:off x="4944000" y="6282000"/>
            <a:ext cx="2304000" cy="360000"/>
          </a:xfrm>
          <a:prstGeom prst="rect">
            <a:avLst/>
          </a:prstGeom>
        </p:spPr>
        <p:txBody>
          <a:bodyPr vert="horz" lIns="91440" tIns="45720" rIns="91440" bIns="45720" rtlCol="0" anchor="ctr"/>
          <a:lstStyle>
            <a:lvl1pPr algn="ctr">
              <a:defRPr sz="900" spc="200" baseline="0">
                <a:solidFill>
                  <a:schemeClr val="tx1">
                    <a:tint val="75000"/>
                  </a:schemeClr>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1451133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736" r:id="rId3"/>
    <p:sldLayoutId id="2147483737" r:id="rId4"/>
    <p:sldLayoutId id="2147483753" r:id="rId5"/>
    <p:sldLayoutId id="2147483754" r:id="rId6"/>
    <p:sldLayoutId id="2147483675" r:id="rId7"/>
    <p:sldLayoutId id="2147483695" r:id="rId8"/>
    <p:sldLayoutId id="2147483756" r:id="rId9"/>
    <p:sldLayoutId id="2147483757" r:id="rId10"/>
  </p:sldLayoutIdLst>
  <p:hf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A3974552-D769-410C-92A7-B9864FDE8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lv-LV"/>
              <a:t>Rediģēt šablona virsraksta stilu</a:t>
            </a:r>
          </a:p>
        </p:txBody>
      </p:sp>
      <p:sp>
        <p:nvSpPr>
          <p:cNvPr id="3" name="Teksta vietturis 2">
            <a:extLst>
              <a:ext uri="{FF2B5EF4-FFF2-40B4-BE49-F238E27FC236}">
                <a16:creationId xmlns:a16="http://schemas.microsoft.com/office/drawing/2014/main" id="{9D2A1E0B-2B67-44E9-80BB-AFF5856A5F1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6" name="Slaida numura vietturis 5">
            <a:extLst>
              <a:ext uri="{FF2B5EF4-FFF2-40B4-BE49-F238E27FC236}">
                <a16:creationId xmlns:a16="http://schemas.microsoft.com/office/drawing/2014/main" id="{35B2E975-1EF8-429A-8ADE-DF690E2395B6}"/>
              </a:ext>
            </a:extLst>
          </p:cNvPr>
          <p:cNvSpPr>
            <a:spLocks noGrp="1"/>
          </p:cNvSpPr>
          <p:nvPr>
            <p:ph type="sldNum" sz="quarter" idx="4"/>
          </p:nvPr>
        </p:nvSpPr>
        <p:spPr>
          <a:xfrm>
            <a:off x="280800" y="6274800"/>
            <a:ext cx="482400" cy="365125"/>
          </a:xfrm>
          <a:prstGeom prst="rect">
            <a:avLst/>
          </a:prstGeom>
        </p:spPr>
        <p:txBody>
          <a:bodyPr vert="horz" lIns="91440" tIns="45720" rIns="91440" bIns="45720" rtlCol="0" anchor="ctr"/>
          <a:lstStyle>
            <a:lvl1pPr algn="l">
              <a:defRPr sz="900">
                <a:solidFill>
                  <a:schemeClr val="bg2"/>
                </a:solidFill>
              </a:defRPr>
            </a:lvl1pPr>
          </a:lstStyle>
          <a:p>
            <a:fld id="{0C9F65A0-2F09-4141-8FCD-F0391BF63056}" type="slidenum">
              <a:rPr lang="lv-LV" smtClean="0"/>
              <a:pPr/>
              <a:t>‹#›</a:t>
            </a:fld>
            <a:endParaRPr lang="lv-LV" dirty="0"/>
          </a:p>
        </p:txBody>
      </p:sp>
      <p:sp>
        <p:nvSpPr>
          <p:cNvPr id="4" name="Kājenes vietturis 3">
            <a:extLst>
              <a:ext uri="{FF2B5EF4-FFF2-40B4-BE49-F238E27FC236}">
                <a16:creationId xmlns:a16="http://schemas.microsoft.com/office/drawing/2014/main" id="{1AF0A4D1-C84B-5117-F83A-DFC5218A6BD3}"/>
              </a:ext>
            </a:extLst>
          </p:cNvPr>
          <p:cNvSpPr>
            <a:spLocks noGrp="1"/>
          </p:cNvSpPr>
          <p:nvPr>
            <p:ph type="ftr" sz="quarter" idx="3"/>
          </p:nvPr>
        </p:nvSpPr>
        <p:spPr>
          <a:xfrm>
            <a:off x="4944000" y="6282000"/>
            <a:ext cx="2304000" cy="360000"/>
          </a:xfrm>
          <a:prstGeom prst="rect">
            <a:avLst/>
          </a:prstGeom>
        </p:spPr>
        <p:txBody>
          <a:bodyPr vert="horz" lIns="91440" tIns="45720" rIns="91440" bIns="45720" rtlCol="0" anchor="ctr"/>
          <a:lstStyle>
            <a:lvl1pPr algn="ctr">
              <a:defRPr sz="900" spc="200" baseline="0">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11635647"/>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46" r:id="rId3"/>
    <p:sldLayoutId id="2147483847" r:id="rId4"/>
    <p:sldLayoutId id="2147483809" r:id="rId5"/>
    <p:sldLayoutId id="2147483810" r:id="rId6"/>
    <p:sldLayoutId id="2147483848" r:id="rId7"/>
    <p:sldLayoutId id="2147483903" r:id="rId8"/>
  </p:sldLayoutIdLst>
  <p:hf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A3974552-D769-410C-92A7-B9864FDE8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lv-LV" dirty="0"/>
              <a:t>Rediģēt šablona virsraksta stilu</a:t>
            </a:r>
          </a:p>
        </p:txBody>
      </p:sp>
      <p:sp>
        <p:nvSpPr>
          <p:cNvPr id="3" name="Teksta vietturis 2">
            <a:extLst>
              <a:ext uri="{FF2B5EF4-FFF2-40B4-BE49-F238E27FC236}">
                <a16:creationId xmlns:a16="http://schemas.microsoft.com/office/drawing/2014/main" id="{9D2A1E0B-2B67-44E9-80BB-AFF5856A5F1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6" name="Slaida numura vietturis 5">
            <a:extLst>
              <a:ext uri="{FF2B5EF4-FFF2-40B4-BE49-F238E27FC236}">
                <a16:creationId xmlns:a16="http://schemas.microsoft.com/office/drawing/2014/main" id="{35B2E975-1EF8-429A-8ADE-DF690E2395B6}"/>
              </a:ext>
            </a:extLst>
          </p:cNvPr>
          <p:cNvSpPr>
            <a:spLocks noGrp="1"/>
          </p:cNvSpPr>
          <p:nvPr>
            <p:ph type="sldNum" sz="quarter" idx="4"/>
          </p:nvPr>
        </p:nvSpPr>
        <p:spPr>
          <a:xfrm>
            <a:off x="280800" y="6274800"/>
            <a:ext cx="482400" cy="365125"/>
          </a:xfrm>
          <a:prstGeom prst="rect">
            <a:avLst/>
          </a:prstGeom>
        </p:spPr>
        <p:txBody>
          <a:bodyPr vert="horz" lIns="91440" tIns="45720" rIns="91440" bIns="45720" rtlCol="0" anchor="ctr"/>
          <a:lstStyle>
            <a:lvl1pPr algn="l">
              <a:defRPr sz="900">
                <a:solidFill>
                  <a:schemeClr val="bg2"/>
                </a:solidFill>
              </a:defRPr>
            </a:lvl1pPr>
          </a:lstStyle>
          <a:p>
            <a:fld id="{0C9F65A0-2F09-4141-8FCD-F0391BF63056}" type="slidenum">
              <a:rPr lang="lv-LV" smtClean="0"/>
              <a:pPr/>
              <a:t>‹#›</a:t>
            </a:fld>
            <a:endParaRPr lang="lv-LV"/>
          </a:p>
        </p:txBody>
      </p:sp>
      <p:sp>
        <p:nvSpPr>
          <p:cNvPr id="4" name="Kājenes vietturis 3">
            <a:extLst>
              <a:ext uri="{FF2B5EF4-FFF2-40B4-BE49-F238E27FC236}">
                <a16:creationId xmlns:a16="http://schemas.microsoft.com/office/drawing/2014/main" id="{559883E4-AF33-DA47-5340-D555EA3CB50D}"/>
              </a:ext>
            </a:extLst>
          </p:cNvPr>
          <p:cNvSpPr>
            <a:spLocks noGrp="1"/>
          </p:cNvSpPr>
          <p:nvPr>
            <p:ph type="ftr" sz="quarter" idx="3"/>
          </p:nvPr>
        </p:nvSpPr>
        <p:spPr>
          <a:xfrm>
            <a:off x="4926000" y="6282000"/>
            <a:ext cx="2340000" cy="360000"/>
          </a:xfrm>
          <a:prstGeom prst="rect">
            <a:avLst/>
          </a:prstGeom>
        </p:spPr>
        <p:txBody>
          <a:bodyPr vert="horz" lIns="91440" tIns="45720" rIns="91440" bIns="45720" rtlCol="0" anchor="ctr"/>
          <a:lstStyle>
            <a:lvl1pPr algn="ctr">
              <a:defRPr sz="900" spc="200" baseline="0">
                <a:solidFill>
                  <a:schemeClr val="tx1">
                    <a:tint val="75000"/>
                  </a:schemeClr>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3087421"/>
      </p:ext>
    </p:extLst>
  </p:cSld>
  <p:clrMap bg1="lt1" tx1="dk1" bg2="lt2" tx2="dk2" accent1="accent1" accent2="accent2" accent3="accent3" accent4="accent4" accent5="accent5" accent6="accent6" hlink="hlink" folHlink="folHlink"/>
  <p:sldLayoutIdLst>
    <p:sldLayoutId id="2147483880" r:id="rId1"/>
    <p:sldLayoutId id="2147483724" r:id="rId2"/>
    <p:sldLayoutId id="2147483725" r:id="rId3"/>
    <p:sldLayoutId id="2147483720" r:id="rId4"/>
    <p:sldLayoutId id="2147483721" r:id="rId5"/>
    <p:sldLayoutId id="2147483899" r:id="rId6"/>
    <p:sldLayoutId id="2147483900" r:id="rId7"/>
    <p:sldLayoutId id="2147483726" r:id="rId8"/>
    <p:sldLayoutId id="2147483727" r:id="rId9"/>
    <p:sldLayoutId id="2147483730" r:id="rId10"/>
    <p:sldLayoutId id="2147483731" r:id="rId11"/>
    <p:sldLayoutId id="2147483734" r:id="rId12"/>
    <p:sldLayoutId id="2147483735" r:id="rId13"/>
  </p:sldLayoutIdLst>
  <p:hf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22.png"/><Relationship Id="rId3" Type="http://schemas.openxmlformats.org/officeDocument/2006/relationships/image" Target="../media/image7.svg"/><Relationship Id="rId21" Type="http://schemas.openxmlformats.org/officeDocument/2006/relationships/image" Target="../media/image25.sv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19" Type="http://schemas.openxmlformats.org/officeDocument/2006/relationships/image" Target="../media/image23.sv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18" Type="http://schemas.openxmlformats.org/officeDocument/2006/relationships/image" Target="../media/image79.svg"/><Relationship Id="rId3" Type="http://schemas.openxmlformats.org/officeDocument/2006/relationships/image" Target="../media/image65.png"/><Relationship Id="rId21" Type="http://schemas.openxmlformats.org/officeDocument/2006/relationships/image" Target="../media/image3.png"/><Relationship Id="rId7" Type="http://schemas.openxmlformats.org/officeDocument/2006/relationships/image" Target="../media/image69.png"/><Relationship Id="rId12" Type="http://schemas.openxmlformats.org/officeDocument/2006/relationships/image" Target="../media/image74.svg"/><Relationship Id="rId17" Type="http://schemas.openxmlformats.org/officeDocument/2006/relationships/image" Target="../media/image78.png"/><Relationship Id="rId2" Type="http://schemas.openxmlformats.org/officeDocument/2006/relationships/notesSlide" Target="../notesSlides/notesSlide2.xml"/><Relationship Id="rId16" Type="http://schemas.microsoft.com/office/2007/relationships/hdphoto" Target="../media/hdphoto1.wdp"/><Relationship Id="rId20" Type="http://schemas.openxmlformats.org/officeDocument/2006/relationships/image" Target="../media/image81.svg"/><Relationship Id="rId1" Type="http://schemas.openxmlformats.org/officeDocument/2006/relationships/slideLayout" Target="../slideLayouts/slideLayout125.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svg"/><Relationship Id="rId19" Type="http://schemas.openxmlformats.org/officeDocument/2006/relationships/image" Target="../media/image80.png"/><Relationship Id="rId4" Type="http://schemas.openxmlformats.org/officeDocument/2006/relationships/image" Target="../media/image66.svg"/><Relationship Id="rId9" Type="http://schemas.openxmlformats.org/officeDocument/2006/relationships/image" Target="../media/image71.png"/><Relationship Id="rId14" Type="http://schemas.openxmlformats.org/officeDocument/2006/relationships/image" Target="../media/image76.svg"/><Relationship Id="rId22" Type="http://schemas.openxmlformats.org/officeDocument/2006/relationships/image" Target="../media/image4.svg"/></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90.png"/><Relationship Id="rId3" Type="http://schemas.openxmlformats.org/officeDocument/2006/relationships/image" Target="../media/image82.png"/><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notesSlide" Target="../notesSlides/notesSlide3.xml"/><Relationship Id="rId16" Type="http://schemas.openxmlformats.org/officeDocument/2006/relationships/image" Target="../media/image4.svg"/><Relationship Id="rId1" Type="http://schemas.openxmlformats.org/officeDocument/2006/relationships/slideLayout" Target="../slideLayouts/slideLayout125.xml"/><Relationship Id="rId6" Type="http://schemas.openxmlformats.org/officeDocument/2006/relationships/image" Target="../media/image72.svg"/><Relationship Id="rId11" Type="http://schemas.openxmlformats.org/officeDocument/2006/relationships/image" Target="../media/image88.png"/><Relationship Id="rId5" Type="http://schemas.openxmlformats.org/officeDocument/2006/relationships/image" Target="../media/image71.png"/><Relationship Id="rId15" Type="http://schemas.openxmlformats.org/officeDocument/2006/relationships/image" Target="../media/image3.png"/><Relationship Id="rId10" Type="http://schemas.openxmlformats.org/officeDocument/2006/relationships/image" Target="../media/image87.svg"/><Relationship Id="rId4" Type="http://schemas.openxmlformats.org/officeDocument/2006/relationships/image" Target="../media/image83.svg"/><Relationship Id="rId9" Type="http://schemas.openxmlformats.org/officeDocument/2006/relationships/image" Target="../media/image86.png"/><Relationship Id="rId14" Type="http://schemas.openxmlformats.org/officeDocument/2006/relationships/image" Target="../media/image91.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5.xml"/><Relationship Id="rId7" Type="http://schemas.openxmlformats.org/officeDocument/2006/relationships/image" Target="../media/image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93.png"/><Relationship Id="rId4" Type="http://schemas.openxmlformats.org/officeDocument/2006/relationships/image" Target="../media/image92.png"/></Relationships>
</file>

<file path=ppt/slides/_rels/slide1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125.xml"/><Relationship Id="rId7" Type="http://schemas.openxmlformats.org/officeDocument/2006/relationships/image" Target="../media/image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95.jpeg"/><Relationship Id="rId4" Type="http://schemas.openxmlformats.org/officeDocument/2006/relationships/image" Target="../media/image94.jpeg"/><Relationship Id="rId9" Type="http://schemas.openxmlformats.org/officeDocument/2006/relationships/image" Target="../media/image96.png"/></Relationships>
</file>

<file path=ppt/slides/_rels/slide15.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slideLayout" Target="../slideLayouts/slideLayout125.xml"/><Relationship Id="rId7" Type="http://schemas.openxmlformats.org/officeDocument/2006/relationships/image" Target="../media/image9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6.png"/><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hyperlink" Target="mailto:angelina.muste@bank.lv" TargetMode="External"/><Relationship Id="rId1" Type="http://schemas.openxmlformats.org/officeDocument/2006/relationships/slideLayout" Target="../slideLayouts/slideLayout12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99.svg"/><Relationship Id="rId9" Type="http://schemas.openxmlformats.org/officeDocument/2006/relationships/image" Target="../media/image10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3.xml"/><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40.xml"/><Relationship Id="rId6" Type="http://schemas.openxmlformats.org/officeDocument/2006/relationships/image" Target="../media/image30.png"/><Relationship Id="rId5" Type="http://schemas.openxmlformats.org/officeDocument/2006/relationships/image" Target="../media/image29.svg"/><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06.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31.xml"/></Relationships>
</file>

<file path=ppt/slides/_rels/slide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6.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hyperlink" Target="mailto:angelina.muste@bank.lv" TargetMode="External"/><Relationship Id="rId1" Type="http://schemas.openxmlformats.org/officeDocument/2006/relationships/slideLayout" Target="../slideLayouts/slideLayout10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41.svg"/></Relationships>
</file>

<file path=ppt/slides/_rels/slide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121.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25.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47.sv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18" Type="http://schemas.openxmlformats.org/officeDocument/2006/relationships/image" Target="../media/image64.sv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image" Target="../media/image48.png"/><Relationship Id="rId16" Type="http://schemas.openxmlformats.org/officeDocument/2006/relationships/image" Target="../media/image62.svg"/><Relationship Id="rId20" Type="http://schemas.openxmlformats.org/officeDocument/2006/relationships/image" Target="../media/image4.svg"/><Relationship Id="rId1" Type="http://schemas.openxmlformats.org/officeDocument/2006/relationships/slideLayout" Target="../slideLayouts/slideLayout125.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1.png"/><Relationship Id="rId10" Type="http://schemas.openxmlformats.org/officeDocument/2006/relationships/image" Target="../media/image56.png"/><Relationship Id="rId19" Type="http://schemas.openxmlformats.org/officeDocument/2006/relationships/image" Target="../media/image3.pn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6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88E7CF0-83E6-4C8C-9BA0-1394B9CDA767}"/>
              </a:ext>
            </a:extLst>
          </p:cNvPr>
          <p:cNvSpPr>
            <a:spLocks noGrp="1"/>
          </p:cNvSpPr>
          <p:nvPr>
            <p:ph type="ctrTitle"/>
          </p:nvPr>
        </p:nvSpPr>
        <p:spPr>
          <a:xfrm>
            <a:off x="629918" y="1511876"/>
            <a:ext cx="7910466" cy="1351711"/>
          </a:xfrm>
        </p:spPr>
        <p:txBody>
          <a:bodyPr/>
          <a:lstStyle/>
          <a:p>
            <a:r>
              <a:rPr lang="lv-LV" sz="4200" dirty="0"/>
              <a:t>Būtiskākais par finanšu pratību un finanšu krāpšanas veidiem</a:t>
            </a:r>
          </a:p>
        </p:txBody>
      </p:sp>
      <p:sp>
        <p:nvSpPr>
          <p:cNvPr id="3" name="Apakšvirsraksts 2">
            <a:extLst>
              <a:ext uri="{FF2B5EF4-FFF2-40B4-BE49-F238E27FC236}">
                <a16:creationId xmlns:a16="http://schemas.microsoft.com/office/drawing/2014/main" id="{83E84303-EC70-49E8-9409-90B5DB9F0A83}"/>
              </a:ext>
            </a:extLst>
          </p:cNvPr>
          <p:cNvSpPr>
            <a:spLocks noGrp="1"/>
          </p:cNvSpPr>
          <p:nvPr>
            <p:ph type="subTitle" idx="1"/>
          </p:nvPr>
        </p:nvSpPr>
        <p:spPr>
          <a:xfrm>
            <a:off x="673458" y="4690697"/>
            <a:ext cx="4005747" cy="924401"/>
          </a:xfrm>
        </p:spPr>
        <p:txBody>
          <a:bodyPr/>
          <a:lstStyle/>
          <a:p>
            <a:pPr>
              <a:lnSpc>
                <a:spcPct val="120000"/>
              </a:lnSpc>
            </a:pPr>
            <a:r>
              <a:rPr lang="lv-LV" sz="1800" b="1" dirty="0"/>
              <a:t>Angelīna Muste</a:t>
            </a:r>
          </a:p>
          <a:p>
            <a:pPr>
              <a:spcAft>
                <a:spcPts val="400"/>
              </a:spcAft>
            </a:pPr>
            <a:r>
              <a:rPr lang="lv-LV" sz="1400" dirty="0"/>
              <a:t>Latvijas Banka</a:t>
            </a:r>
          </a:p>
          <a:p>
            <a:pPr>
              <a:spcAft>
                <a:spcPts val="400"/>
              </a:spcAft>
            </a:pPr>
            <a:r>
              <a:rPr lang="lv-LV" sz="1400" dirty="0"/>
              <a:t>Komunikācijas un Finanšu pratības pārvalde</a:t>
            </a:r>
          </a:p>
        </p:txBody>
      </p:sp>
      <p:sp>
        <p:nvSpPr>
          <p:cNvPr id="4" name="Teksta vietturis 3">
            <a:extLst>
              <a:ext uri="{FF2B5EF4-FFF2-40B4-BE49-F238E27FC236}">
                <a16:creationId xmlns:a16="http://schemas.microsoft.com/office/drawing/2014/main" id="{30F4171C-5D51-46AC-8B54-89D04A57B582}"/>
              </a:ext>
            </a:extLst>
          </p:cNvPr>
          <p:cNvSpPr>
            <a:spLocks noGrp="1"/>
          </p:cNvSpPr>
          <p:nvPr>
            <p:ph type="body" sz="quarter" idx="12"/>
          </p:nvPr>
        </p:nvSpPr>
        <p:spPr>
          <a:xfrm>
            <a:off x="679135" y="6096511"/>
            <a:ext cx="3048002" cy="432000"/>
          </a:xfrm>
        </p:spPr>
        <p:txBody>
          <a:bodyPr/>
          <a:lstStyle/>
          <a:p>
            <a:r>
              <a:rPr lang="lv-LV" sz="1100" dirty="0">
                <a:solidFill>
                  <a:schemeClr val="tx1">
                    <a:alpha val="50000"/>
                  </a:schemeClr>
                </a:solidFill>
              </a:rPr>
              <a:t>2023. gada 27. februārī</a:t>
            </a:r>
          </a:p>
        </p:txBody>
      </p:sp>
      <p:grpSp>
        <p:nvGrpSpPr>
          <p:cNvPr id="28" name="Grupa 27">
            <a:extLst>
              <a:ext uri="{FF2B5EF4-FFF2-40B4-BE49-F238E27FC236}">
                <a16:creationId xmlns:a16="http://schemas.microsoft.com/office/drawing/2014/main" id="{4231D7F8-2DFA-6C3D-BCEF-A7654A94EB9B}"/>
              </a:ext>
            </a:extLst>
          </p:cNvPr>
          <p:cNvGrpSpPr/>
          <p:nvPr/>
        </p:nvGrpSpPr>
        <p:grpSpPr>
          <a:xfrm>
            <a:off x="6096001" y="530566"/>
            <a:ext cx="5422542" cy="5126793"/>
            <a:chOff x="6426241" y="842795"/>
            <a:chExt cx="5092301" cy="4814564"/>
          </a:xfrm>
          <a:solidFill>
            <a:schemeClr val="tx1">
              <a:alpha val="35000"/>
            </a:schemeClr>
          </a:solidFill>
        </p:grpSpPr>
        <p:pic>
          <p:nvPicPr>
            <p:cNvPr id="7" name="Grafika 6" descr="Diamond outline">
              <a:extLst>
                <a:ext uri="{FF2B5EF4-FFF2-40B4-BE49-F238E27FC236}">
                  <a16:creationId xmlns:a16="http://schemas.microsoft.com/office/drawing/2014/main" id="{E9B3DE88-574C-5F7C-C9DF-DC941FEC44E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185" y="2132182"/>
              <a:ext cx="969863" cy="969863"/>
            </a:xfrm>
            <a:prstGeom prst="rect">
              <a:avLst/>
            </a:prstGeom>
          </p:spPr>
        </p:pic>
        <p:pic>
          <p:nvPicPr>
            <p:cNvPr id="9" name="Grafika 8" descr="Ecommerce outline">
              <a:extLst>
                <a:ext uri="{FF2B5EF4-FFF2-40B4-BE49-F238E27FC236}">
                  <a16:creationId xmlns:a16="http://schemas.microsoft.com/office/drawing/2014/main" id="{7D8D1068-EA20-C422-4A21-36C65E9EDFD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751894" y="4639003"/>
              <a:ext cx="969863" cy="969863"/>
            </a:xfrm>
            <a:prstGeom prst="rect">
              <a:avLst/>
            </a:prstGeom>
          </p:spPr>
        </p:pic>
        <p:pic>
          <p:nvPicPr>
            <p:cNvPr id="13" name="Grafika 12" descr="Loan outline">
              <a:extLst>
                <a:ext uri="{FF2B5EF4-FFF2-40B4-BE49-F238E27FC236}">
                  <a16:creationId xmlns:a16="http://schemas.microsoft.com/office/drawing/2014/main" id="{41E19980-432C-8B7A-92E0-EB47911105F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51693" y="4590510"/>
              <a:ext cx="1066849" cy="1066849"/>
            </a:xfrm>
            <a:prstGeom prst="rect">
              <a:avLst/>
            </a:prstGeom>
          </p:spPr>
        </p:pic>
        <p:pic>
          <p:nvPicPr>
            <p:cNvPr id="15" name="Grafika 14" descr="Philanthropy outline">
              <a:extLst>
                <a:ext uri="{FF2B5EF4-FFF2-40B4-BE49-F238E27FC236}">
                  <a16:creationId xmlns:a16="http://schemas.microsoft.com/office/drawing/2014/main" id="{0568F2B2-E762-DE09-C03B-E762E0CB3B72}"/>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101793" y="3293705"/>
              <a:ext cx="1066849" cy="1066849"/>
            </a:xfrm>
            <a:prstGeom prst="rect">
              <a:avLst/>
            </a:prstGeom>
          </p:spPr>
        </p:pic>
        <p:pic>
          <p:nvPicPr>
            <p:cNvPr id="17" name="Grafika 16" descr="Piggy Bank outline">
              <a:extLst>
                <a:ext uri="{FF2B5EF4-FFF2-40B4-BE49-F238E27FC236}">
                  <a16:creationId xmlns:a16="http://schemas.microsoft.com/office/drawing/2014/main" id="{BC7EFC15-4D88-94ED-5308-5F4C6A4CCA90}"/>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077547" y="4590510"/>
              <a:ext cx="1066849" cy="1066849"/>
            </a:xfrm>
            <a:prstGeom prst="rect">
              <a:avLst/>
            </a:prstGeom>
          </p:spPr>
        </p:pic>
        <p:pic>
          <p:nvPicPr>
            <p:cNvPr id="19" name="Grafika 18" descr="Shopping cart outline">
              <a:extLst>
                <a:ext uri="{FF2B5EF4-FFF2-40B4-BE49-F238E27FC236}">
                  <a16:creationId xmlns:a16="http://schemas.microsoft.com/office/drawing/2014/main" id="{A819E68D-4886-4A35-5D63-1E2335004900}"/>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500186" y="3342198"/>
              <a:ext cx="969863" cy="969863"/>
            </a:xfrm>
            <a:prstGeom prst="rect">
              <a:avLst/>
            </a:prstGeom>
          </p:spPr>
        </p:pic>
        <p:pic>
          <p:nvPicPr>
            <p:cNvPr id="22" name="Grafika 21" descr="Convertible outline">
              <a:extLst>
                <a:ext uri="{FF2B5EF4-FFF2-40B4-BE49-F238E27FC236}">
                  <a16:creationId xmlns:a16="http://schemas.microsoft.com/office/drawing/2014/main" id="{AE4117E4-07F3-4B08-60C3-31320A3EA760}"/>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7703400" y="3293705"/>
              <a:ext cx="1066849" cy="1066849"/>
            </a:xfrm>
            <a:prstGeom prst="rect">
              <a:avLst/>
            </a:prstGeom>
          </p:spPr>
        </p:pic>
        <p:pic>
          <p:nvPicPr>
            <p:cNvPr id="23" name="Grafika 22" descr="Tropical scene outline">
              <a:extLst>
                <a:ext uri="{FF2B5EF4-FFF2-40B4-BE49-F238E27FC236}">
                  <a16:creationId xmlns:a16="http://schemas.microsoft.com/office/drawing/2014/main" id="{E16ECEBB-3C48-556C-7983-E8CAD4EF17F1}"/>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6426241" y="4639002"/>
              <a:ext cx="969863" cy="969863"/>
            </a:xfrm>
            <a:prstGeom prst="rect">
              <a:avLst/>
            </a:prstGeom>
          </p:spPr>
        </p:pic>
        <p:pic>
          <p:nvPicPr>
            <p:cNvPr id="25" name="Grafika 24" descr="Envelope outline">
              <a:extLst>
                <a:ext uri="{FF2B5EF4-FFF2-40B4-BE49-F238E27FC236}">
                  <a16:creationId xmlns:a16="http://schemas.microsoft.com/office/drawing/2014/main" id="{1089B688-7122-341F-05E0-50BD3CB19DCA}"/>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9196834" y="2149349"/>
              <a:ext cx="914400" cy="914400"/>
            </a:xfrm>
            <a:prstGeom prst="rect">
              <a:avLst/>
            </a:prstGeom>
          </p:spPr>
        </p:pic>
        <p:pic>
          <p:nvPicPr>
            <p:cNvPr id="27" name="Grafika 26" descr="Treasure chest outline">
              <a:extLst>
                <a:ext uri="{FF2B5EF4-FFF2-40B4-BE49-F238E27FC236}">
                  <a16:creationId xmlns:a16="http://schemas.microsoft.com/office/drawing/2014/main" id="{8BCF5B44-B67A-73CC-9E9B-27D3A53D1225}"/>
                </a:ext>
              </a:extLst>
            </p:cNvPr>
            <p:cNvPicPr>
              <a:picLocks noChangeAspect="1"/>
            </p:cNvPicPr>
            <p:nvPr/>
          </p:nvPicPr>
          <p:blipFill>
            <a:blip r:embed="rId20">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0482196" y="842795"/>
              <a:ext cx="1005840" cy="1005840"/>
            </a:xfrm>
            <a:prstGeom prst="rect">
              <a:avLst/>
            </a:prstGeom>
          </p:spPr>
        </p:pic>
      </p:grpSp>
    </p:spTree>
    <p:extLst>
      <p:ext uri="{BB962C8B-B14F-4D97-AF65-F5344CB8AC3E}">
        <p14:creationId xmlns:p14="http://schemas.microsoft.com/office/powerpoint/2010/main" val="361997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aisnstūris 25">
            <a:extLst>
              <a:ext uri="{FF2B5EF4-FFF2-40B4-BE49-F238E27FC236}">
                <a16:creationId xmlns:a16="http://schemas.microsoft.com/office/drawing/2014/main" id="{052AE5ED-A5B8-2008-AA8F-D23D7691A607}"/>
              </a:ext>
            </a:extLst>
          </p:cNvPr>
          <p:cNvSpPr/>
          <p:nvPr/>
        </p:nvSpPr>
        <p:spPr>
          <a:xfrm>
            <a:off x="0" y="1902542"/>
            <a:ext cx="12192000" cy="49554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6" name="Slaida numura vietturis 15">
            <a:extLst>
              <a:ext uri="{FF2B5EF4-FFF2-40B4-BE49-F238E27FC236}">
                <a16:creationId xmlns:a16="http://schemas.microsoft.com/office/drawing/2014/main" id="{C4C8D520-65E0-2888-7BE7-6C98F2E0C3A2}"/>
              </a:ext>
            </a:extLst>
          </p:cNvPr>
          <p:cNvSpPr>
            <a:spLocks noGrp="1"/>
          </p:cNvSpPr>
          <p:nvPr>
            <p:ph type="sldNum" sz="quarter" idx="11"/>
          </p:nvPr>
        </p:nvSpPr>
        <p:spPr/>
        <p:txBody>
          <a:bodyPr/>
          <a:lstStyle/>
          <a:p>
            <a:fld id="{712B737D-8E28-4713-A82C-8BA69049BAD4}" type="slidenum">
              <a:rPr lang="lv-LV" smtClean="0"/>
              <a:pPr/>
              <a:t>10</a:t>
            </a:fld>
            <a:endParaRPr lang="lv-LV"/>
          </a:p>
        </p:txBody>
      </p:sp>
      <p:sp>
        <p:nvSpPr>
          <p:cNvPr id="11" name="Virsraksts 10">
            <a:extLst>
              <a:ext uri="{FF2B5EF4-FFF2-40B4-BE49-F238E27FC236}">
                <a16:creationId xmlns:a16="http://schemas.microsoft.com/office/drawing/2014/main" id="{805F075B-DF40-E900-825C-756D2D535A15}"/>
              </a:ext>
            </a:extLst>
          </p:cNvPr>
          <p:cNvSpPr>
            <a:spLocks noGrp="1"/>
          </p:cNvSpPr>
          <p:nvPr>
            <p:ph type="title"/>
          </p:nvPr>
        </p:nvSpPr>
        <p:spPr>
          <a:xfrm>
            <a:off x="648000" y="810237"/>
            <a:ext cx="5251355" cy="719386"/>
          </a:xfrm>
        </p:spPr>
        <p:txBody>
          <a:bodyPr/>
          <a:lstStyle/>
          <a:p>
            <a:r>
              <a:rPr lang="lv-LV" sz="3600" dirty="0"/>
              <a:t>Kā atpazīt krāpnieku?</a:t>
            </a:r>
          </a:p>
        </p:txBody>
      </p:sp>
      <p:sp>
        <p:nvSpPr>
          <p:cNvPr id="22" name="Ovāls 21">
            <a:extLst>
              <a:ext uri="{FF2B5EF4-FFF2-40B4-BE49-F238E27FC236}">
                <a16:creationId xmlns:a16="http://schemas.microsoft.com/office/drawing/2014/main" id="{A52432B6-F0CD-1549-B578-F18D6288D2CF}"/>
              </a:ext>
            </a:extLst>
          </p:cNvPr>
          <p:cNvSpPr>
            <a:spLocks noChangeAspect="1"/>
          </p:cNvSpPr>
          <p:nvPr/>
        </p:nvSpPr>
        <p:spPr>
          <a:xfrm>
            <a:off x="723600" y="2265639"/>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7" name="TextBox 26">
            <a:extLst>
              <a:ext uri="{FF2B5EF4-FFF2-40B4-BE49-F238E27FC236}">
                <a16:creationId xmlns:a16="http://schemas.microsoft.com/office/drawing/2014/main" id="{20B9C14A-8B64-B417-F9A9-F67805862E82}"/>
              </a:ext>
            </a:extLst>
          </p:cNvPr>
          <p:cNvSpPr txBox="1"/>
          <p:nvPr/>
        </p:nvSpPr>
        <p:spPr>
          <a:xfrm>
            <a:off x="1712344" y="2397272"/>
            <a:ext cx="2622589" cy="615553"/>
          </a:xfrm>
          <a:prstGeom prst="rect">
            <a:avLst/>
          </a:prstGeom>
          <a:noFill/>
        </p:spPr>
        <p:txBody>
          <a:bodyPr wrap="square" rtlCol="0">
            <a:spAutoFit/>
          </a:bodyPr>
          <a:lstStyle/>
          <a:p>
            <a:r>
              <a:rPr lang="en-US" sz="1700" b="1" dirty="0" err="1">
                <a:ea typeface="Lato" panose="020F0502020204030203" pitchFamily="34" charset="0"/>
                <a:cs typeface="Lato" panose="020F0502020204030203" pitchFamily="34" charset="0"/>
              </a:rPr>
              <a:t>Nepazīstams</a:t>
            </a:r>
            <a:r>
              <a:rPr lang="en-US" sz="1700" dirty="0">
                <a:ea typeface="Lato" panose="020F0502020204030203" pitchFamily="34" charset="0"/>
                <a:cs typeface="Lato" panose="020F0502020204030203" pitchFamily="34" charset="0"/>
              </a:rPr>
              <a:t> </a:t>
            </a:r>
            <a:r>
              <a:rPr lang="lv-LV" sz="1700" dirty="0">
                <a:ea typeface="Lato" panose="020F0502020204030203" pitchFamily="34" charset="0"/>
                <a:cs typeface="Lato" panose="020F0502020204030203" pitchFamily="34" charset="0"/>
              </a:rPr>
              <a:t>zvanītājs vai e-pasta adrese</a:t>
            </a:r>
            <a:endParaRPr lang="en-US" sz="1700" dirty="0">
              <a:ea typeface="Lato" panose="020F0502020204030203" pitchFamily="34" charset="0"/>
              <a:cs typeface="Lato" panose="020F0502020204030203" pitchFamily="34" charset="0"/>
            </a:endParaRPr>
          </a:p>
        </p:txBody>
      </p:sp>
      <p:pic>
        <p:nvPicPr>
          <p:cNvPr id="25" name="Grafika 24" descr="Speaker phone outline">
            <a:extLst>
              <a:ext uri="{FF2B5EF4-FFF2-40B4-BE49-F238E27FC236}">
                <a16:creationId xmlns:a16="http://schemas.microsoft.com/office/drawing/2014/main" id="{1EEF6EC5-F2B1-C7C6-D75C-2D8E041601F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16528" y="2341027"/>
            <a:ext cx="690716" cy="690716"/>
          </a:xfrm>
          <a:prstGeom prst="rect">
            <a:avLst/>
          </a:prstGeom>
        </p:spPr>
      </p:pic>
      <p:sp>
        <p:nvSpPr>
          <p:cNvPr id="2" name="Ovāls 1">
            <a:extLst>
              <a:ext uri="{FF2B5EF4-FFF2-40B4-BE49-F238E27FC236}">
                <a16:creationId xmlns:a16="http://schemas.microsoft.com/office/drawing/2014/main" id="{AAA17DB8-C128-E1A0-5064-75A1BECBDFDC}"/>
              </a:ext>
            </a:extLst>
          </p:cNvPr>
          <p:cNvSpPr>
            <a:spLocks noChangeAspect="1"/>
          </p:cNvSpPr>
          <p:nvPr/>
        </p:nvSpPr>
        <p:spPr>
          <a:xfrm>
            <a:off x="718055" y="3264409"/>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3" name="TextBox 2">
            <a:extLst>
              <a:ext uri="{FF2B5EF4-FFF2-40B4-BE49-F238E27FC236}">
                <a16:creationId xmlns:a16="http://schemas.microsoft.com/office/drawing/2014/main" id="{2FC38A77-9068-4A06-36D2-2633D2E650B3}"/>
              </a:ext>
            </a:extLst>
          </p:cNvPr>
          <p:cNvSpPr txBox="1"/>
          <p:nvPr/>
        </p:nvSpPr>
        <p:spPr>
          <a:xfrm>
            <a:off x="1706799" y="3366990"/>
            <a:ext cx="2622589" cy="615553"/>
          </a:xfrm>
          <a:prstGeom prst="rect">
            <a:avLst/>
          </a:prstGeom>
          <a:noFill/>
        </p:spPr>
        <p:txBody>
          <a:bodyPr wrap="square" rtlCol="0">
            <a:spAutoFit/>
          </a:bodyPr>
          <a:lstStyle/>
          <a:p>
            <a:r>
              <a:rPr lang="en-US" sz="1700" b="1" dirty="0" err="1">
                <a:ea typeface="Lato" panose="020F0502020204030203" pitchFamily="34" charset="0"/>
                <a:cs typeface="Lato" panose="020F0502020204030203" pitchFamily="34" charset="0"/>
              </a:rPr>
              <a:t>Izliekas</a:t>
            </a:r>
            <a:r>
              <a:rPr lang="en-US" sz="1700" b="1" dirty="0">
                <a:ea typeface="Lato" panose="020F0502020204030203" pitchFamily="34" charset="0"/>
                <a:cs typeface="Lato" panose="020F0502020204030203" pitchFamily="34" charset="0"/>
              </a:rPr>
              <a:t> </a:t>
            </a:r>
            <a:r>
              <a:rPr lang="en-US" sz="1700" dirty="0">
                <a:ea typeface="Lato" panose="020F0502020204030203" pitchFamily="34" charset="0"/>
                <a:cs typeface="Lato" panose="020F0502020204030203" pitchFamily="34" charset="0"/>
              </a:rPr>
              <a:t>par </a:t>
            </a:r>
            <a:r>
              <a:rPr lang="en-US" sz="1700" dirty="0" err="1">
                <a:ea typeface="Lato" panose="020F0502020204030203" pitchFamily="34" charset="0"/>
                <a:cs typeface="Lato" panose="020F0502020204030203" pitchFamily="34" charset="0"/>
              </a:rPr>
              <a:t>bankas</a:t>
            </a:r>
            <a:r>
              <a:rPr lang="lv-LV" sz="1700" dirty="0">
                <a:ea typeface="Lato" panose="020F0502020204030203" pitchFamily="34" charset="0"/>
                <a:cs typeface="Lato" panose="020F0502020204030203" pitchFamily="34" charset="0"/>
              </a:rPr>
              <a:t> vai valsts iestādes pārstāvi</a:t>
            </a:r>
            <a:endParaRPr lang="en-US" sz="1700" dirty="0">
              <a:ea typeface="Lato" panose="020F0502020204030203" pitchFamily="34" charset="0"/>
              <a:cs typeface="Lato" panose="020F0502020204030203" pitchFamily="34" charset="0"/>
            </a:endParaRPr>
          </a:p>
        </p:txBody>
      </p:sp>
      <p:pic>
        <p:nvPicPr>
          <p:cNvPr id="6" name="Grafika 5" descr="Office worker male outline">
            <a:extLst>
              <a:ext uri="{FF2B5EF4-FFF2-40B4-BE49-F238E27FC236}">
                <a16:creationId xmlns:a16="http://schemas.microsoft.com/office/drawing/2014/main" id="{FF4CBD59-15F1-8B78-582F-74E5C9C8973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42379" y="3379721"/>
            <a:ext cx="627924" cy="627924"/>
          </a:xfrm>
          <a:prstGeom prst="rect">
            <a:avLst/>
          </a:prstGeom>
        </p:spPr>
      </p:pic>
      <p:sp>
        <p:nvSpPr>
          <p:cNvPr id="7" name="Ovāls 6">
            <a:extLst>
              <a:ext uri="{FF2B5EF4-FFF2-40B4-BE49-F238E27FC236}">
                <a16:creationId xmlns:a16="http://schemas.microsoft.com/office/drawing/2014/main" id="{24805364-EFA9-1058-7EF9-58360538C557}"/>
              </a:ext>
            </a:extLst>
          </p:cNvPr>
          <p:cNvSpPr>
            <a:spLocks noChangeAspect="1"/>
          </p:cNvSpPr>
          <p:nvPr/>
        </p:nvSpPr>
        <p:spPr>
          <a:xfrm>
            <a:off x="718055" y="4268857"/>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8" name="TextBox 7">
            <a:extLst>
              <a:ext uri="{FF2B5EF4-FFF2-40B4-BE49-F238E27FC236}">
                <a16:creationId xmlns:a16="http://schemas.microsoft.com/office/drawing/2014/main" id="{315DDBDC-E1A3-1DF8-6D44-2A8AC6A2EBC2}"/>
              </a:ext>
            </a:extLst>
          </p:cNvPr>
          <p:cNvSpPr txBox="1"/>
          <p:nvPr/>
        </p:nvSpPr>
        <p:spPr>
          <a:xfrm>
            <a:off x="1706799" y="4411243"/>
            <a:ext cx="2622589" cy="615553"/>
          </a:xfrm>
          <a:prstGeom prst="rect">
            <a:avLst/>
          </a:prstGeom>
          <a:noFill/>
        </p:spPr>
        <p:txBody>
          <a:bodyPr wrap="square" rtlCol="0">
            <a:spAutoFit/>
          </a:bodyPr>
          <a:lstStyle/>
          <a:p>
            <a:r>
              <a:rPr lang="lv-LV" sz="1700" b="1" dirty="0"/>
              <a:t>Runā krievu valodā </a:t>
            </a:r>
            <a:r>
              <a:rPr lang="lv-LV" sz="1700" dirty="0"/>
              <a:t>vai kļūdainā latviešu valodā</a:t>
            </a:r>
          </a:p>
        </p:txBody>
      </p:sp>
      <p:pic>
        <p:nvPicPr>
          <p:cNvPr id="9" name="Grafika 8" descr="Subtitles outline">
            <a:extLst>
              <a:ext uri="{FF2B5EF4-FFF2-40B4-BE49-F238E27FC236}">
                <a16:creationId xmlns:a16="http://schemas.microsoft.com/office/drawing/2014/main" id="{B414980B-0044-3003-FD31-B7587B04FC7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43075" y="4422889"/>
            <a:ext cx="633600" cy="633600"/>
          </a:xfrm>
          <a:prstGeom prst="rect">
            <a:avLst/>
          </a:prstGeom>
        </p:spPr>
      </p:pic>
      <p:sp>
        <p:nvSpPr>
          <p:cNvPr id="10" name="Ovāls 9">
            <a:extLst>
              <a:ext uri="{FF2B5EF4-FFF2-40B4-BE49-F238E27FC236}">
                <a16:creationId xmlns:a16="http://schemas.microsoft.com/office/drawing/2014/main" id="{AF45965D-3EF3-DAE3-9C28-44528ED0F2BD}"/>
              </a:ext>
            </a:extLst>
          </p:cNvPr>
          <p:cNvSpPr>
            <a:spLocks noChangeAspect="1"/>
          </p:cNvSpPr>
          <p:nvPr/>
        </p:nvSpPr>
        <p:spPr>
          <a:xfrm>
            <a:off x="718055" y="5279622"/>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12" name="TextBox 11">
            <a:extLst>
              <a:ext uri="{FF2B5EF4-FFF2-40B4-BE49-F238E27FC236}">
                <a16:creationId xmlns:a16="http://schemas.microsoft.com/office/drawing/2014/main" id="{639026FA-BBE6-4BD5-D4A0-4412B0A966E8}"/>
              </a:ext>
            </a:extLst>
          </p:cNvPr>
          <p:cNvSpPr txBox="1"/>
          <p:nvPr/>
        </p:nvSpPr>
        <p:spPr>
          <a:xfrm>
            <a:off x="1706798" y="5414713"/>
            <a:ext cx="3097261" cy="615553"/>
          </a:xfrm>
          <a:prstGeom prst="rect">
            <a:avLst/>
          </a:prstGeom>
          <a:noFill/>
        </p:spPr>
        <p:txBody>
          <a:bodyPr wrap="square" rtlCol="0">
            <a:spAutoFit/>
          </a:bodyPr>
          <a:lstStyle/>
          <a:p>
            <a:r>
              <a:rPr lang="lv-LV" sz="1700" dirty="0"/>
              <a:t>Tēlo rūpes, piedāvā </a:t>
            </a:r>
            <a:r>
              <a:rPr lang="lv-LV" sz="1700" b="1" dirty="0"/>
              <a:t>nelūgtu, uzstājīgu palīdzību</a:t>
            </a:r>
          </a:p>
        </p:txBody>
      </p:sp>
      <p:pic>
        <p:nvPicPr>
          <p:cNvPr id="13" name="Grafika 12" descr="Open hand outline">
            <a:extLst>
              <a:ext uri="{FF2B5EF4-FFF2-40B4-BE49-F238E27FC236}">
                <a16:creationId xmlns:a16="http://schemas.microsoft.com/office/drawing/2014/main" id="{75A4CD81-8DB3-735F-5D6D-453147FB6406}"/>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42379" y="5408528"/>
            <a:ext cx="627924" cy="627924"/>
          </a:xfrm>
          <a:prstGeom prst="rect">
            <a:avLst/>
          </a:prstGeom>
        </p:spPr>
      </p:pic>
      <p:sp>
        <p:nvSpPr>
          <p:cNvPr id="14" name="Ovāls 13">
            <a:extLst>
              <a:ext uri="{FF2B5EF4-FFF2-40B4-BE49-F238E27FC236}">
                <a16:creationId xmlns:a16="http://schemas.microsoft.com/office/drawing/2014/main" id="{435A763E-3ADE-E320-EFA2-CA53785D1139}"/>
              </a:ext>
            </a:extLst>
          </p:cNvPr>
          <p:cNvSpPr>
            <a:spLocks noChangeAspect="1"/>
          </p:cNvSpPr>
          <p:nvPr/>
        </p:nvSpPr>
        <p:spPr>
          <a:xfrm>
            <a:off x="5248482" y="2265639"/>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15" name="TextBox 14">
            <a:extLst>
              <a:ext uri="{FF2B5EF4-FFF2-40B4-BE49-F238E27FC236}">
                <a16:creationId xmlns:a16="http://schemas.microsoft.com/office/drawing/2014/main" id="{EA7B1DAA-F4EC-FF92-185F-CA142433DCAF}"/>
              </a:ext>
            </a:extLst>
          </p:cNvPr>
          <p:cNvSpPr txBox="1"/>
          <p:nvPr/>
        </p:nvSpPr>
        <p:spPr>
          <a:xfrm>
            <a:off x="6274096" y="2397272"/>
            <a:ext cx="3140475" cy="615553"/>
          </a:xfrm>
          <a:prstGeom prst="rect">
            <a:avLst/>
          </a:prstGeom>
          <a:noFill/>
        </p:spPr>
        <p:txBody>
          <a:bodyPr wrap="square" rtlCol="0">
            <a:spAutoFit/>
          </a:bodyPr>
          <a:lstStyle/>
          <a:p>
            <a:r>
              <a:rPr lang="lv-LV" sz="1700" dirty="0"/>
              <a:t>Lūdz </a:t>
            </a:r>
            <a:r>
              <a:rPr lang="lv-LV" sz="1700" b="1" dirty="0"/>
              <a:t>izpaust datus </a:t>
            </a:r>
            <a:r>
              <a:rPr lang="lv-LV" sz="1700" dirty="0"/>
              <a:t>ar atrunu: "datus es nejautāšu"</a:t>
            </a:r>
          </a:p>
        </p:txBody>
      </p:sp>
      <p:pic>
        <p:nvPicPr>
          <p:cNvPr id="17" name="Grafika 16" descr="Rubber duck outline">
            <a:extLst>
              <a:ext uri="{FF2B5EF4-FFF2-40B4-BE49-F238E27FC236}">
                <a16:creationId xmlns:a16="http://schemas.microsoft.com/office/drawing/2014/main" id="{03DBD36C-A892-B9B8-51C7-E3526637040E}"/>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5372806" y="2372423"/>
            <a:ext cx="627924" cy="627924"/>
          </a:xfrm>
          <a:prstGeom prst="rect">
            <a:avLst/>
          </a:prstGeom>
        </p:spPr>
      </p:pic>
      <p:sp>
        <p:nvSpPr>
          <p:cNvPr id="19" name="Ovāls 18">
            <a:extLst>
              <a:ext uri="{FF2B5EF4-FFF2-40B4-BE49-F238E27FC236}">
                <a16:creationId xmlns:a16="http://schemas.microsoft.com/office/drawing/2014/main" id="{00927852-32D6-BA21-816E-45128781A42C}"/>
              </a:ext>
            </a:extLst>
          </p:cNvPr>
          <p:cNvSpPr>
            <a:spLocks noChangeAspect="1"/>
          </p:cNvSpPr>
          <p:nvPr/>
        </p:nvSpPr>
        <p:spPr>
          <a:xfrm>
            <a:off x="5242937" y="3264409"/>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0" name="TextBox 19">
            <a:extLst>
              <a:ext uri="{FF2B5EF4-FFF2-40B4-BE49-F238E27FC236}">
                <a16:creationId xmlns:a16="http://schemas.microsoft.com/office/drawing/2014/main" id="{62AB2073-685D-8A69-4CFB-133ADB772FE9}"/>
              </a:ext>
            </a:extLst>
          </p:cNvPr>
          <p:cNvSpPr txBox="1"/>
          <p:nvPr/>
        </p:nvSpPr>
        <p:spPr>
          <a:xfrm>
            <a:off x="6268551" y="3370004"/>
            <a:ext cx="2622589" cy="615553"/>
          </a:xfrm>
          <a:prstGeom prst="rect">
            <a:avLst/>
          </a:prstGeom>
          <a:noFill/>
        </p:spPr>
        <p:txBody>
          <a:bodyPr wrap="square" rtlCol="0">
            <a:spAutoFit/>
          </a:bodyPr>
          <a:lstStyle/>
          <a:p>
            <a:r>
              <a:rPr lang="en-US" sz="1700" dirty="0" err="1"/>
              <a:t>Steidzina</a:t>
            </a:r>
            <a:r>
              <a:rPr lang="en-US" sz="1700" dirty="0"/>
              <a:t>, </a:t>
            </a:r>
            <a:r>
              <a:rPr lang="en-US" sz="1700" dirty="0" err="1"/>
              <a:t>mudina</a:t>
            </a:r>
            <a:r>
              <a:rPr lang="en-US" sz="1700" dirty="0"/>
              <a:t> </a:t>
            </a:r>
            <a:r>
              <a:rPr lang="en-US" sz="1700" b="1" dirty="0" err="1"/>
              <a:t>rīkoties</a:t>
            </a:r>
            <a:r>
              <a:rPr lang="en-US" sz="1700" b="1" dirty="0"/>
              <a:t> </a:t>
            </a:r>
            <a:r>
              <a:rPr lang="en-US" sz="1700" b="1" dirty="0" err="1"/>
              <a:t>uzreiz</a:t>
            </a:r>
            <a:endParaRPr lang="en-US" sz="1700" b="1" dirty="0"/>
          </a:p>
        </p:txBody>
      </p:sp>
      <p:sp>
        <p:nvSpPr>
          <p:cNvPr id="23" name="Ovāls 22">
            <a:extLst>
              <a:ext uri="{FF2B5EF4-FFF2-40B4-BE49-F238E27FC236}">
                <a16:creationId xmlns:a16="http://schemas.microsoft.com/office/drawing/2014/main" id="{0263901F-2643-69EB-D84B-894575C1AC51}"/>
              </a:ext>
            </a:extLst>
          </p:cNvPr>
          <p:cNvSpPr>
            <a:spLocks noChangeAspect="1"/>
          </p:cNvSpPr>
          <p:nvPr/>
        </p:nvSpPr>
        <p:spPr>
          <a:xfrm>
            <a:off x="5242937" y="4268857"/>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4" name="TextBox 23">
            <a:extLst>
              <a:ext uri="{FF2B5EF4-FFF2-40B4-BE49-F238E27FC236}">
                <a16:creationId xmlns:a16="http://schemas.microsoft.com/office/drawing/2014/main" id="{B64D4BF2-95EB-4D0E-EEA0-8D114542713C}"/>
              </a:ext>
            </a:extLst>
          </p:cNvPr>
          <p:cNvSpPr txBox="1"/>
          <p:nvPr/>
        </p:nvSpPr>
        <p:spPr>
          <a:xfrm>
            <a:off x="6268551" y="4411243"/>
            <a:ext cx="2622589" cy="615553"/>
          </a:xfrm>
          <a:prstGeom prst="rect">
            <a:avLst/>
          </a:prstGeom>
          <a:noFill/>
        </p:spPr>
        <p:txBody>
          <a:bodyPr wrap="square" rtlCol="0">
            <a:spAutoFit/>
          </a:bodyPr>
          <a:lstStyle/>
          <a:p>
            <a:r>
              <a:rPr lang="lv-LV" sz="1700" dirty="0"/>
              <a:t>Saņemot atraidījumu, sāk baidīt, </a:t>
            </a:r>
            <a:r>
              <a:rPr lang="lv-LV" sz="1700" b="1" dirty="0"/>
              <a:t>kļūst rupjš</a:t>
            </a:r>
          </a:p>
        </p:txBody>
      </p:sp>
      <p:pic>
        <p:nvPicPr>
          <p:cNvPr id="29" name="Grafika 28" descr="Angry face outline outline">
            <a:extLst>
              <a:ext uri="{FF2B5EF4-FFF2-40B4-BE49-F238E27FC236}">
                <a16:creationId xmlns:a16="http://schemas.microsoft.com/office/drawing/2014/main" id="{64D2386F-8229-EEFD-E4D8-D0D4BE1845B9}"/>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5367957" y="4391085"/>
            <a:ext cx="633600" cy="633600"/>
          </a:xfrm>
          <a:prstGeom prst="rect">
            <a:avLst/>
          </a:prstGeom>
        </p:spPr>
      </p:pic>
      <p:sp>
        <p:nvSpPr>
          <p:cNvPr id="35" name="Ovāls 34">
            <a:extLst>
              <a:ext uri="{FF2B5EF4-FFF2-40B4-BE49-F238E27FC236}">
                <a16:creationId xmlns:a16="http://schemas.microsoft.com/office/drawing/2014/main" id="{6A5229C3-B43C-5300-C240-C43C461D8A31}"/>
              </a:ext>
            </a:extLst>
          </p:cNvPr>
          <p:cNvSpPr>
            <a:spLocks noChangeAspect="1"/>
          </p:cNvSpPr>
          <p:nvPr/>
        </p:nvSpPr>
        <p:spPr>
          <a:xfrm>
            <a:off x="5242937" y="5279622"/>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36" name="TextBox 35">
            <a:extLst>
              <a:ext uri="{FF2B5EF4-FFF2-40B4-BE49-F238E27FC236}">
                <a16:creationId xmlns:a16="http://schemas.microsoft.com/office/drawing/2014/main" id="{D7FCF218-162E-0F6B-8651-F367C42E3366}"/>
              </a:ext>
            </a:extLst>
          </p:cNvPr>
          <p:cNvSpPr txBox="1"/>
          <p:nvPr/>
        </p:nvSpPr>
        <p:spPr>
          <a:xfrm>
            <a:off x="6268551" y="5390121"/>
            <a:ext cx="3146020" cy="615553"/>
          </a:xfrm>
          <a:prstGeom prst="rect">
            <a:avLst/>
          </a:prstGeom>
          <a:noFill/>
        </p:spPr>
        <p:txBody>
          <a:bodyPr wrap="square" rtlCol="0">
            <a:spAutoFit/>
          </a:bodyPr>
          <a:lstStyle/>
          <a:p>
            <a:r>
              <a:rPr lang="es-ES" sz="1700" dirty="0"/>
              <a:t>Var </a:t>
            </a:r>
            <a:r>
              <a:rPr lang="es-ES" sz="1700" dirty="0" err="1"/>
              <a:t>piedāvāt</a:t>
            </a:r>
            <a:r>
              <a:rPr lang="es-ES" sz="1700" dirty="0"/>
              <a:t> </a:t>
            </a:r>
            <a:r>
              <a:rPr lang="es-ES" sz="1700" b="1" dirty="0" err="1"/>
              <a:t>neticami</a:t>
            </a:r>
            <a:r>
              <a:rPr lang="es-ES" sz="1700" b="1" dirty="0"/>
              <a:t> </a:t>
            </a:r>
            <a:r>
              <a:rPr lang="es-ES" sz="1700" b="1" dirty="0" err="1"/>
              <a:t>izdevīgus</a:t>
            </a:r>
            <a:r>
              <a:rPr lang="es-ES" sz="1700" dirty="0"/>
              <a:t> </a:t>
            </a:r>
            <a:r>
              <a:rPr lang="es-ES" sz="1700" dirty="0" err="1"/>
              <a:t>piedāvājumus</a:t>
            </a:r>
            <a:endParaRPr lang="es-ES" sz="1700" dirty="0"/>
          </a:p>
        </p:txBody>
      </p:sp>
      <p:pic>
        <p:nvPicPr>
          <p:cNvPr id="38" name="Picture 2" descr="A white jigsaw puzzle with a red piece standing out">
            <a:extLst>
              <a:ext uri="{FF2B5EF4-FFF2-40B4-BE49-F238E27FC236}">
                <a16:creationId xmlns:a16="http://schemas.microsoft.com/office/drawing/2014/main" id="{D1ECA9BA-44F9-E373-57EF-1900B31DF3B7}"/>
              </a:ext>
            </a:extLst>
          </p:cNvPr>
          <p:cNvPicPr>
            <a:picLocks noChangeAspect="1" noChangeArrowheads="1"/>
          </p:cNvPicPr>
          <p:nvPr/>
        </p:nvPicPr>
        <p:blipFill rotWithShape="1">
          <a:blip r:embed="rId15" cstate="print">
            <a:duotone>
              <a:schemeClr val="accent1">
                <a:shade val="45000"/>
                <a:satMod val="135000"/>
              </a:schemeClr>
              <a:prstClr val="white"/>
            </a:duotone>
            <a:extLst>
              <a:ext uri="{BEBA8EAE-BF5A-486C-A8C5-ECC9F3942E4B}">
                <a14:imgProps xmlns:a14="http://schemas.microsoft.com/office/drawing/2010/main">
                  <a14:imgLayer r:embed="rId16">
                    <a14:imgEffect>
                      <a14:colorTemperature colorTemp="4200"/>
                    </a14:imgEffect>
                    <a14:imgEffect>
                      <a14:saturation sat="200000"/>
                    </a14:imgEffect>
                  </a14:imgLayer>
                </a14:imgProps>
              </a:ext>
              <a:ext uri="{28A0092B-C50C-407E-A947-70E740481C1C}">
                <a14:useLocalDpi xmlns:a14="http://schemas.microsoft.com/office/drawing/2010/main"/>
              </a:ext>
            </a:extLst>
          </a:blip>
          <a:srcRect l="3440" t="14761" b="38084"/>
          <a:stretch/>
        </p:blipFill>
        <p:spPr bwMode="auto">
          <a:xfrm rot="16200000">
            <a:off x="7632034" y="2298034"/>
            <a:ext cx="6858000" cy="2261935"/>
          </a:xfrm>
          <a:prstGeom prst="rect">
            <a:avLst/>
          </a:prstGeom>
          <a:noFill/>
          <a:extLst>
            <a:ext uri="{909E8E84-426E-40DD-AFC4-6F175D3DCCD1}">
              <a14:hiddenFill xmlns:a14="http://schemas.microsoft.com/office/drawing/2010/main">
                <a:solidFill>
                  <a:srgbClr val="FFFFFF"/>
                </a:solidFill>
              </a14:hiddenFill>
            </a:ext>
          </a:extLst>
        </p:spPr>
      </p:pic>
      <p:pic>
        <p:nvPicPr>
          <p:cNvPr id="39" name="Grafika 38" descr="Diamond outline">
            <a:extLst>
              <a:ext uri="{FF2B5EF4-FFF2-40B4-BE49-F238E27FC236}">
                <a16:creationId xmlns:a16="http://schemas.microsoft.com/office/drawing/2014/main" id="{58F649AC-047D-13F4-F7C3-BDCDE8D86F96}"/>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5367261" y="5444740"/>
            <a:ext cx="627924" cy="627924"/>
          </a:xfrm>
          <a:prstGeom prst="rect">
            <a:avLst/>
          </a:prstGeom>
        </p:spPr>
      </p:pic>
      <p:pic>
        <p:nvPicPr>
          <p:cNvPr id="40" name="Grafika 39" descr="Marketing outline">
            <a:extLst>
              <a:ext uri="{FF2B5EF4-FFF2-40B4-BE49-F238E27FC236}">
                <a16:creationId xmlns:a16="http://schemas.microsoft.com/office/drawing/2014/main" id="{17F45BD5-2DCA-508D-03A6-80C2B26BABC6}"/>
              </a:ext>
            </a:extLst>
          </p:cNvPr>
          <p:cNvPicPr>
            <a:picLocks noChangeAspect="1"/>
          </p:cNvPicPr>
          <p:nvPr/>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5396360" y="3399884"/>
            <a:ext cx="633600" cy="633600"/>
          </a:xfrm>
          <a:prstGeom prst="rect">
            <a:avLst/>
          </a:prstGeom>
        </p:spPr>
      </p:pic>
      <p:pic>
        <p:nvPicPr>
          <p:cNvPr id="4" name="Grafika 3">
            <a:extLst>
              <a:ext uri="{FF2B5EF4-FFF2-40B4-BE49-F238E27FC236}">
                <a16:creationId xmlns:a16="http://schemas.microsoft.com/office/drawing/2014/main" id="{46D651F3-0130-1CFE-E44A-0EF9ABEE930B}"/>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8395493" y="6231672"/>
            <a:ext cx="1017867" cy="360000"/>
          </a:xfrm>
          <a:prstGeom prst="rect">
            <a:avLst/>
          </a:prstGeom>
        </p:spPr>
      </p:pic>
    </p:spTree>
    <p:extLst>
      <p:ext uri="{BB962C8B-B14F-4D97-AF65-F5344CB8AC3E}">
        <p14:creationId xmlns:p14="http://schemas.microsoft.com/office/powerpoint/2010/main" val="2697110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0AD38C14-3DBA-7371-E431-5B7A8A456416}"/>
              </a:ext>
            </a:extLst>
          </p:cNvPr>
          <p:cNvSpPr>
            <a:spLocks noGrp="1"/>
          </p:cNvSpPr>
          <p:nvPr>
            <p:ph type="body" sz="quarter" idx="32"/>
          </p:nvPr>
        </p:nvSpPr>
        <p:spPr/>
        <p:txBody>
          <a:bodyPr anchor="ctr"/>
          <a:lstStyle/>
          <a:p>
            <a:r>
              <a:rPr lang="lv-LV" dirty="0">
                <a:solidFill>
                  <a:schemeClr val="accent1">
                    <a:lumMod val="75000"/>
                  </a:schemeClr>
                </a:solidFill>
              </a:rPr>
              <a:t>Izdevušās krāpšanas finanšu platformās 2021. gadā pa vecumu grupā</a:t>
            </a:r>
          </a:p>
        </p:txBody>
      </p:sp>
      <p:sp>
        <p:nvSpPr>
          <p:cNvPr id="4" name="Slaida numura vietturis 3">
            <a:extLst>
              <a:ext uri="{FF2B5EF4-FFF2-40B4-BE49-F238E27FC236}">
                <a16:creationId xmlns:a16="http://schemas.microsoft.com/office/drawing/2014/main" id="{7AC4A076-319A-E719-9062-E9FCE679CECA}"/>
              </a:ext>
            </a:extLst>
          </p:cNvPr>
          <p:cNvSpPr>
            <a:spLocks noGrp="1"/>
          </p:cNvSpPr>
          <p:nvPr>
            <p:ph type="sldNum" sz="quarter" idx="34"/>
          </p:nvPr>
        </p:nvSpPr>
        <p:spPr/>
        <p:txBody>
          <a:bodyPr/>
          <a:lstStyle/>
          <a:p>
            <a:fld id="{996AB5CB-324E-4DF2-A5C1-250B3D34230D}" type="slidenum">
              <a:rPr lang="lv-LV" smtClean="0"/>
              <a:pPr/>
              <a:t>11</a:t>
            </a:fld>
            <a:endParaRPr lang="lv-LV"/>
          </a:p>
        </p:txBody>
      </p:sp>
      <p:sp>
        <p:nvSpPr>
          <p:cNvPr id="5" name="Teksta vietturis 4">
            <a:extLst>
              <a:ext uri="{FF2B5EF4-FFF2-40B4-BE49-F238E27FC236}">
                <a16:creationId xmlns:a16="http://schemas.microsoft.com/office/drawing/2014/main" id="{504557E2-131A-FC2F-B5B5-6B807DBFD18E}"/>
              </a:ext>
            </a:extLst>
          </p:cNvPr>
          <p:cNvSpPr>
            <a:spLocks noGrp="1"/>
          </p:cNvSpPr>
          <p:nvPr>
            <p:ph type="body" sz="quarter" idx="36"/>
          </p:nvPr>
        </p:nvSpPr>
        <p:spPr/>
        <p:txBody>
          <a:bodyPr/>
          <a:lstStyle/>
          <a:p>
            <a:r>
              <a:rPr lang="lv-LV" dirty="0"/>
              <a:t>Avots: Valsts policija</a:t>
            </a:r>
          </a:p>
        </p:txBody>
      </p:sp>
      <p:sp>
        <p:nvSpPr>
          <p:cNvPr id="6" name="Virsraksts 5">
            <a:extLst>
              <a:ext uri="{FF2B5EF4-FFF2-40B4-BE49-F238E27FC236}">
                <a16:creationId xmlns:a16="http://schemas.microsoft.com/office/drawing/2014/main" id="{1C42FA9B-4374-D6BE-AC4E-B9B096B2CA1B}"/>
              </a:ext>
            </a:extLst>
          </p:cNvPr>
          <p:cNvSpPr>
            <a:spLocks noGrp="1"/>
          </p:cNvSpPr>
          <p:nvPr>
            <p:ph type="title"/>
          </p:nvPr>
        </p:nvSpPr>
        <p:spPr/>
        <p:txBody>
          <a:bodyPr/>
          <a:lstStyle/>
          <a:p>
            <a:r>
              <a:rPr lang="lv-LV" sz="3200" dirty="0"/>
              <a:t>Investīciju krāpšanās cietušā profils: vecums</a:t>
            </a:r>
          </a:p>
        </p:txBody>
      </p:sp>
      <p:graphicFrame>
        <p:nvGraphicFramePr>
          <p:cNvPr id="7" name="Chart 8">
            <a:extLst>
              <a:ext uri="{FF2B5EF4-FFF2-40B4-BE49-F238E27FC236}">
                <a16:creationId xmlns:a16="http://schemas.microsoft.com/office/drawing/2014/main" id="{27366482-54D4-8DCF-E945-EC07978EE120}"/>
              </a:ext>
            </a:extLst>
          </p:cNvPr>
          <p:cNvGraphicFramePr>
            <a:graphicFrameLocks noGrp="1"/>
          </p:cNvGraphicFramePr>
          <p:nvPr>
            <p:ph type="chart" sz="quarter" idx="33"/>
            <p:extLst>
              <p:ext uri="{D42A27DB-BD31-4B8C-83A1-F6EECF244321}">
                <p14:modId xmlns:p14="http://schemas.microsoft.com/office/powerpoint/2010/main" val="3898525355"/>
              </p:ext>
            </p:extLst>
          </p:nvPr>
        </p:nvGraphicFramePr>
        <p:xfrm>
          <a:off x="939089" y="2258170"/>
          <a:ext cx="10621528" cy="367350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AB12AFF7-F978-9AEF-AB8E-F3826C68C8AC}"/>
              </a:ext>
            </a:extLst>
          </p:cNvPr>
          <p:cNvSpPr txBox="1"/>
          <p:nvPr/>
        </p:nvSpPr>
        <p:spPr>
          <a:xfrm rot="16200000">
            <a:off x="311997" y="3763703"/>
            <a:ext cx="961793" cy="292388"/>
          </a:xfrm>
          <a:prstGeom prst="rect">
            <a:avLst/>
          </a:prstGeom>
          <a:noFill/>
        </p:spPr>
        <p:txBody>
          <a:bodyPr wrap="square">
            <a:spAutoFit/>
          </a:bodyPr>
          <a:lstStyle/>
          <a:p>
            <a:pPr algn="ctr"/>
            <a:r>
              <a:rPr lang="lv-LV" sz="1300" i="0" u="none" strike="noStrike" baseline="0" dirty="0">
                <a:solidFill>
                  <a:schemeClr val="accent1">
                    <a:lumMod val="75000"/>
                  </a:schemeClr>
                </a:solidFill>
                <a:latin typeface="+mn-lt"/>
              </a:rPr>
              <a:t>Vecums</a:t>
            </a:r>
            <a:endParaRPr lang="lv-LV" sz="1300" dirty="0">
              <a:solidFill>
                <a:schemeClr val="accent1">
                  <a:lumMod val="75000"/>
                </a:schemeClr>
              </a:solidFill>
            </a:endParaRPr>
          </a:p>
        </p:txBody>
      </p:sp>
      <p:sp>
        <p:nvSpPr>
          <p:cNvPr id="9" name="TextBox 8">
            <a:extLst>
              <a:ext uri="{FF2B5EF4-FFF2-40B4-BE49-F238E27FC236}">
                <a16:creationId xmlns:a16="http://schemas.microsoft.com/office/drawing/2014/main" id="{2717144B-636F-1BCC-A45C-D902401E30B3}"/>
              </a:ext>
            </a:extLst>
          </p:cNvPr>
          <p:cNvSpPr txBox="1"/>
          <p:nvPr/>
        </p:nvSpPr>
        <p:spPr>
          <a:xfrm>
            <a:off x="5607738" y="5866842"/>
            <a:ext cx="961793" cy="292388"/>
          </a:xfrm>
          <a:prstGeom prst="rect">
            <a:avLst/>
          </a:prstGeom>
          <a:noFill/>
        </p:spPr>
        <p:txBody>
          <a:bodyPr wrap="square">
            <a:spAutoFit/>
          </a:bodyPr>
          <a:lstStyle/>
          <a:p>
            <a:pPr algn="ctr"/>
            <a:r>
              <a:rPr lang="lv-LV" sz="1300" i="0" u="none" strike="noStrike" baseline="0" dirty="0">
                <a:solidFill>
                  <a:schemeClr val="accent1">
                    <a:lumMod val="75000"/>
                  </a:schemeClr>
                </a:solidFill>
                <a:latin typeface="+mn-lt"/>
              </a:rPr>
              <a:t>Skaits</a:t>
            </a:r>
            <a:endParaRPr lang="lv-LV" sz="1300" dirty="0">
              <a:solidFill>
                <a:schemeClr val="accent1">
                  <a:lumMod val="75000"/>
                </a:schemeClr>
              </a:solidFill>
            </a:endParaRPr>
          </a:p>
        </p:txBody>
      </p:sp>
    </p:spTree>
    <p:extLst>
      <p:ext uri="{BB962C8B-B14F-4D97-AF65-F5344CB8AC3E}">
        <p14:creationId xmlns:p14="http://schemas.microsoft.com/office/powerpoint/2010/main" val="3452250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aida numura vietturis 15">
            <a:extLst>
              <a:ext uri="{FF2B5EF4-FFF2-40B4-BE49-F238E27FC236}">
                <a16:creationId xmlns:a16="http://schemas.microsoft.com/office/drawing/2014/main" id="{C4C8D520-65E0-2888-7BE7-6C98F2E0C3A2}"/>
              </a:ext>
            </a:extLst>
          </p:cNvPr>
          <p:cNvSpPr>
            <a:spLocks noGrp="1"/>
          </p:cNvSpPr>
          <p:nvPr>
            <p:ph type="sldNum" sz="quarter" idx="11"/>
          </p:nvPr>
        </p:nvSpPr>
        <p:spPr/>
        <p:txBody>
          <a:bodyPr/>
          <a:lstStyle/>
          <a:p>
            <a:fld id="{712B737D-8E28-4713-A82C-8BA69049BAD4}" type="slidenum">
              <a:rPr lang="lv-LV" smtClean="0"/>
              <a:pPr/>
              <a:t>12</a:t>
            </a:fld>
            <a:endParaRPr lang="lv-LV"/>
          </a:p>
        </p:txBody>
      </p:sp>
      <p:sp>
        <p:nvSpPr>
          <p:cNvPr id="11" name="Virsraksts 10">
            <a:extLst>
              <a:ext uri="{FF2B5EF4-FFF2-40B4-BE49-F238E27FC236}">
                <a16:creationId xmlns:a16="http://schemas.microsoft.com/office/drawing/2014/main" id="{805F075B-DF40-E900-825C-756D2D535A15}"/>
              </a:ext>
            </a:extLst>
          </p:cNvPr>
          <p:cNvSpPr>
            <a:spLocks noGrp="1"/>
          </p:cNvSpPr>
          <p:nvPr>
            <p:ph type="title"/>
          </p:nvPr>
        </p:nvSpPr>
        <p:spPr>
          <a:xfrm>
            <a:off x="648000" y="810237"/>
            <a:ext cx="5251355" cy="719386"/>
          </a:xfrm>
        </p:spPr>
        <p:txBody>
          <a:bodyPr/>
          <a:lstStyle/>
          <a:p>
            <a:r>
              <a:rPr lang="lv-LV" sz="3600" dirty="0"/>
              <a:t>Kā sevi pasargāt?</a:t>
            </a:r>
          </a:p>
        </p:txBody>
      </p:sp>
      <p:sp>
        <p:nvSpPr>
          <p:cNvPr id="14" name="Ovāls 13">
            <a:extLst>
              <a:ext uri="{FF2B5EF4-FFF2-40B4-BE49-F238E27FC236}">
                <a16:creationId xmlns:a16="http://schemas.microsoft.com/office/drawing/2014/main" id="{435A763E-3ADE-E320-EFA2-CA53785D1139}"/>
              </a:ext>
            </a:extLst>
          </p:cNvPr>
          <p:cNvSpPr>
            <a:spLocks noChangeAspect="1"/>
          </p:cNvSpPr>
          <p:nvPr/>
        </p:nvSpPr>
        <p:spPr>
          <a:xfrm>
            <a:off x="9402042" y="2042765"/>
            <a:ext cx="1054152" cy="1054152"/>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15" name="TextBox 14">
            <a:extLst>
              <a:ext uri="{FF2B5EF4-FFF2-40B4-BE49-F238E27FC236}">
                <a16:creationId xmlns:a16="http://schemas.microsoft.com/office/drawing/2014/main" id="{EA7B1DAA-F4EC-FF92-185F-CA142433DCAF}"/>
              </a:ext>
            </a:extLst>
          </p:cNvPr>
          <p:cNvSpPr txBox="1"/>
          <p:nvPr/>
        </p:nvSpPr>
        <p:spPr>
          <a:xfrm>
            <a:off x="8122048" y="3171358"/>
            <a:ext cx="3614140" cy="646331"/>
          </a:xfrm>
          <a:prstGeom prst="rect">
            <a:avLst/>
          </a:prstGeom>
          <a:noFill/>
        </p:spPr>
        <p:txBody>
          <a:bodyPr wrap="square" rtlCol="0">
            <a:spAutoFit/>
          </a:bodyPr>
          <a:lstStyle/>
          <a:p>
            <a:pPr algn="ctr"/>
            <a:r>
              <a:rPr lang="lv-LV" dirty="0"/>
              <a:t>Neatklāt bankas kartes numuru, bankas lietotājvārdu utt.</a:t>
            </a:r>
          </a:p>
        </p:txBody>
      </p:sp>
      <p:pic>
        <p:nvPicPr>
          <p:cNvPr id="17" name="Grafika 16" descr="Umbrella outline">
            <a:extLst>
              <a:ext uri="{FF2B5EF4-FFF2-40B4-BE49-F238E27FC236}">
                <a16:creationId xmlns:a16="http://schemas.microsoft.com/office/drawing/2014/main" id="{03DBD36C-A892-B9B8-51C7-E3526637040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529823" y="2151958"/>
            <a:ext cx="835767" cy="835767"/>
          </a:xfrm>
          <a:prstGeom prst="rect">
            <a:avLst/>
          </a:prstGeom>
        </p:spPr>
      </p:pic>
      <p:sp>
        <p:nvSpPr>
          <p:cNvPr id="19" name="Ovāls 18">
            <a:extLst>
              <a:ext uri="{FF2B5EF4-FFF2-40B4-BE49-F238E27FC236}">
                <a16:creationId xmlns:a16="http://schemas.microsoft.com/office/drawing/2014/main" id="{00927852-32D6-BA21-816E-45128781A42C}"/>
              </a:ext>
            </a:extLst>
          </p:cNvPr>
          <p:cNvSpPr>
            <a:spLocks noChangeAspect="1"/>
          </p:cNvSpPr>
          <p:nvPr/>
        </p:nvSpPr>
        <p:spPr>
          <a:xfrm>
            <a:off x="9402042" y="4062233"/>
            <a:ext cx="1054152" cy="1054152"/>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0" name="TextBox 19">
            <a:extLst>
              <a:ext uri="{FF2B5EF4-FFF2-40B4-BE49-F238E27FC236}">
                <a16:creationId xmlns:a16="http://schemas.microsoft.com/office/drawing/2014/main" id="{62AB2073-685D-8A69-4CFB-133ADB772FE9}"/>
              </a:ext>
            </a:extLst>
          </p:cNvPr>
          <p:cNvSpPr txBox="1"/>
          <p:nvPr/>
        </p:nvSpPr>
        <p:spPr>
          <a:xfrm>
            <a:off x="8361566" y="5187734"/>
            <a:ext cx="3140475" cy="646331"/>
          </a:xfrm>
          <a:prstGeom prst="rect">
            <a:avLst/>
          </a:prstGeom>
          <a:noFill/>
        </p:spPr>
        <p:txBody>
          <a:bodyPr wrap="square" rtlCol="0">
            <a:spAutoFit/>
          </a:bodyPr>
          <a:lstStyle/>
          <a:p>
            <a:pPr algn="ctr"/>
            <a:r>
              <a:rPr lang="en-US" dirty="0" err="1"/>
              <a:t>Lūgt</a:t>
            </a:r>
            <a:r>
              <a:rPr lang="en-US" dirty="0"/>
              <a:t> </a:t>
            </a:r>
            <a:r>
              <a:rPr lang="en-US" dirty="0" err="1"/>
              <a:t>uzticamu</a:t>
            </a:r>
            <a:r>
              <a:rPr lang="en-US" dirty="0"/>
              <a:t> </a:t>
            </a:r>
            <a:r>
              <a:rPr lang="en-US" dirty="0" err="1"/>
              <a:t>cilvēku</a:t>
            </a:r>
            <a:r>
              <a:rPr lang="en-US" dirty="0"/>
              <a:t> </a:t>
            </a:r>
            <a:r>
              <a:rPr lang="en-US" dirty="0" err="1"/>
              <a:t>vai</a:t>
            </a:r>
            <a:r>
              <a:rPr lang="en-US" dirty="0"/>
              <a:t> </a:t>
            </a:r>
            <a:r>
              <a:rPr lang="en-US" dirty="0" err="1"/>
              <a:t>savas</a:t>
            </a:r>
            <a:r>
              <a:rPr lang="en-US" dirty="0"/>
              <a:t> </a:t>
            </a:r>
            <a:r>
              <a:rPr lang="en-US" dirty="0" err="1"/>
              <a:t>bankas</a:t>
            </a:r>
            <a:r>
              <a:rPr lang="en-US" dirty="0"/>
              <a:t> </a:t>
            </a:r>
            <a:r>
              <a:rPr lang="en-US" dirty="0" err="1"/>
              <a:t>palīdzību</a:t>
            </a:r>
            <a:endParaRPr lang="en-US" dirty="0"/>
          </a:p>
        </p:txBody>
      </p:sp>
      <p:pic>
        <p:nvPicPr>
          <p:cNvPr id="40" name="Grafika 39" descr="Open hand outline">
            <a:extLst>
              <a:ext uri="{FF2B5EF4-FFF2-40B4-BE49-F238E27FC236}">
                <a16:creationId xmlns:a16="http://schemas.microsoft.com/office/drawing/2014/main" id="{17F45BD5-2DCA-508D-03A6-80C2B26BABC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523359" y="4192274"/>
            <a:ext cx="792000" cy="792000"/>
          </a:xfrm>
          <a:prstGeom prst="rect">
            <a:avLst/>
          </a:prstGeom>
        </p:spPr>
      </p:pic>
      <p:sp>
        <p:nvSpPr>
          <p:cNvPr id="4" name="Ovāls 3">
            <a:extLst>
              <a:ext uri="{FF2B5EF4-FFF2-40B4-BE49-F238E27FC236}">
                <a16:creationId xmlns:a16="http://schemas.microsoft.com/office/drawing/2014/main" id="{2BE13056-9004-C06E-257C-30D240E85EED}"/>
              </a:ext>
            </a:extLst>
          </p:cNvPr>
          <p:cNvSpPr>
            <a:spLocks noChangeAspect="1"/>
          </p:cNvSpPr>
          <p:nvPr/>
        </p:nvSpPr>
        <p:spPr>
          <a:xfrm>
            <a:off x="5566238" y="2042765"/>
            <a:ext cx="1054152" cy="1054152"/>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5" name="TextBox 4">
            <a:extLst>
              <a:ext uri="{FF2B5EF4-FFF2-40B4-BE49-F238E27FC236}">
                <a16:creationId xmlns:a16="http://schemas.microsoft.com/office/drawing/2014/main" id="{11938AFD-4966-E2A0-44D8-BE9B515D1341}"/>
              </a:ext>
            </a:extLst>
          </p:cNvPr>
          <p:cNvSpPr txBox="1"/>
          <p:nvPr/>
        </p:nvSpPr>
        <p:spPr>
          <a:xfrm>
            <a:off x="4525762" y="3171358"/>
            <a:ext cx="3140475" cy="646331"/>
          </a:xfrm>
          <a:prstGeom prst="rect">
            <a:avLst/>
          </a:prstGeom>
          <a:noFill/>
        </p:spPr>
        <p:txBody>
          <a:bodyPr wrap="square" rtlCol="0">
            <a:spAutoFit/>
          </a:bodyPr>
          <a:lstStyle/>
          <a:p>
            <a:pPr algn="ctr"/>
            <a:r>
              <a:rPr lang="lv-LV" dirty="0"/>
              <a:t>Nekavējoties pārtraukt sarunu, ja rodas aizdomas</a:t>
            </a:r>
          </a:p>
        </p:txBody>
      </p:sp>
      <p:pic>
        <p:nvPicPr>
          <p:cNvPr id="18" name="Grafika 17" descr="Comment Slash Silence outline">
            <a:extLst>
              <a:ext uri="{FF2B5EF4-FFF2-40B4-BE49-F238E27FC236}">
                <a16:creationId xmlns:a16="http://schemas.microsoft.com/office/drawing/2014/main" id="{5154A6D9-A4C8-1854-387A-B4A0E614056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16106" y="2189947"/>
            <a:ext cx="759788" cy="759788"/>
          </a:xfrm>
          <a:prstGeom prst="rect">
            <a:avLst/>
          </a:prstGeom>
        </p:spPr>
      </p:pic>
      <p:sp>
        <p:nvSpPr>
          <p:cNvPr id="21" name="Ovāls 20">
            <a:extLst>
              <a:ext uri="{FF2B5EF4-FFF2-40B4-BE49-F238E27FC236}">
                <a16:creationId xmlns:a16="http://schemas.microsoft.com/office/drawing/2014/main" id="{5EEE2828-76C8-8FF6-67C4-E5DD101DA803}"/>
              </a:ext>
            </a:extLst>
          </p:cNvPr>
          <p:cNvSpPr>
            <a:spLocks noChangeAspect="1"/>
          </p:cNvSpPr>
          <p:nvPr/>
        </p:nvSpPr>
        <p:spPr>
          <a:xfrm>
            <a:off x="5566238" y="4062233"/>
            <a:ext cx="1054152" cy="1054152"/>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8" name="TextBox 27">
            <a:extLst>
              <a:ext uri="{FF2B5EF4-FFF2-40B4-BE49-F238E27FC236}">
                <a16:creationId xmlns:a16="http://schemas.microsoft.com/office/drawing/2014/main" id="{BFF6F3DD-5289-E610-6D8D-06F1FE01123D}"/>
              </a:ext>
            </a:extLst>
          </p:cNvPr>
          <p:cNvSpPr txBox="1"/>
          <p:nvPr/>
        </p:nvSpPr>
        <p:spPr>
          <a:xfrm>
            <a:off x="4182386" y="5187734"/>
            <a:ext cx="3816626" cy="646331"/>
          </a:xfrm>
          <a:prstGeom prst="rect">
            <a:avLst/>
          </a:prstGeom>
          <a:noFill/>
        </p:spPr>
        <p:txBody>
          <a:bodyPr wrap="square" rtlCol="0">
            <a:spAutoFit/>
          </a:bodyPr>
          <a:lstStyle/>
          <a:p>
            <a:pPr algn="ctr"/>
            <a:r>
              <a:rPr lang="en-US" dirty="0" err="1"/>
              <a:t>Vienmēr</a:t>
            </a:r>
            <a:r>
              <a:rPr lang="en-US" dirty="0"/>
              <a:t> </a:t>
            </a:r>
            <a:r>
              <a:rPr lang="en-US" dirty="0" err="1"/>
              <a:t>pārbaudīt</a:t>
            </a:r>
            <a:r>
              <a:rPr lang="en-US" dirty="0"/>
              <a:t> e-pasta </a:t>
            </a:r>
            <a:r>
              <a:rPr lang="en-US" dirty="0" err="1"/>
              <a:t>rakstītāja</a:t>
            </a:r>
            <a:r>
              <a:rPr lang="en-US" dirty="0"/>
              <a:t> </a:t>
            </a:r>
            <a:r>
              <a:rPr lang="en-US" dirty="0" err="1"/>
              <a:t>adresi</a:t>
            </a:r>
            <a:r>
              <a:rPr lang="en-US" dirty="0"/>
              <a:t>, </a:t>
            </a:r>
            <a:r>
              <a:rPr lang="en-US" dirty="0" err="1"/>
              <a:t>pareizrakstību</a:t>
            </a:r>
            <a:endParaRPr lang="en-US" dirty="0"/>
          </a:p>
        </p:txBody>
      </p:sp>
      <p:pic>
        <p:nvPicPr>
          <p:cNvPr id="30" name="Grafika 29" descr="Bullseye outline">
            <a:extLst>
              <a:ext uri="{FF2B5EF4-FFF2-40B4-BE49-F238E27FC236}">
                <a16:creationId xmlns:a16="http://schemas.microsoft.com/office/drawing/2014/main" id="{F3B78124-2C3C-8549-A1C2-FE503BB85172}"/>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5695506" y="4160470"/>
            <a:ext cx="843322" cy="843322"/>
          </a:xfrm>
          <a:prstGeom prst="rect">
            <a:avLst/>
          </a:prstGeom>
        </p:spPr>
      </p:pic>
      <p:sp>
        <p:nvSpPr>
          <p:cNvPr id="31" name="Ovāls 30">
            <a:extLst>
              <a:ext uri="{FF2B5EF4-FFF2-40B4-BE49-F238E27FC236}">
                <a16:creationId xmlns:a16="http://schemas.microsoft.com/office/drawing/2014/main" id="{B3559D5D-ECC1-2189-ECCC-E49A2581BFB7}"/>
              </a:ext>
            </a:extLst>
          </p:cNvPr>
          <p:cNvSpPr>
            <a:spLocks noChangeAspect="1"/>
          </p:cNvSpPr>
          <p:nvPr/>
        </p:nvSpPr>
        <p:spPr>
          <a:xfrm>
            <a:off x="1892793" y="2042765"/>
            <a:ext cx="1054152" cy="1054152"/>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32" name="TextBox 31">
            <a:extLst>
              <a:ext uri="{FF2B5EF4-FFF2-40B4-BE49-F238E27FC236}">
                <a16:creationId xmlns:a16="http://schemas.microsoft.com/office/drawing/2014/main" id="{1DBE0EA1-D917-DF4F-8043-3594A38BF0E1}"/>
              </a:ext>
            </a:extLst>
          </p:cNvPr>
          <p:cNvSpPr txBox="1"/>
          <p:nvPr/>
        </p:nvSpPr>
        <p:spPr>
          <a:xfrm>
            <a:off x="852317" y="3171358"/>
            <a:ext cx="3140475" cy="646331"/>
          </a:xfrm>
          <a:prstGeom prst="rect">
            <a:avLst/>
          </a:prstGeom>
          <a:noFill/>
        </p:spPr>
        <p:txBody>
          <a:bodyPr wrap="square" rtlCol="0">
            <a:spAutoFit/>
          </a:bodyPr>
          <a:lstStyle/>
          <a:p>
            <a:pPr algn="ctr"/>
            <a:r>
              <a:rPr lang="pl-PL" dirty="0"/>
              <a:t>Turēt pa rokai bankas telefona numuru</a:t>
            </a:r>
          </a:p>
        </p:txBody>
      </p:sp>
      <p:pic>
        <p:nvPicPr>
          <p:cNvPr id="33" name="Grafika 32" descr="Postit Notes outline">
            <a:extLst>
              <a:ext uri="{FF2B5EF4-FFF2-40B4-BE49-F238E27FC236}">
                <a16:creationId xmlns:a16="http://schemas.microsoft.com/office/drawing/2014/main" id="{7464A393-D6EB-F6FE-FC29-5FF5DA8E6A13}"/>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2042661" y="2189947"/>
            <a:ext cx="759788" cy="759788"/>
          </a:xfrm>
          <a:prstGeom prst="rect">
            <a:avLst/>
          </a:prstGeom>
        </p:spPr>
      </p:pic>
      <p:sp>
        <p:nvSpPr>
          <p:cNvPr id="34" name="Ovāls 33">
            <a:extLst>
              <a:ext uri="{FF2B5EF4-FFF2-40B4-BE49-F238E27FC236}">
                <a16:creationId xmlns:a16="http://schemas.microsoft.com/office/drawing/2014/main" id="{EB88F1D7-452B-E1B4-5606-68C4F09B32D5}"/>
              </a:ext>
            </a:extLst>
          </p:cNvPr>
          <p:cNvSpPr>
            <a:spLocks noChangeAspect="1"/>
          </p:cNvSpPr>
          <p:nvPr/>
        </p:nvSpPr>
        <p:spPr>
          <a:xfrm>
            <a:off x="1892793" y="4062233"/>
            <a:ext cx="1054152" cy="1054152"/>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37" name="TextBox 36">
            <a:extLst>
              <a:ext uri="{FF2B5EF4-FFF2-40B4-BE49-F238E27FC236}">
                <a16:creationId xmlns:a16="http://schemas.microsoft.com/office/drawing/2014/main" id="{170B44D8-4059-2DA2-9CB0-0991D058F864}"/>
              </a:ext>
            </a:extLst>
          </p:cNvPr>
          <p:cNvSpPr txBox="1"/>
          <p:nvPr/>
        </p:nvSpPr>
        <p:spPr>
          <a:xfrm>
            <a:off x="508941" y="5187734"/>
            <a:ext cx="3816626" cy="646331"/>
          </a:xfrm>
          <a:prstGeom prst="rect">
            <a:avLst/>
          </a:prstGeom>
          <a:noFill/>
        </p:spPr>
        <p:txBody>
          <a:bodyPr wrap="square" rtlCol="0">
            <a:spAutoFit/>
          </a:bodyPr>
          <a:lstStyle/>
          <a:p>
            <a:pPr lvl="0" algn="ctr">
              <a:buClr>
                <a:srgbClr val="DD3325"/>
              </a:buClr>
              <a:defRPr/>
            </a:pPr>
            <a:r>
              <a:rPr lang="lv-LV" sz="1800" dirty="0">
                <a:solidFill>
                  <a:schemeClr val="dk1"/>
                </a:solidFill>
              </a:rPr>
              <a:t>Neievadīt Smart-ID,</a:t>
            </a:r>
            <a:br>
              <a:rPr lang="lv-LV" sz="1800" dirty="0">
                <a:solidFill>
                  <a:schemeClr val="dk1"/>
                </a:solidFill>
              </a:rPr>
            </a:br>
            <a:r>
              <a:rPr lang="lv-LV" sz="1800" dirty="0">
                <a:solidFill>
                  <a:schemeClr val="dk1"/>
                </a:solidFill>
              </a:rPr>
              <a:t>ja svešinieks to liek</a:t>
            </a:r>
            <a:endParaRPr lang="en-US" sz="1800" dirty="0">
              <a:solidFill>
                <a:schemeClr val="dk1"/>
              </a:solidFill>
            </a:endParaRPr>
          </a:p>
        </p:txBody>
      </p:sp>
      <p:pic>
        <p:nvPicPr>
          <p:cNvPr id="41" name="Grafika 40" descr="Internet outline">
            <a:extLst>
              <a:ext uri="{FF2B5EF4-FFF2-40B4-BE49-F238E27FC236}">
                <a16:creationId xmlns:a16="http://schemas.microsoft.com/office/drawing/2014/main" id="{42B869CC-8C62-FBC0-397B-ED695353D2B7}"/>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2036541" y="4182901"/>
            <a:ext cx="766656" cy="766656"/>
          </a:xfrm>
          <a:prstGeom prst="rect">
            <a:avLst/>
          </a:prstGeom>
        </p:spPr>
      </p:pic>
      <p:pic>
        <p:nvPicPr>
          <p:cNvPr id="42" name="Grafika 41">
            <a:extLst>
              <a:ext uri="{FF2B5EF4-FFF2-40B4-BE49-F238E27FC236}">
                <a16:creationId xmlns:a16="http://schemas.microsoft.com/office/drawing/2014/main" id="{F4E5AF8A-15D6-F32A-E409-869B6C55F23F}"/>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518802" y="6231672"/>
            <a:ext cx="1017867" cy="360000"/>
          </a:xfrm>
          <a:prstGeom prst="rect">
            <a:avLst/>
          </a:prstGeom>
        </p:spPr>
      </p:pic>
    </p:spTree>
    <p:extLst>
      <p:ext uri="{BB962C8B-B14F-4D97-AF65-F5344CB8AC3E}">
        <p14:creationId xmlns:p14="http://schemas.microsoft.com/office/powerpoint/2010/main" val="2565595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aisnstūris 8">
            <a:extLst>
              <a:ext uri="{FF2B5EF4-FFF2-40B4-BE49-F238E27FC236}">
                <a16:creationId xmlns:a16="http://schemas.microsoft.com/office/drawing/2014/main" id="{36FACB82-CCCE-6091-3876-3BDE8446B9F9}"/>
              </a:ext>
            </a:extLst>
          </p:cNvPr>
          <p:cNvSpPr/>
          <p:nvPr/>
        </p:nvSpPr>
        <p:spPr>
          <a:xfrm>
            <a:off x="0" y="1916264"/>
            <a:ext cx="5351228" cy="40472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Slaida numura vietturis 1">
            <a:extLst>
              <a:ext uri="{FF2B5EF4-FFF2-40B4-BE49-F238E27FC236}">
                <a16:creationId xmlns:a16="http://schemas.microsoft.com/office/drawing/2014/main" id="{3D0871D8-2397-A91A-A847-24E2798F7CA7}"/>
              </a:ext>
            </a:extLst>
          </p:cNvPr>
          <p:cNvSpPr>
            <a:spLocks noGrp="1"/>
          </p:cNvSpPr>
          <p:nvPr>
            <p:ph type="sldNum" sz="quarter" idx="11"/>
          </p:nvPr>
        </p:nvSpPr>
        <p:spPr/>
        <p:txBody>
          <a:bodyPr/>
          <a:lstStyle/>
          <a:p>
            <a:fld id="{0C9F65A0-2F09-4141-8FCD-F0391BF63056}" type="slidenum">
              <a:rPr lang="lv-LV" smtClean="0"/>
              <a:pPr/>
              <a:t>13</a:t>
            </a:fld>
            <a:endParaRPr lang="lv-LV" dirty="0"/>
          </a:p>
        </p:txBody>
      </p:sp>
      <p:sp>
        <p:nvSpPr>
          <p:cNvPr id="3" name="Virsraksts 2">
            <a:extLst>
              <a:ext uri="{FF2B5EF4-FFF2-40B4-BE49-F238E27FC236}">
                <a16:creationId xmlns:a16="http://schemas.microsoft.com/office/drawing/2014/main" id="{10C99D0D-9D99-7E90-7518-D9A4B4240E10}"/>
              </a:ext>
            </a:extLst>
          </p:cNvPr>
          <p:cNvSpPr>
            <a:spLocks noGrp="1"/>
          </p:cNvSpPr>
          <p:nvPr>
            <p:ph type="title"/>
          </p:nvPr>
        </p:nvSpPr>
        <p:spPr/>
        <p:txBody>
          <a:bodyPr/>
          <a:lstStyle/>
          <a:p>
            <a:r>
              <a:rPr lang="lv-LV" sz="3600" dirty="0"/>
              <a:t>Audio stāsts…</a:t>
            </a:r>
          </a:p>
        </p:txBody>
      </p:sp>
      <p:sp>
        <p:nvSpPr>
          <p:cNvPr id="6" name="Rectangle 2">
            <a:extLst>
              <a:ext uri="{FF2B5EF4-FFF2-40B4-BE49-F238E27FC236}">
                <a16:creationId xmlns:a16="http://schemas.microsoft.com/office/drawing/2014/main" id="{808D7FE6-78F1-BAB6-5057-DAEF25DAD8CA}"/>
              </a:ext>
            </a:extLst>
          </p:cNvPr>
          <p:cNvSpPr/>
          <p:nvPr/>
        </p:nvSpPr>
        <p:spPr>
          <a:xfrm>
            <a:off x="5351228" y="0"/>
            <a:ext cx="6840772" cy="5963478"/>
          </a:xfrm>
          <a:prstGeom prst="rect">
            <a:avLst/>
          </a:prstGeom>
          <a:solidFill>
            <a:srgbClr val="A8C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pic>
        <p:nvPicPr>
          <p:cNvPr id="7" name="Picture 38" descr="A picture containing text&#10;&#10;Description automatically generated">
            <a:extLst>
              <a:ext uri="{FF2B5EF4-FFF2-40B4-BE49-F238E27FC236}">
                <a16:creationId xmlns:a16="http://schemas.microsoft.com/office/drawing/2014/main" id="{78231D8E-382E-F801-4D10-2895004F98A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54000" y="946826"/>
            <a:ext cx="5000463" cy="4342051"/>
          </a:xfrm>
          <a:prstGeom prst="rect">
            <a:avLst/>
          </a:prstGeom>
        </p:spPr>
      </p:pic>
      <p:pic>
        <p:nvPicPr>
          <p:cNvPr id="8" name="4 Krāpniecība - aizdomīgi darījumi kontā">
            <a:hlinkClick r:id="" action="ppaction://media"/>
            <a:extLst>
              <a:ext uri="{FF2B5EF4-FFF2-40B4-BE49-F238E27FC236}">
                <a16:creationId xmlns:a16="http://schemas.microsoft.com/office/drawing/2014/main" id="{4D3CB0BF-3555-5DD2-2736-E1FEF152A9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4000" y="2880000"/>
            <a:ext cx="1980000" cy="1980000"/>
          </a:xfrm>
          <a:prstGeom prst="rect">
            <a:avLst/>
          </a:prstGeom>
          <a:noFill/>
        </p:spPr>
      </p:pic>
      <p:pic>
        <p:nvPicPr>
          <p:cNvPr id="10" name="Grafika 9">
            <a:extLst>
              <a:ext uri="{FF2B5EF4-FFF2-40B4-BE49-F238E27FC236}">
                <a16:creationId xmlns:a16="http://schemas.microsoft.com/office/drawing/2014/main" id="{BDD3894B-653B-11CF-440E-56B646E118F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518802" y="6231672"/>
            <a:ext cx="1017867" cy="360000"/>
          </a:xfrm>
          <a:prstGeom prst="rect">
            <a:avLst/>
          </a:prstGeom>
        </p:spPr>
      </p:pic>
    </p:spTree>
    <p:extLst>
      <p:ext uri="{BB962C8B-B14F-4D97-AF65-F5344CB8AC3E}">
        <p14:creationId xmlns:p14="http://schemas.microsoft.com/office/powerpoint/2010/main" val="179438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4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aisnstūris 8">
            <a:extLst>
              <a:ext uri="{FF2B5EF4-FFF2-40B4-BE49-F238E27FC236}">
                <a16:creationId xmlns:a16="http://schemas.microsoft.com/office/drawing/2014/main" id="{36FACB82-CCCE-6091-3876-3BDE8446B9F9}"/>
              </a:ext>
            </a:extLst>
          </p:cNvPr>
          <p:cNvSpPr/>
          <p:nvPr/>
        </p:nvSpPr>
        <p:spPr>
          <a:xfrm>
            <a:off x="3650958" y="1916264"/>
            <a:ext cx="4015306" cy="40472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3" name="Picture 3" descr="A picture containing indoor, flower, wall, window&#10;&#10;Description automatically generated">
            <a:extLst>
              <a:ext uri="{FF2B5EF4-FFF2-40B4-BE49-F238E27FC236}">
                <a16:creationId xmlns:a16="http://schemas.microsoft.com/office/drawing/2014/main" id="{41D3CAEA-3D7B-A60A-1D0B-A501AF87BE3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 b="-1"/>
          <a:stretch/>
        </p:blipFill>
        <p:spPr>
          <a:xfrm>
            <a:off x="0" y="1916264"/>
            <a:ext cx="3800723" cy="4047214"/>
          </a:xfrm>
          <a:prstGeom prst="rect">
            <a:avLst/>
          </a:prstGeom>
        </p:spPr>
      </p:pic>
      <p:pic>
        <p:nvPicPr>
          <p:cNvPr id="5" name="Picture 20" descr="Shape, rectangle&#10;&#10;Description automatically generated">
            <a:extLst>
              <a:ext uri="{FF2B5EF4-FFF2-40B4-BE49-F238E27FC236}">
                <a16:creationId xmlns:a16="http://schemas.microsoft.com/office/drawing/2014/main" id="{A703D6AB-9311-A0C6-3D39-EB292A5CACC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666264" y="1916262"/>
            <a:ext cx="4525736" cy="4047215"/>
          </a:xfrm>
          <a:prstGeom prst="rect">
            <a:avLst/>
          </a:prstGeom>
          <a:solidFill>
            <a:srgbClr val="00B050">
              <a:alpha val="0"/>
            </a:srgbClr>
          </a:solidFill>
        </p:spPr>
      </p:pic>
      <p:sp>
        <p:nvSpPr>
          <p:cNvPr id="2" name="Slaida numura vietturis 1">
            <a:extLst>
              <a:ext uri="{FF2B5EF4-FFF2-40B4-BE49-F238E27FC236}">
                <a16:creationId xmlns:a16="http://schemas.microsoft.com/office/drawing/2014/main" id="{3D0871D8-2397-A91A-A847-24E2798F7CA7}"/>
              </a:ext>
            </a:extLst>
          </p:cNvPr>
          <p:cNvSpPr>
            <a:spLocks noGrp="1"/>
          </p:cNvSpPr>
          <p:nvPr>
            <p:ph type="sldNum" sz="quarter" idx="11"/>
          </p:nvPr>
        </p:nvSpPr>
        <p:spPr/>
        <p:txBody>
          <a:bodyPr/>
          <a:lstStyle/>
          <a:p>
            <a:fld id="{0C9F65A0-2F09-4141-8FCD-F0391BF63056}" type="slidenum">
              <a:rPr lang="lv-LV" smtClean="0"/>
              <a:pPr/>
              <a:t>14</a:t>
            </a:fld>
            <a:endParaRPr lang="lv-LV" dirty="0"/>
          </a:p>
        </p:txBody>
      </p:sp>
      <p:sp>
        <p:nvSpPr>
          <p:cNvPr id="3" name="Virsraksts 2">
            <a:extLst>
              <a:ext uri="{FF2B5EF4-FFF2-40B4-BE49-F238E27FC236}">
                <a16:creationId xmlns:a16="http://schemas.microsoft.com/office/drawing/2014/main" id="{10C99D0D-9D99-7E90-7518-D9A4B4240E10}"/>
              </a:ext>
            </a:extLst>
          </p:cNvPr>
          <p:cNvSpPr>
            <a:spLocks noGrp="1"/>
          </p:cNvSpPr>
          <p:nvPr>
            <p:ph type="title"/>
          </p:nvPr>
        </p:nvSpPr>
        <p:spPr/>
        <p:txBody>
          <a:bodyPr/>
          <a:lstStyle/>
          <a:p>
            <a:r>
              <a:rPr lang="lv-LV" sz="3600" dirty="0"/>
              <a:t>Audio stāsts…</a:t>
            </a:r>
          </a:p>
        </p:txBody>
      </p:sp>
      <p:pic>
        <p:nvPicPr>
          <p:cNvPr id="10" name="Grafika 9">
            <a:extLst>
              <a:ext uri="{FF2B5EF4-FFF2-40B4-BE49-F238E27FC236}">
                <a16:creationId xmlns:a16="http://schemas.microsoft.com/office/drawing/2014/main" id="{BDD3894B-653B-11CF-440E-56B646E118F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518802" y="6231672"/>
            <a:ext cx="1017867" cy="360000"/>
          </a:xfrm>
          <a:prstGeom prst="rect">
            <a:avLst/>
          </a:prstGeom>
        </p:spPr>
      </p:pic>
      <p:pic>
        <p:nvPicPr>
          <p:cNvPr id="4" name="15 Romantiskā krāpniecība - mammas kredītkarte ">
            <a:hlinkClick r:id="" action="ppaction://media"/>
            <a:extLst>
              <a:ext uri="{FF2B5EF4-FFF2-40B4-BE49-F238E27FC236}">
                <a16:creationId xmlns:a16="http://schemas.microsoft.com/office/drawing/2014/main" id="{EE635BAE-FE00-B767-D148-70FAC22E21C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15800" y="2935657"/>
            <a:ext cx="1980000" cy="1980000"/>
          </a:xfrm>
          <a:prstGeom prst="rect">
            <a:avLst/>
          </a:prstGeom>
        </p:spPr>
      </p:pic>
      <p:pic>
        <p:nvPicPr>
          <p:cNvPr id="12" name="Picture 38" descr="A picture containing text&#10;&#10;Description automatically generated">
            <a:extLst>
              <a:ext uri="{FF2B5EF4-FFF2-40B4-BE49-F238E27FC236}">
                <a16:creationId xmlns:a16="http://schemas.microsoft.com/office/drawing/2014/main" id="{7E846247-8284-66CF-0C93-7A5A0C0D751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69821" y="2509911"/>
            <a:ext cx="3293582" cy="2859916"/>
          </a:xfrm>
          <a:prstGeom prst="rect">
            <a:avLst/>
          </a:prstGeom>
        </p:spPr>
      </p:pic>
    </p:spTree>
    <p:extLst>
      <p:ext uri="{BB962C8B-B14F-4D97-AF65-F5344CB8AC3E}">
        <p14:creationId xmlns:p14="http://schemas.microsoft.com/office/powerpoint/2010/main" val="341877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419EDB42-0114-FDC4-38D3-15AD994D81A1}"/>
              </a:ext>
            </a:extLst>
          </p:cNvPr>
          <p:cNvSpPr/>
          <p:nvPr/>
        </p:nvSpPr>
        <p:spPr>
          <a:xfrm>
            <a:off x="7666264" y="1916265"/>
            <a:ext cx="4525736" cy="4047214"/>
          </a:xfrm>
          <a:prstGeom prst="rect">
            <a:avLst/>
          </a:prstGeom>
          <a:solidFill>
            <a:srgbClr val="B8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aisnstūris 8">
            <a:extLst>
              <a:ext uri="{FF2B5EF4-FFF2-40B4-BE49-F238E27FC236}">
                <a16:creationId xmlns:a16="http://schemas.microsoft.com/office/drawing/2014/main" id="{36FACB82-CCCE-6091-3876-3BDE8446B9F9}"/>
              </a:ext>
            </a:extLst>
          </p:cNvPr>
          <p:cNvSpPr/>
          <p:nvPr/>
        </p:nvSpPr>
        <p:spPr>
          <a:xfrm>
            <a:off x="3792770" y="1916264"/>
            <a:ext cx="3873493" cy="40472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Slaida numura vietturis 1">
            <a:extLst>
              <a:ext uri="{FF2B5EF4-FFF2-40B4-BE49-F238E27FC236}">
                <a16:creationId xmlns:a16="http://schemas.microsoft.com/office/drawing/2014/main" id="{3D0871D8-2397-A91A-A847-24E2798F7CA7}"/>
              </a:ext>
            </a:extLst>
          </p:cNvPr>
          <p:cNvSpPr>
            <a:spLocks noGrp="1"/>
          </p:cNvSpPr>
          <p:nvPr>
            <p:ph type="sldNum" sz="quarter" idx="11"/>
          </p:nvPr>
        </p:nvSpPr>
        <p:spPr/>
        <p:txBody>
          <a:bodyPr/>
          <a:lstStyle/>
          <a:p>
            <a:fld id="{0C9F65A0-2F09-4141-8FCD-F0391BF63056}" type="slidenum">
              <a:rPr lang="lv-LV" smtClean="0"/>
              <a:pPr/>
              <a:t>15</a:t>
            </a:fld>
            <a:endParaRPr lang="lv-LV" dirty="0"/>
          </a:p>
        </p:txBody>
      </p:sp>
      <p:sp>
        <p:nvSpPr>
          <p:cNvPr id="3" name="Virsraksts 2">
            <a:extLst>
              <a:ext uri="{FF2B5EF4-FFF2-40B4-BE49-F238E27FC236}">
                <a16:creationId xmlns:a16="http://schemas.microsoft.com/office/drawing/2014/main" id="{10C99D0D-9D99-7E90-7518-D9A4B4240E10}"/>
              </a:ext>
            </a:extLst>
          </p:cNvPr>
          <p:cNvSpPr>
            <a:spLocks noGrp="1"/>
          </p:cNvSpPr>
          <p:nvPr>
            <p:ph type="title"/>
          </p:nvPr>
        </p:nvSpPr>
        <p:spPr/>
        <p:txBody>
          <a:bodyPr/>
          <a:lstStyle/>
          <a:p>
            <a:r>
              <a:rPr lang="lv-LV" sz="3600" dirty="0"/>
              <a:t>Audio stāsts…</a:t>
            </a:r>
          </a:p>
        </p:txBody>
      </p:sp>
      <p:pic>
        <p:nvPicPr>
          <p:cNvPr id="10" name="Grafika 9">
            <a:extLst>
              <a:ext uri="{FF2B5EF4-FFF2-40B4-BE49-F238E27FC236}">
                <a16:creationId xmlns:a16="http://schemas.microsoft.com/office/drawing/2014/main" id="{BDD3894B-653B-11CF-440E-56B646E118F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518802" y="6231672"/>
            <a:ext cx="1017867" cy="360000"/>
          </a:xfrm>
          <a:prstGeom prst="rect">
            <a:avLst/>
          </a:prstGeom>
        </p:spPr>
      </p:pic>
      <p:pic>
        <p:nvPicPr>
          <p:cNvPr id="12" name="Picture 38" descr="A picture containing text&#10;&#10;Description automatically generated">
            <a:extLst>
              <a:ext uri="{FF2B5EF4-FFF2-40B4-BE49-F238E27FC236}">
                <a16:creationId xmlns:a16="http://schemas.microsoft.com/office/drawing/2014/main" id="{7E846247-8284-66CF-0C93-7A5A0C0D751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69821" y="2509911"/>
            <a:ext cx="3293582" cy="2859916"/>
          </a:xfrm>
          <a:prstGeom prst="rect">
            <a:avLst/>
          </a:prstGeom>
        </p:spPr>
      </p:pic>
      <p:pic>
        <p:nvPicPr>
          <p:cNvPr id="6" name="5 Krāpniecība - birža slēgta">
            <a:hlinkClick r:id="" action="ppaction://media"/>
            <a:extLst>
              <a:ext uri="{FF2B5EF4-FFF2-40B4-BE49-F238E27FC236}">
                <a16:creationId xmlns:a16="http://schemas.microsoft.com/office/drawing/2014/main" id="{4B510810-849C-6FA4-9A95-310EC7DDC5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15170" y="2939930"/>
            <a:ext cx="1980000" cy="1980000"/>
          </a:xfrm>
          <a:prstGeom prst="rect">
            <a:avLst/>
          </a:prstGeom>
        </p:spPr>
      </p:pic>
      <p:pic>
        <p:nvPicPr>
          <p:cNvPr id="8" name="Picture 6" descr="A person sitting at a desk with a computer and a keyboard&#10;&#10;Description automatically generated with low confidence">
            <a:extLst>
              <a:ext uri="{FF2B5EF4-FFF2-40B4-BE49-F238E27FC236}">
                <a16:creationId xmlns:a16="http://schemas.microsoft.com/office/drawing/2014/main" id="{BC30CE9B-6C08-4EB1-4C3E-038267EC04C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0" y="1916262"/>
            <a:ext cx="3792771" cy="4047215"/>
          </a:xfrm>
          <a:prstGeom prst="rect">
            <a:avLst/>
          </a:prstGeom>
        </p:spPr>
      </p:pic>
    </p:spTree>
    <p:extLst>
      <p:ext uri="{BB962C8B-B14F-4D97-AF65-F5344CB8AC3E}">
        <p14:creationId xmlns:p14="http://schemas.microsoft.com/office/powerpoint/2010/main" val="79514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EDEDE"/>
        </a:solidFill>
        <a:effectLst/>
      </p:bgPr>
    </p:bg>
    <p:spTree>
      <p:nvGrpSpPr>
        <p:cNvPr id="1" name=""/>
        <p:cNvGrpSpPr/>
        <p:nvPr/>
      </p:nvGrpSpPr>
      <p:grpSpPr>
        <a:xfrm>
          <a:off x="0" y="0"/>
          <a:ext cx="0" cy="0"/>
          <a:chOff x="0" y="0"/>
          <a:chExt cx="0" cy="0"/>
        </a:xfrm>
      </p:grpSpPr>
      <p:sp>
        <p:nvSpPr>
          <p:cNvPr id="4" name="Slaida numura vietturis 3">
            <a:extLst>
              <a:ext uri="{FF2B5EF4-FFF2-40B4-BE49-F238E27FC236}">
                <a16:creationId xmlns:a16="http://schemas.microsoft.com/office/drawing/2014/main" id="{3534DFCB-574B-1E19-CCE9-24BFF01A6996}"/>
              </a:ext>
            </a:extLst>
          </p:cNvPr>
          <p:cNvSpPr>
            <a:spLocks noGrp="1"/>
          </p:cNvSpPr>
          <p:nvPr>
            <p:ph type="sldNum" sz="quarter" idx="11"/>
          </p:nvPr>
        </p:nvSpPr>
        <p:spPr/>
        <p:txBody>
          <a:bodyPr/>
          <a:lstStyle/>
          <a:p>
            <a:fld id="{712B737D-8E28-4713-A82C-8BA69049BAD4}" type="slidenum">
              <a:rPr lang="lv-LV" smtClean="0"/>
              <a:pPr/>
              <a:t>16</a:t>
            </a:fld>
            <a:endParaRPr lang="lv-LV"/>
          </a:p>
        </p:txBody>
      </p:sp>
      <p:sp>
        <p:nvSpPr>
          <p:cNvPr id="12" name="TextBox 11">
            <a:hlinkClick r:id="rId2"/>
            <a:extLst>
              <a:ext uri="{FF2B5EF4-FFF2-40B4-BE49-F238E27FC236}">
                <a16:creationId xmlns:a16="http://schemas.microsoft.com/office/drawing/2014/main" id="{49EDEB08-3C01-407E-A6F9-A9DEF1380BA1}"/>
              </a:ext>
            </a:extLst>
          </p:cNvPr>
          <p:cNvSpPr txBox="1"/>
          <p:nvPr/>
        </p:nvSpPr>
        <p:spPr>
          <a:xfrm>
            <a:off x="7981619" y="2913962"/>
            <a:ext cx="3079775" cy="369332"/>
          </a:xfrm>
          <a:prstGeom prst="rect">
            <a:avLst/>
          </a:prstGeom>
          <a:noFill/>
          <a:ln>
            <a:noFill/>
          </a:ln>
        </p:spPr>
        <p:txBody>
          <a:bodyPr wrap="square" rtlCol="0">
            <a:spAutoFit/>
          </a:bodyPr>
          <a:lstStyle/>
          <a:p>
            <a:pPr algn="l"/>
            <a:r>
              <a:rPr lang="lv-LV" sz="1800" dirty="0" err="1">
                <a:solidFill>
                  <a:schemeClr val="bg1"/>
                </a:solidFill>
              </a:rPr>
              <a:t>angelina.muste@bank.lv</a:t>
            </a:r>
            <a:endParaRPr lang="lv-LV" dirty="0">
              <a:solidFill>
                <a:schemeClr val="bg1"/>
              </a:solidFill>
            </a:endParaRPr>
          </a:p>
        </p:txBody>
      </p:sp>
      <p:pic>
        <p:nvPicPr>
          <p:cNvPr id="14" name="Grafika 13" descr="Envelope outline">
            <a:extLst>
              <a:ext uri="{FF2B5EF4-FFF2-40B4-BE49-F238E27FC236}">
                <a16:creationId xmlns:a16="http://schemas.microsoft.com/office/drawing/2014/main" id="{55AAF84B-12AE-5B0B-EDD7-11FD57CD4F6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7379" y="2864012"/>
            <a:ext cx="469232" cy="469232"/>
          </a:xfrm>
          <a:prstGeom prst="rect">
            <a:avLst/>
          </a:prstGeom>
        </p:spPr>
      </p:pic>
      <p:sp>
        <p:nvSpPr>
          <p:cNvPr id="6" name="TextBox 5">
            <a:extLst>
              <a:ext uri="{FF2B5EF4-FFF2-40B4-BE49-F238E27FC236}">
                <a16:creationId xmlns:a16="http://schemas.microsoft.com/office/drawing/2014/main" id="{DDF28594-E6F7-2413-0DDE-8E88C0E82ABD}"/>
              </a:ext>
            </a:extLst>
          </p:cNvPr>
          <p:cNvSpPr txBox="1"/>
          <p:nvPr/>
        </p:nvSpPr>
        <p:spPr>
          <a:xfrm>
            <a:off x="7981619" y="3575164"/>
            <a:ext cx="2345635" cy="369332"/>
          </a:xfrm>
          <a:prstGeom prst="rect">
            <a:avLst/>
          </a:prstGeom>
          <a:noFill/>
          <a:ln>
            <a:noFill/>
          </a:ln>
        </p:spPr>
        <p:txBody>
          <a:bodyPr wrap="square" rtlCol="0">
            <a:spAutoFit/>
          </a:bodyPr>
          <a:lstStyle/>
          <a:p>
            <a:pPr algn="l"/>
            <a:r>
              <a:rPr lang="lv-LV" dirty="0" err="1">
                <a:solidFill>
                  <a:schemeClr val="bg1"/>
                </a:solidFill>
              </a:rPr>
              <a:t>www.naudasskola.lv</a:t>
            </a:r>
            <a:endParaRPr lang="lv-LV" dirty="0">
              <a:solidFill>
                <a:schemeClr val="bg1"/>
              </a:solidFill>
            </a:endParaRPr>
          </a:p>
        </p:txBody>
      </p:sp>
      <p:pic>
        <p:nvPicPr>
          <p:cNvPr id="16" name="Grafika 15">
            <a:extLst>
              <a:ext uri="{FF2B5EF4-FFF2-40B4-BE49-F238E27FC236}">
                <a16:creationId xmlns:a16="http://schemas.microsoft.com/office/drawing/2014/main" id="{B842E661-63E2-16AC-DD18-D884A7E0210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12704" y="6230134"/>
            <a:ext cx="1017869" cy="360000"/>
          </a:xfrm>
          <a:prstGeom prst="rect">
            <a:avLst/>
          </a:prstGeom>
        </p:spPr>
      </p:pic>
      <p:pic>
        <p:nvPicPr>
          <p:cNvPr id="22" name="Grafika 21" descr="Home outline">
            <a:extLst>
              <a:ext uri="{FF2B5EF4-FFF2-40B4-BE49-F238E27FC236}">
                <a16:creationId xmlns:a16="http://schemas.microsoft.com/office/drawing/2014/main" id="{8F4287E3-D7B3-8A68-DCEC-A72927B9B80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297379" y="3452461"/>
            <a:ext cx="469232" cy="469232"/>
          </a:xfrm>
          <a:prstGeom prst="rect">
            <a:avLst/>
          </a:prstGeom>
        </p:spPr>
      </p:pic>
      <p:sp>
        <p:nvSpPr>
          <p:cNvPr id="23" name="Taisnstūris 22">
            <a:extLst>
              <a:ext uri="{FF2B5EF4-FFF2-40B4-BE49-F238E27FC236}">
                <a16:creationId xmlns:a16="http://schemas.microsoft.com/office/drawing/2014/main" id="{B5B2E30F-4949-AAFA-7F18-08AD9D66C040}"/>
              </a:ext>
            </a:extLst>
          </p:cNvPr>
          <p:cNvSpPr/>
          <p:nvPr/>
        </p:nvSpPr>
        <p:spPr>
          <a:xfrm>
            <a:off x="11817600" y="2663687"/>
            <a:ext cx="374400" cy="15346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3" name="Attēls 2" descr="Attēls, kurā ir teksts&#10;&#10;Apraksts ģenerēts automātiski">
            <a:extLst>
              <a:ext uri="{FF2B5EF4-FFF2-40B4-BE49-F238E27FC236}">
                <a16:creationId xmlns:a16="http://schemas.microsoft.com/office/drawing/2014/main" id="{90135ACE-FCAD-B4D1-CFAD-2B244A9B794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0" y="1672194"/>
            <a:ext cx="5997039" cy="3513612"/>
          </a:xfrm>
          <a:prstGeom prst="rect">
            <a:avLst/>
          </a:prstGeom>
        </p:spPr>
      </p:pic>
    </p:spTree>
    <p:extLst>
      <p:ext uri="{BB962C8B-B14F-4D97-AF65-F5344CB8AC3E}">
        <p14:creationId xmlns:p14="http://schemas.microsoft.com/office/powerpoint/2010/main" val="3009166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621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numura vietturis 1">
            <a:extLst>
              <a:ext uri="{FF2B5EF4-FFF2-40B4-BE49-F238E27FC236}">
                <a16:creationId xmlns:a16="http://schemas.microsoft.com/office/drawing/2014/main" id="{4FD23E9F-6654-73F4-A9F2-BDF352A4DD53}"/>
              </a:ext>
            </a:extLst>
          </p:cNvPr>
          <p:cNvSpPr>
            <a:spLocks noGrp="1"/>
          </p:cNvSpPr>
          <p:nvPr>
            <p:ph type="sldNum" sz="quarter" idx="11"/>
          </p:nvPr>
        </p:nvSpPr>
        <p:spPr/>
        <p:txBody>
          <a:bodyPr/>
          <a:lstStyle/>
          <a:p>
            <a:fld id="{0C9F65A0-2F09-4141-8FCD-F0391BF63056}" type="slidenum">
              <a:rPr lang="lv-LV" smtClean="0"/>
              <a:pPr/>
              <a:t>18</a:t>
            </a:fld>
            <a:endParaRPr lang="lv-LV"/>
          </a:p>
        </p:txBody>
      </p:sp>
      <p:grpSp>
        <p:nvGrpSpPr>
          <p:cNvPr id="46" name="Grupa 45">
            <a:extLst>
              <a:ext uri="{FF2B5EF4-FFF2-40B4-BE49-F238E27FC236}">
                <a16:creationId xmlns:a16="http://schemas.microsoft.com/office/drawing/2014/main" id="{3C45AA13-611C-9B46-1178-E1EF75461343}"/>
              </a:ext>
            </a:extLst>
          </p:cNvPr>
          <p:cNvGrpSpPr/>
          <p:nvPr/>
        </p:nvGrpSpPr>
        <p:grpSpPr>
          <a:xfrm>
            <a:off x="1035788" y="1888848"/>
            <a:ext cx="548435" cy="3662621"/>
            <a:chOff x="3368946" y="2027016"/>
            <a:chExt cx="548435" cy="3662621"/>
          </a:xfrm>
        </p:grpSpPr>
        <p:sp>
          <p:nvSpPr>
            <p:cNvPr id="8" name="TextBox 7">
              <a:extLst>
                <a:ext uri="{FF2B5EF4-FFF2-40B4-BE49-F238E27FC236}">
                  <a16:creationId xmlns:a16="http://schemas.microsoft.com/office/drawing/2014/main" id="{53989684-CE3E-9FD8-51F2-4D5789D5348C}"/>
                </a:ext>
              </a:extLst>
            </p:cNvPr>
            <p:cNvSpPr txBox="1"/>
            <p:nvPr/>
          </p:nvSpPr>
          <p:spPr>
            <a:xfrm rot="16200000">
              <a:off x="3059211" y="3800396"/>
              <a:ext cx="810084" cy="184666"/>
            </a:xfrm>
            <a:prstGeom prst="rect">
              <a:avLst/>
            </a:prstGeom>
            <a:noFill/>
          </p:spPr>
          <p:txBody>
            <a:bodyPr wrap="none" lIns="36000" tIns="0" rIns="36000" bIns="0" rtlCol="0" anchor="ctr">
              <a:spAutoFit/>
            </a:bodyPr>
            <a:lstStyle/>
            <a:p>
              <a:pPr algn="l"/>
              <a:r>
                <a:rPr lang="lv-LV" sz="1200" dirty="0">
                  <a:solidFill>
                    <a:srgbClr val="2CC859"/>
                  </a:solidFill>
                  <a:latin typeface="Times New Roman" panose="02020603050405020304" pitchFamily="18" charset="0"/>
                  <a:cs typeface="Times New Roman" panose="02020603050405020304" pitchFamily="18" charset="0"/>
                </a:rPr>
                <a:t>►</a:t>
              </a:r>
              <a:r>
                <a:rPr lang="lv-LV" sz="1200" dirty="0">
                  <a:solidFill>
                    <a:srgbClr val="333333"/>
                  </a:solidFill>
                </a:rPr>
                <a:t>Kāpums</a:t>
              </a:r>
              <a:endParaRPr lang="lv-LV" sz="1200" dirty="0">
                <a:solidFill>
                  <a:srgbClr val="2CC859"/>
                </a:solidFill>
              </a:endParaRPr>
            </a:p>
          </p:txBody>
        </p:sp>
        <p:grpSp>
          <p:nvGrpSpPr>
            <p:cNvPr id="35" name="Grupa 34">
              <a:extLst>
                <a:ext uri="{FF2B5EF4-FFF2-40B4-BE49-F238E27FC236}">
                  <a16:creationId xmlns:a16="http://schemas.microsoft.com/office/drawing/2014/main" id="{71937C4E-FF24-F553-4235-09BE15A14D5F}"/>
                </a:ext>
              </a:extLst>
            </p:cNvPr>
            <p:cNvGrpSpPr>
              <a:grpSpLocks noChangeAspect="1"/>
            </p:cNvGrpSpPr>
            <p:nvPr/>
          </p:nvGrpSpPr>
          <p:grpSpPr>
            <a:xfrm rot="16200000">
              <a:off x="3117520" y="3536390"/>
              <a:ext cx="1311720" cy="288000"/>
              <a:chOff x="2166199" y="2306560"/>
              <a:chExt cx="1639650" cy="360000"/>
            </a:xfrm>
          </p:grpSpPr>
          <p:sp>
            <p:nvSpPr>
              <p:cNvPr id="7" name="Taisnstūris: ar noapaļotiem stūriem 6">
                <a:extLst>
                  <a:ext uri="{FF2B5EF4-FFF2-40B4-BE49-F238E27FC236}">
                    <a16:creationId xmlns:a16="http://schemas.microsoft.com/office/drawing/2014/main" id="{3A2072EA-FE35-A7A0-E314-F88FBEAA455C}"/>
                  </a:ext>
                </a:extLst>
              </p:cNvPr>
              <p:cNvSpPr/>
              <p:nvPr/>
            </p:nvSpPr>
            <p:spPr>
              <a:xfrm>
                <a:off x="2166199" y="2306560"/>
                <a:ext cx="1639650" cy="360000"/>
              </a:xfrm>
              <a:prstGeom prst="roundRect">
                <a:avLst>
                  <a:gd name="adj" fmla="val 4974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nvGrpSpPr>
              <p:cNvPr id="12" name="Grupa 11">
                <a:extLst>
                  <a:ext uri="{FF2B5EF4-FFF2-40B4-BE49-F238E27FC236}">
                    <a16:creationId xmlns:a16="http://schemas.microsoft.com/office/drawing/2014/main" id="{BA349C62-B524-2272-3F3A-DAC61CCAB053}"/>
                  </a:ext>
                </a:extLst>
              </p:cNvPr>
              <p:cNvGrpSpPr/>
              <p:nvPr/>
            </p:nvGrpSpPr>
            <p:grpSpPr>
              <a:xfrm rot="10800000">
                <a:off x="2209921" y="2352080"/>
                <a:ext cx="1552207" cy="268959"/>
                <a:chOff x="636092" y="7014413"/>
                <a:chExt cx="776108" cy="134480"/>
              </a:xfrm>
            </p:grpSpPr>
            <p:sp>
              <p:nvSpPr>
                <p:cNvPr id="26" name="Ovāls 25">
                  <a:extLst>
                    <a:ext uri="{FF2B5EF4-FFF2-40B4-BE49-F238E27FC236}">
                      <a16:creationId xmlns:a16="http://schemas.microsoft.com/office/drawing/2014/main" id="{9328D67D-D864-AB8B-E5F9-4D6DC53E3535}"/>
                    </a:ext>
                  </a:extLst>
                </p:cNvPr>
                <p:cNvSpPr/>
                <p:nvPr/>
              </p:nvSpPr>
              <p:spPr>
                <a:xfrm rot="16200000">
                  <a:off x="636092" y="7014413"/>
                  <a:ext cx="134480" cy="134480"/>
                </a:xfrm>
                <a:prstGeom prst="ellipse">
                  <a:avLst/>
                </a:prstGeom>
                <a:solidFill>
                  <a:srgbClr val="D0F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7" name="Ovāls 26">
                  <a:extLst>
                    <a:ext uri="{FF2B5EF4-FFF2-40B4-BE49-F238E27FC236}">
                      <a16:creationId xmlns:a16="http://schemas.microsoft.com/office/drawing/2014/main" id="{858C0773-55C7-A60F-580A-3C537D1AA760}"/>
                    </a:ext>
                  </a:extLst>
                </p:cNvPr>
                <p:cNvSpPr/>
                <p:nvPr/>
              </p:nvSpPr>
              <p:spPr>
                <a:xfrm rot="16200000">
                  <a:off x="764418" y="7014413"/>
                  <a:ext cx="134480" cy="134480"/>
                </a:xfrm>
                <a:prstGeom prst="ellipse">
                  <a:avLst/>
                </a:prstGeom>
                <a:solidFill>
                  <a:srgbClr val="B0E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8" name="Ovāls 27">
                  <a:extLst>
                    <a:ext uri="{FF2B5EF4-FFF2-40B4-BE49-F238E27FC236}">
                      <a16:creationId xmlns:a16="http://schemas.microsoft.com/office/drawing/2014/main" id="{DDAB3423-1D28-AA92-BE9F-6E8BE4C098D7}"/>
                    </a:ext>
                  </a:extLst>
                </p:cNvPr>
                <p:cNvSpPr/>
                <p:nvPr/>
              </p:nvSpPr>
              <p:spPr>
                <a:xfrm rot="16200000">
                  <a:off x="892744" y="7014413"/>
                  <a:ext cx="134480" cy="134480"/>
                </a:xfrm>
                <a:prstGeom prst="ellipse">
                  <a:avLst/>
                </a:prstGeom>
                <a:solidFill>
                  <a:srgbClr val="8EE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9" name="Ovāls 28">
                  <a:extLst>
                    <a:ext uri="{FF2B5EF4-FFF2-40B4-BE49-F238E27FC236}">
                      <a16:creationId xmlns:a16="http://schemas.microsoft.com/office/drawing/2014/main" id="{65C2C219-471B-CB39-5536-7117129456FE}"/>
                    </a:ext>
                  </a:extLst>
                </p:cNvPr>
                <p:cNvSpPr/>
                <p:nvPr/>
              </p:nvSpPr>
              <p:spPr>
                <a:xfrm rot="16200000">
                  <a:off x="1021070" y="7014413"/>
                  <a:ext cx="134480" cy="134480"/>
                </a:xfrm>
                <a:prstGeom prst="ellipse">
                  <a:avLst/>
                </a:prstGeom>
                <a:solidFill>
                  <a:srgbClr val="65D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0" name="Ovāls 29">
                  <a:extLst>
                    <a:ext uri="{FF2B5EF4-FFF2-40B4-BE49-F238E27FC236}">
                      <a16:creationId xmlns:a16="http://schemas.microsoft.com/office/drawing/2014/main" id="{30CBD076-7A74-D76C-3ABD-34C5A994B247}"/>
                    </a:ext>
                  </a:extLst>
                </p:cNvPr>
                <p:cNvSpPr/>
                <p:nvPr/>
              </p:nvSpPr>
              <p:spPr>
                <a:xfrm rot="16200000">
                  <a:off x="1149396" y="7014413"/>
                  <a:ext cx="134480" cy="134480"/>
                </a:xfrm>
                <a:prstGeom prst="ellipse">
                  <a:avLst/>
                </a:prstGeom>
                <a:solidFill>
                  <a:srgbClr val="46D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1" name="Ovāls 30">
                  <a:extLst>
                    <a:ext uri="{FF2B5EF4-FFF2-40B4-BE49-F238E27FC236}">
                      <a16:creationId xmlns:a16="http://schemas.microsoft.com/office/drawing/2014/main" id="{069B40CD-AB92-11A0-7780-A2F80C3C9B5A}"/>
                    </a:ext>
                  </a:extLst>
                </p:cNvPr>
                <p:cNvSpPr/>
                <p:nvPr/>
              </p:nvSpPr>
              <p:spPr>
                <a:xfrm rot="16200000">
                  <a:off x="1277720" y="7014413"/>
                  <a:ext cx="134480" cy="134480"/>
                </a:xfrm>
                <a:prstGeom prst="ellipse">
                  <a:avLst/>
                </a:prstGeom>
                <a:solidFill>
                  <a:srgbClr val="2CC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grpSp>
        <p:sp>
          <p:nvSpPr>
            <p:cNvPr id="9" name="TextBox 8">
              <a:extLst>
                <a:ext uri="{FF2B5EF4-FFF2-40B4-BE49-F238E27FC236}">
                  <a16:creationId xmlns:a16="http://schemas.microsoft.com/office/drawing/2014/main" id="{B2ABC628-C5F7-4FE1-8249-FA039DF104D8}"/>
                </a:ext>
              </a:extLst>
            </p:cNvPr>
            <p:cNvSpPr txBox="1"/>
            <p:nvPr/>
          </p:nvSpPr>
          <p:spPr>
            <a:xfrm rot="5400000">
              <a:off x="3071233" y="4707386"/>
              <a:ext cx="786040" cy="184666"/>
            </a:xfrm>
            <a:prstGeom prst="rect">
              <a:avLst/>
            </a:prstGeom>
            <a:noFill/>
          </p:spPr>
          <p:txBody>
            <a:bodyPr wrap="none" lIns="36000" tIns="0" rIns="36000" bIns="0" rtlCol="0" anchor="ctr">
              <a:spAutoFit/>
            </a:bodyPr>
            <a:lstStyle/>
            <a:p>
              <a:pPr algn="l"/>
              <a:r>
                <a:rPr lang="lv-LV" sz="1200" dirty="0">
                  <a:solidFill>
                    <a:srgbClr val="E65454"/>
                  </a:solidFill>
                  <a:latin typeface="Times New Roman" panose="02020603050405020304" pitchFamily="18" charset="0"/>
                  <a:cs typeface="Times New Roman" panose="02020603050405020304" pitchFamily="18" charset="0"/>
                </a:rPr>
                <a:t>►</a:t>
              </a:r>
              <a:r>
                <a:rPr lang="lv-LV" sz="1200" dirty="0">
                  <a:solidFill>
                    <a:srgbClr val="333333"/>
                  </a:solidFill>
                </a:rPr>
                <a:t>Kritums</a:t>
              </a:r>
              <a:endParaRPr lang="lv-LV" sz="1200" dirty="0">
                <a:solidFill>
                  <a:srgbClr val="E65454"/>
                </a:solidFill>
              </a:endParaRPr>
            </a:p>
          </p:txBody>
        </p:sp>
        <p:grpSp>
          <p:nvGrpSpPr>
            <p:cNvPr id="34" name="Grupa 33">
              <a:extLst>
                <a:ext uri="{FF2B5EF4-FFF2-40B4-BE49-F238E27FC236}">
                  <a16:creationId xmlns:a16="http://schemas.microsoft.com/office/drawing/2014/main" id="{067A1162-181A-D8FB-0235-4756BEF6068C}"/>
                </a:ext>
              </a:extLst>
            </p:cNvPr>
            <p:cNvGrpSpPr>
              <a:grpSpLocks noChangeAspect="1"/>
            </p:cNvGrpSpPr>
            <p:nvPr/>
          </p:nvGrpSpPr>
          <p:grpSpPr>
            <a:xfrm rot="5400000">
              <a:off x="3114779" y="4887035"/>
              <a:ext cx="1317204" cy="288000"/>
              <a:chOff x="2169041" y="2787720"/>
              <a:chExt cx="1646506" cy="360000"/>
            </a:xfrm>
          </p:grpSpPr>
          <p:sp>
            <p:nvSpPr>
              <p:cNvPr id="6" name="Taisnstūris: ar noapaļotiem stūriem 5">
                <a:extLst>
                  <a:ext uri="{FF2B5EF4-FFF2-40B4-BE49-F238E27FC236}">
                    <a16:creationId xmlns:a16="http://schemas.microsoft.com/office/drawing/2014/main" id="{6919C802-4849-285C-2CC4-BCFAF859ACE5}"/>
                  </a:ext>
                </a:extLst>
              </p:cNvPr>
              <p:cNvSpPr/>
              <p:nvPr/>
            </p:nvSpPr>
            <p:spPr>
              <a:xfrm>
                <a:off x="2169041" y="2787720"/>
                <a:ext cx="1646506" cy="360000"/>
              </a:xfrm>
              <a:prstGeom prst="roundRect">
                <a:avLst>
                  <a:gd name="adj" fmla="val 4974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nvGrpSpPr>
              <p:cNvPr id="13" name="Grupa 12">
                <a:extLst>
                  <a:ext uri="{FF2B5EF4-FFF2-40B4-BE49-F238E27FC236}">
                    <a16:creationId xmlns:a16="http://schemas.microsoft.com/office/drawing/2014/main" id="{3CA30CCB-D999-3C39-3CED-89ECE4FA9288}"/>
                  </a:ext>
                </a:extLst>
              </p:cNvPr>
              <p:cNvGrpSpPr/>
              <p:nvPr/>
            </p:nvGrpSpPr>
            <p:grpSpPr>
              <a:xfrm>
                <a:off x="2216191" y="2833240"/>
                <a:ext cx="1552207" cy="268959"/>
                <a:chOff x="1471543" y="7014413"/>
                <a:chExt cx="776108" cy="134480"/>
              </a:xfrm>
            </p:grpSpPr>
            <p:sp>
              <p:nvSpPr>
                <p:cNvPr id="20" name="Ovāls 19">
                  <a:extLst>
                    <a:ext uri="{FF2B5EF4-FFF2-40B4-BE49-F238E27FC236}">
                      <a16:creationId xmlns:a16="http://schemas.microsoft.com/office/drawing/2014/main" id="{917A753F-24C8-0D27-565A-ADE63870C20E}"/>
                    </a:ext>
                  </a:extLst>
                </p:cNvPr>
                <p:cNvSpPr/>
                <p:nvPr/>
              </p:nvSpPr>
              <p:spPr>
                <a:xfrm rot="16200000">
                  <a:off x="1471543" y="7014413"/>
                  <a:ext cx="134480" cy="134480"/>
                </a:xfrm>
                <a:prstGeom prst="ellipse">
                  <a:avLst/>
                </a:prstGeom>
                <a:solidFill>
                  <a:srgbClr val="E6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Ovāls 20">
                  <a:extLst>
                    <a:ext uri="{FF2B5EF4-FFF2-40B4-BE49-F238E27FC236}">
                      <a16:creationId xmlns:a16="http://schemas.microsoft.com/office/drawing/2014/main" id="{3D1D6063-9A86-349A-F209-9028E1ED77DE}"/>
                    </a:ext>
                  </a:extLst>
                </p:cNvPr>
                <p:cNvSpPr/>
                <p:nvPr/>
              </p:nvSpPr>
              <p:spPr>
                <a:xfrm rot="16200000">
                  <a:off x="1599869" y="7014413"/>
                  <a:ext cx="134480" cy="134480"/>
                </a:xfrm>
                <a:prstGeom prst="ellipse">
                  <a:avLst/>
                </a:prstGeom>
                <a:solidFill>
                  <a:srgbClr val="EA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2" name="Ovāls 21">
                  <a:extLst>
                    <a:ext uri="{FF2B5EF4-FFF2-40B4-BE49-F238E27FC236}">
                      <a16:creationId xmlns:a16="http://schemas.microsoft.com/office/drawing/2014/main" id="{7294260E-CD04-B8F2-7A6A-92E5523988C4}"/>
                    </a:ext>
                  </a:extLst>
                </p:cNvPr>
                <p:cNvSpPr/>
                <p:nvPr/>
              </p:nvSpPr>
              <p:spPr>
                <a:xfrm rot="16200000">
                  <a:off x="1728195" y="7014413"/>
                  <a:ext cx="134480" cy="134480"/>
                </a:xfrm>
                <a:prstGeom prst="ellipse">
                  <a:avLst/>
                </a:prstGeom>
                <a:solidFill>
                  <a:srgbClr val="EE8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3" name="Ovāls 22">
                  <a:extLst>
                    <a:ext uri="{FF2B5EF4-FFF2-40B4-BE49-F238E27FC236}">
                      <a16:creationId xmlns:a16="http://schemas.microsoft.com/office/drawing/2014/main" id="{A29F08A6-CB9D-246D-EC84-FC99AB950CC8}"/>
                    </a:ext>
                  </a:extLst>
                </p:cNvPr>
                <p:cNvSpPr/>
                <p:nvPr/>
              </p:nvSpPr>
              <p:spPr>
                <a:xfrm rot="16200000">
                  <a:off x="1856521" y="7014413"/>
                  <a:ext cx="134480" cy="134480"/>
                </a:xfrm>
                <a:prstGeom prst="ellipse">
                  <a:avLst/>
                </a:prstGeom>
                <a:solidFill>
                  <a:srgbClr val="F3A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Ovāls 23">
                  <a:extLst>
                    <a:ext uri="{FF2B5EF4-FFF2-40B4-BE49-F238E27FC236}">
                      <a16:creationId xmlns:a16="http://schemas.microsoft.com/office/drawing/2014/main" id="{0A30E855-28DD-4104-5C95-1024DC0ED6AB}"/>
                    </a:ext>
                  </a:extLst>
                </p:cNvPr>
                <p:cNvSpPr/>
                <p:nvPr/>
              </p:nvSpPr>
              <p:spPr>
                <a:xfrm rot="16200000">
                  <a:off x="1984847" y="7014413"/>
                  <a:ext cx="134480" cy="134480"/>
                </a:xfrm>
                <a:prstGeom prst="ellipse">
                  <a:avLst/>
                </a:prstGeom>
                <a:solidFill>
                  <a:srgbClr val="F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5" name="Ovāls 24">
                  <a:extLst>
                    <a:ext uri="{FF2B5EF4-FFF2-40B4-BE49-F238E27FC236}">
                      <a16:creationId xmlns:a16="http://schemas.microsoft.com/office/drawing/2014/main" id="{B4B139D0-0678-FA74-C21E-DFE69113E8DF}"/>
                    </a:ext>
                  </a:extLst>
                </p:cNvPr>
                <p:cNvSpPr/>
                <p:nvPr/>
              </p:nvSpPr>
              <p:spPr>
                <a:xfrm rot="16200000">
                  <a:off x="2113171" y="7014413"/>
                  <a:ext cx="134480" cy="134480"/>
                </a:xfrm>
                <a:prstGeom prst="ellipse">
                  <a:avLst/>
                </a:prstGeom>
                <a:solidFill>
                  <a:srgbClr val="FB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grpSp>
        <p:grpSp>
          <p:nvGrpSpPr>
            <p:cNvPr id="40" name="Grupa 39">
              <a:extLst>
                <a:ext uri="{FF2B5EF4-FFF2-40B4-BE49-F238E27FC236}">
                  <a16:creationId xmlns:a16="http://schemas.microsoft.com/office/drawing/2014/main" id="{2B5F6D9F-0392-9A04-BE33-5C0B03672E7F}"/>
                </a:ext>
              </a:extLst>
            </p:cNvPr>
            <p:cNvGrpSpPr/>
            <p:nvPr/>
          </p:nvGrpSpPr>
          <p:grpSpPr>
            <a:xfrm>
              <a:off x="3368946" y="2678995"/>
              <a:ext cx="548435" cy="288000"/>
              <a:chOff x="4021727" y="2415896"/>
              <a:chExt cx="548435" cy="288000"/>
            </a:xfrm>
          </p:grpSpPr>
          <p:sp>
            <p:nvSpPr>
              <p:cNvPr id="5" name="Taisnstūris: ar noapaļotiem stūriem 4">
                <a:extLst>
                  <a:ext uri="{FF2B5EF4-FFF2-40B4-BE49-F238E27FC236}">
                    <a16:creationId xmlns:a16="http://schemas.microsoft.com/office/drawing/2014/main" id="{061038B8-20E5-3950-10D6-C8918BC2FABC}"/>
                  </a:ext>
                </a:extLst>
              </p:cNvPr>
              <p:cNvSpPr>
                <a:spLocks noChangeAspect="1"/>
              </p:cNvSpPr>
              <p:nvPr/>
            </p:nvSpPr>
            <p:spPr>
              <a:xfrm>
                <a:off x="4021727" y="2415896"/>
                <a:ext cx="548435" cy="288000"/>
              </a:xfrm>
              <a:prstGeom prst="roundRect">
                <a:avLst>
                  <a:gd name="adj" fmla="val 4974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0" name="Ovāls 9">
                <a:extLst>
                  <a:ext uri="{FF2B5EF4-FFF2-40B4-BE49-F238E27FC236}">
                    <a16:creationId xmlns:a16="http://schemas.microsoft.com/office/drawing/2014/main" id="{D1A75C8A-0089-5545-20F1-24184FB30DC9}"/>
                  </a:ext>
                </a:extLst>
              </p:cNvPr>
              <p:cNvSpPr>
                <a:spLocks noChangeAspect="1"/>
              </p:cNvSpPr>
              <p:nvPr/>
            </p:nvSpPr>
            <p:spPr>
              <a:xfrm rot="16200000">
                <a:off x="4313269" y="2454229"/>
                <a:ext cx="215167" cy="215167"/>
              </a:xfrm>
              <a:prstGeom prst="ellipse">
                <a:avLst/>
              </a:prstGeom>
              <a:solidFill>
                <a:srgbClr val="F7C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TextBox 10">
                <a:extLst>
                  <a:ext uri="{FF2B5EF4-FFF2-40B4-BE49-F238E27FC236}">
                    <a16:creationId xmlns:a16="http://schemas.microsoft.com/office/drawing/2014/main" id="{C453B655-35E8-3159-F285-732958489E4E}"/>
                  </a:ext>
                </a:extLst>
              </p:cNvPr>
              <p:cNvSpPr txBox="1">
                <a:spLocks noChangeAspect="1"/>
              </p:cNvSpPr>
              <p:nvPr/>
            </p:nvSpPr>
            <p:spPr>
              <a:xfrm>
                <a:off x="4068642" y="2465369"/>
                <a:ext cx="237813" cy="184666"/>
              </a:xfrm>
              <a:prstGeom prst="rect">
                <a:avLst/>
              </a:prstGeom>
              <a:noFill/>
            </p:spPr>
            <p:txBody>
              <a:bodyPr wrap="none" lIns="36000" tIns="0" rIns="36000" bIns="0" rtlCol="0">
                <a:spAutoFit/>
              </a:bodyPr>
              <a:lstStyle/>
              <a:p>
                <a:pPr algn="l"/>
                <a:r>
                  <a:rPr lang="lv-LV" sz="1200" dirty="0">
                    <a:solidFill>
                      <a:srgbClr val="333333"/>
                    </a:solidFill>
                  </a:rPr>
                  <a:t>LT</a:t>
                </a:r>
              </a:p>
            </p:txBody>
          </p:sp>
        </p:grpSp>
        <p:grpSp>
          <p:nvGrpSpPr>
            <p:cNvPr id="38" name="Grupa 37">
              <a:extLst>
                <a:ext uri="{FF2B5EF4-FFF2-40B4-BE49-F238E27FC236}">
                  <a16:creationId xmlns:a16="http://schemas.microsoft.com/office/drawing/2014/main" id="{D4DEF751-7419-897C-19CF-DA1F14A10973}"/>
                </a:ext>
              </a:extLst>
            </p:cNvPr>
            <p:cNvGrpSpPr/>
            <p:nvPr/>
          </p:nvGrpSpPr>
          <p:grpSpPr>
            <a:xfrm>
              <a:off x="3368946" y="2353006"/>
              <a:ext cx="548435" cy="288000"/>
              <a:chOff x="3362896" y="2415896"/>
              <a:chExt cx="548435" cy="288000"/>
            </a:xfrm>
          </p:grpSpPr>
          <p:sp>
            <p:nvSpPr>
              <p:cNvPr id="14" name="Taisnstūris: ar noapaļotiem stūriem 13">
                <a:extLst>
                  <a:ext uri="{FF2B5EF4-FFF2-40B4-BE49-F238E27FC236}">
                    <a16:creationId xmlns:a16="http://schemas.microsoft.com/office/drawing/2014/main" id="{F57A03AB-1BDE-D3B5-C958-861E806444C5}"/>
                  </a:ext>
                </a:extLst>
              </p:cNvPr>
              <p:cNvSpPr>
                <a:spLocks noChangeAspect="1"/>
              </p:cNvSpPr>
              <p:nvPr/>
            </p:nvSpPr>
            <p:spPr>
              <a:xfrm>
                <a:off x="3362896" y="2415896"/>
                <a:ext cx="548435" cy="288000"/>
              </a:xfrm>
              <a:prstGeom prst="roundRect">
                <a:avLst>
                  <a:gd name="adj" fmla="val 4974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Ovāls 14">
                <a:extLst>
                  <a:ext uri="{FF2B5EF4-FFF2-40B4-BE49-F238E27FC236}">
                    <a16:creationId xmlns:a16="http://schemas.microsoft.com/office/drawing/2014/main" id="{6976D83D-ACE4-A69C-8433-88BBC3C66F45}"/>
                  </a:ext>
                </a:extLst>
              </p:cNvPr>
              <p:cNvSpPr>
                <a:spLocks noChangeAspect="1"/>
              </p:cNvSpPr>
              <p:nvPr/>
            </p:nvSpPr>
            <p:spPr>
              <a:xfrm rot="16200000">
                <a:off x="3654438" y="2454229"/>
                <a:ext cx="215167" cy="215167"/>
              </a:xfrm>
              <a:prstGeom prst="ellipse">
                <a:avLst/>
              </a:prstGeom>
              <a:solidFill>
                <a:srgbClr val="007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extBox 15">
                <a:extLst>
                  <a:ext uri="{FF2B5EF4-FFF2-40B4-BE49-F238E27FC236}">
                    <a16:creationId xmlns:a16="http://schemas.microsoft.com/office/drawing/2014/main" id="{4EFD15F6-CE4F-48A5-3845-70FB50CC738E}"/>
                  </a:ext>
                </a:extLst>
              </p:cNvPr>
              <p:cNvSpPr txBox="1">
                <a:spLocks noChangeAspect="1"/>
              </p:cNvSpPr>
              <p:nvPr/>
            </p:nvSpPr>
            <p:spPr>
              <a:xfrm>
                <a:off x="3409810" y="2465369"/>
                <a:ext cx="242621" cy="184666"/>
              </a:xfrm>
              <a:prstGeom prst="rect">
                <a:avLst/>
              </a:prstGeom>
              <a:noFill/>
            </p:spPr>
            <p:txBody>
              <a:bodyPr wrap="none" lIns="36000" tIns="0" rIns="36000" bIns="0" rtlCol="0">
                <a:spAutoFit/>
              </a:bodyPr>
              <a:lstStyle/>
              <a:p>
                <a:pPr algn="l"/>
                <a:r>
                  <a:rPr lang="lv-LV" sz="1200" dirty="0">
                    <a:solidFill>
                      <a:srgbClr val="333333"/>
                    </a:solidFill>
                  </a:rPr>
                  <a:t>EE</a:t>
                </a:r>
              </a:p>
            </p:txBody>
          </p:sp>
        </p:grpSp>
        <p:grpSp>
          <p:nvGrpSpPr>
            <p:cNvPr id="39" name="Grupa 38">
              <a:extLst>
                <a:ext uri="{FF2B5EF4-FFF2-40B4-BE49-F238E27FC236}">
                  <a16:creationId xmlns:a16="http://schemas.microsoft.com/office/drawing/2014/main" id="{838E20FF-01D3-6932-3DC6-C16225345D45}"/>
                </a:ext>
              </a:extLst>
            </p:cNvPr>
            <p:cNvGrpSpPr/>
            <p:nvPr/>
          </p:nvGrpSpPr>
          <p:grpSpPr>
            <a:xfrm>
              <a:off x="3368946" y="2027016"/>
              <a:ext cx="548435" cy="288000"/>
              <a:chOff x="2719170" y="2415896"/>
              <a:chExt cx="548435" cy="288000"/>
            </a:xfrm>
          </p:grpSpPr>
          <p:sp>
            <p:nvSpPr>
              <p:cNvPr id="17" name="Taisnstūris: ar noapaļotiem stūriem 16">
                <a:extLst>
                  <a:ext uri="{FF2B5EF4-FFF2-40B4-BE49-F238E27FC236}">
                    <a16:creationId xmlns:a16="http://schemas.microsoft.com/office/drawing/2014/main" id="{B124DA16-A4DF-BE41-C40E-14F225772844}"/>
                  </a:ext>
                </a:extLst>
              </p:cNvPr>
              <p:cNvSpPr>
                <a:spLocks noChangeAspect="1"/>
              </p:cNvSpPr>
              <p:nvPr/>
            </p:nvSpPr>
            <p:spPr>
              <a:xfrm>
                <a:off x="2719170" y="2415896"/>
                <a:ext cx="548435" cy="288000"/>
              </a:xfrm>
              <a:prstGeom prst="roundRect">
                <a:avLst>
                  <a:gd name="adj" fmla="val 4974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Ovāls 17">
                <a:extLst>
                  <a:ext uri="{FF2B5EF4-FFF2-40B4-BE49-F238E27FC236}">
                    <a16:creationId xmlns:a16="http://schemas.microsoft.com/office/drawing/2014/main" id="{B66FC365-E808-2AEE-A457-25EF29629C31}"/>
                  </a:ext>
                </a:extLst>
              </p:cNvPr>
              <p:cNvSpPr>
                <a:spLocks noChangeAspect="1"/>
              </p:cNvSpPr>
              <p:nvPr/>
            </p:nvSpPr>
            <p:spPr>
              <a:xfrm rot="16200000">
                <a:off x="3010712" y="2454229"/>
                <a:ext cx="215167" cy="215167"/>
              </a:xfrm>
              <a:prstGeom prst="ellipse">
                <a:avLst/>
              </a:prstGeom>
              <a:solidFill>
                <a:srgbClr val="8A2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TextBox 18">
                <a:extLst>
                  <a:ext uri="{FF2B5EF4-FFF2-40B4-BE49-F238E27FC236}">
                    <a16:creationId xmlns:a16="http://schemas.microsoft.com/office/drawing/2014/main" id="{B5B00847-0028-4904-E98A-723751B8327B}"/>
                  </a:ext>
                </a:extLst>
              </p:cNvPr>
              <p:cNvSpPr txBox="1">
                <a:spLocks noChangeAspect="1"/>
              </p:cNvSpPr>
              <p:nvPr/>
            </p:nvSpPr>
            <p:spPr>
              <a:xfrm>
                <a:off x="2766084" y="2465369"/>
                <a:ext cx="244225" cy="184666"/>
              </a:xfrm>
              <a:prstGeom prst="rect">
                <a:avLst/>
              </a:prstGeom>
              <a:noFill/>
            </p:spPr>
            <p:txBody>
              <a:bodyPr wrap="none" lIns="36000" tIns="0" rIns="36000" bIns="0" rtlCol="0">
                <a:spAutoFit/>
              </a:bodyPr>
              <a:lstStyle/>
              <a:p>
                <a:pPr algn="l"/>
                <a:r>
                  <a:rPr lang="lv-LV" sz="1200" dirty="0">
                    <a:solidFill>
                      <a:srgbClr val="333333"/>
                    </a:solidFill>
                  </a:rPr>
                  <a:t>LV</a:t>
                </a:r>
              </a:p>
            </p:txBody>
          </p:sp>
        </p:grpSp>
      </p:grpSp>
      <p:pic>
        <p:nvPicPr>
          <p:cNvPr id="41" name="Grafika 40">
            <a:extLst>
              <a:ext uri="{FF2B5EF4-FFF2-40B4-BE49-F238E27FC236}">
                <a16:creationId xmlns:a16="http://schemas.microsoft.com/office/drawing/2014/main" id="{BC69CDAE-6D9F-4C4D-A105-656FAFC5F81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467721" y="1185442"/>
            <a:ext cx="2181893" cy="771692"/>
          </a:xfrm>
          <a:prstGeom prst="rect">
            <a:avLst/>
          </a:prstGeom>
        </p:spPr>
      </p:pic>
      <p:pic>
        <p:nvPicPr>
          <p:cNvPr id="42" name="Grafika 41">
            <a:extLst>
              <a:ext uri="{FF2B5EF4-FFF2-40B4-BE49-F238E27FC236}">
                <a16:creationId xmlns:a16="http://schemas.microsoft.com/office/drawing/2014/main" id="{4A36078D-05A3-CA8F-0AE1-DB49DBDEC83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36692" y="1177337"/>
            <a:ext cx="2181889" cy="771692"/>
          </a:xfrm>
          <a:prstGeom prst="rect">
            <a:avLst/>
          </a:prstGeom>
        </p:spPr>
      </p:pic>
      <p:sp>
        <p:nvSpPr>
          <p:cNvPr id="43" name="TextBox 42">
            <a:extLst>
              <a:ext uri="{FF2B5EF4-FFF2-40B4-BE49-F238E27FC236}">
                <a16:creationId xmlns:a16="http://schemas.microsoft.com/office/drawing/2014/main" id="{A4D1861B-8626-5B9D-F05E-543B76803E2F}"/>
              </a:ext>
            </a:extLst>
          </p:cNvPr>
          <p:cNvSpPr txBox="1"/>
          <p:nvPr/>
        </p:nvSpPr>
        <p:spPr>
          <a:xfrm>
            <a:off x="5272588" y="1268754"/>
            <a:ext cx="1683474" cy="584775"/>
          </a:xfrm>
          <a:prstGeom prst="rect">
            <a:avLst/>
          </a:prstGeom>
          <a:noFill/>
        </p:spPr>
        <p:txBody>
          <a:bodyPr wrap="none" rtlCol="0">
            <a:spAutoFit/>
          </a:bodyPr>
          <a:lstStyle/>
          <a:p>
            <a:r>
              <a:rPr lang="lv-LV" sz="1600" dirty="0"/>
              <a:t>Logotipa versija</a:t>
            </a:r>
          </a:p>
          <a:p>
            <a:r>
              <a:rPr lang="lv-LV" sz="1600" dirty="0"/>
              <a:t>gaišam fonam</a:t>
            </a:r>
          </a:p>
        </p:txBody>
      </p:sp>
      <p:sp>
        <p:nvSpPr>
          <p:cNvPr id="44" name="TextBox 43">
            <a:extLst>
              <a:ext uri="{FF2B5EF4-FFF2-40B4-BE49-F238E27FC236}">
                <a16:creationId xmlns:a16="http://schemas.microsoft.com/office/drawing/2014/main" id="{2255D634-C7AF-CDE9-68A7-33133B5834C6}"/>
              </a:ext>
            </a:extLst>
          </p:cNvPr>
          <p:cNvSpPr txBox="1"/>
          <p:nvPr/>
        </p:nvSpPr>
        <p:spPr>
          <a:xfrm>
            <a:off x="9903621" y="1257785"/>
            <a:ext cx="1683474" cy="584775"/>
          </a:xfrm>
          <a:prstGeom prst="rect">
            <a:avLst/>
          </a:prstGeom>
          <a:noFill/>
        </p:spPr>
        <p:txBody>
          <a:bodyPr wrap="none" rtlCol="0">
            <a:spAutoFit/>
          </a:bodyPr>
          <a:lstStyle/>
          <a:p>
            <a:r>
              <a:rPr lang="lv-LV" sz="1600" dirty="0"/>
              <a:t>Logotipa versija</a:t>
            </a:r>
          </a:p>
          <a:p>
            <a:r>
              <a:rPr lang="lv-LV" sz="1600" dirty="0"/>
              <a:t>tumšam fonam</a:t>
            </a:r>
          </a:p>
        </p:txBody>
      </p:sp>
      <p:sp>
        <p:nvSpPr>
          <p:cNvPr id="45" name="TextBox 44">
            <a:extLst>
              <a:ext uri="{FF2B5EF4-FFF2-40B4-BE49-F238E27FC236}">
                <a16:creationId xmlns:a16="http://schemas.microsoft.com/office/drawing/2014/main" id="{2D304BDC-99ED-8FD8-B0D2-CC7EA4610391}"/>
              </a:ext>
            </a:extLst>
          </p:cNvPr>
          <p:cNvSpPr txBox="1"/>
          <p:nvPr/>
        </p:nvSpPr>
        <p:spPr>
          <a:xfrm>
            <a:off x="648000" y="1177337"/>
            <a:ext cx="1587294" cy="584775"/>
          </a:xfrm>
          <a:prstGeom prst="rect">
            <a:avLst/>
          </a:prstGeom>
          <a:noFill/>
        </p:spPr>
        <p:txBody>
          <a:bodyPr wrap="none" rtlCol="0">
            <a:spAutoFit/>
          </a:bodyPr>
          <a:lstStyle/>
          <a:p>
            <a:r>
              <a:rPr lang="lv-LV" sz="1600" dirty="0"/>
              <a:t>Grafisko attēlu</a:t>
            </a:r>
          </a:p>
          <a:p>
            <a:r>
              <a:rPr lang="lv-LV" sz="1600" dirty="0"/>
              <a:t>papildkrāsas </a:t>
            </a:r>
          </a:p>
        </p:txBody>
      </p:sp>
      <p:sp>
        <p:nvSpPr>
          <p:cNvPr id="48" name="Ovāls 47">
            <a:extLst>
              <a:ext uri="{FF2B5EF4-FFF2-40B4-BE49-F238E27FC236}">
                <a16:creationId xmlns:a16="http://schemas.microsoft.com/office/drawing/2014/main" id="{D2913C1A-25CC-08F7-9274-6D1305C4E452}"/>
              </a:ext>
            </a:extLst>
          </p:cNvPr>
          <p:cNvSpPr/>
          <p:nvPr/>
        </p:nvSpPr>
        <p:spPr>
          <a:xfrm>
            <a:off x="5879318" y="3444219"/>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49" name="Ovāls 48">
            <a:extLst>
              <a:ext uri="{FF2B5EF4-FFF2-40B4-BE49-F238E27FC236}">
                <a16:creationId xmlns:a16="http://schemas.microsoft.com/office/drawing/2014/main" id="{84D61827-D8BC-45DC-0CA5-A92BEE2BF610}"/>
              </a:ext>
            </a:extLst>
          </p:cNvPr>
          <p:cNvSpPr/>
          <p:nvPr/>
        </p:nvSpPr>
        <p:spPr>
          <a:xfrm>
            <a:off x="9730382" y="2675038"/>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50" name="Ovāls 49">
            <a:extLst>
              <a:ext uri="{FF2B5EF4-FFF2-40B4-BE49-F238E27FC236}">
                <a16:creationId xmlns:a16="http://schemas.microsoft.com/office/drawing/2014/main" id="{88C7971C-5DCD-5487-B126-F63BCBA34504}"/>
              </a:ext>
            </a:extLst>
          </p:cNvPr>
          <p:cNvSpPr>
            <a:spLocks noChangeAspect="1"/>
          </p:cNvSpPr>
          <p:nvPr/>
        </p:nvSpPr>
        <p:spPr>
          <a:xfrm>
            <a:off x="4287458" y="3607562"/>
            <a:ext cx="792000" cy="7920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51" name="Ovāls 50">
            <a:extLst>
              <a:ext uri="{FF2B5EF4-FFF2-40B4-BE49-F238E27FC236}">
                <a16:creationId xmlns:a16="http://schemas.microsoft.com/office/drawing/2014/main" id="{04E98C39-AFBC-1899-CF45-17B52A7E1DDF}"/>
              </a:ext>
            </a:extLst>
          </p:cNvPr>
          <p:cNvSpPr>
            <a:spLocks noChangeAspect="1"/>
          </p:cNvSpPr>
          <p:nvPr/>
        </p:nvSpPr>
        <p:spPr>
          <a:xfrm>
            <a:off x="7634521" y="3097881"/>
            <a:ext cx="1296000" cy="12960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52" name="TextBox 51">
            <a:extLst>
              <a:ext uri="{FF2B5EF4-FFF2-40B4-BE49-F238E27FC236}">
                <a16:creationId xmlns:a16="http://schemas.microsoft.com/office/drawing/2014/main" id="{0F3FEE07-CF2E-CC93-C123-21CAD7E2DA5C}"/>
              </a:ext>
            </a:extLst>
          </p:cNvPr>
          <p:cNvSpPr txBox="1"/>
          <p:nvPr/>
        </p:nvSpPr>
        <p:spPr>
          <a:xfrm>
            <a:off x="2324163" y="3891184"/>
            <a:ext cx="1619354" cy="338554"/>
          </a:xfrm>
          <a:prstGeom prst="rect">
            <a:avLst/>
          </a:prstGeom>
          <a:noFill/>
        </p:spPr>
        <p:txBody>
          <a:bodyPr wrap="none" rtlCol="0">
            <a:spAutoFit/>
          </a:bodyPr>
          <a:lstStyle/>
          <a:p>
            <a:r>
              <a:rPr lang="lv-LV" sz="1600" dirty="0"/>
              <a:t>Ikonu fonu apļi</a:t>
            </a:r>
          </a:p>
        </p:txBody>
      </p:sp>
      <p:sp>
        <p:nvSpPr>
          <p:cNvPr id="53" name="TextBox 52">
            <a:extLst>
              <a:ext uri="{FF2B5EF4-FFF2-40B4-BE49-F238E27FC236}">
                <a16:creationId xmlns:a16="http://schemas.microsoft.com/office/drawing/2014/main" id="{ED4C9F62-B63C-4B78-5C1A-E7AE3A423A24}"/>
              </a:ext>
            </a:extLst>
          </p:cNvPr>
          <p:cNvSpPr txBox="1"/>
          <p:nvPr/>
        </p:nvSpPr>
        <p:spPr>
          <a:xfrm>
            <a:off x="3792814" y="4570799"/>
            <a:ext cx="1781289" cy="646331"/>
          </a:xfrm>
          <a:prstGeom prst="rect">
            <a:avLst/>
          </a:prstGeom>
          <a:noFill/>
        </p:spPr>
        <p:txBody>
          <a:bodyPr wrap="square" rtlCol="0">
            <a:spAutoFit/>
          </a:bodyPr>
          <a:lstStyle/>
          <a:p>
            <a:pPr algn="ctr"/>
            <a:r>
              <a:rPr lang="lv-LV" sz="1200" dirty="0"/>
              <a:t>Mazākais, pieļaujamais (2.2 cm)</a:t>
            </a:r>
          </a:p>
        </p:txBody>
      </p:sp>
      <p:sp>
        <p:nvSpPr>
          <p:cNvPr id="54" name="TextBox 53">
            <a:extLst>
              <a:ext uri="{FF2B5EF4-FFF2-40B4-BE49-F238E27FC236}">
                <a16:creationId xmlns:a16="http://schemas.microsoft.com/office/drawing/2014/main" id="{5F7C9229-CD15-A810-63DA-A9E5DA6E97FC}"/>
              </a:ext>
            </a:extLst>
          </p:cNvPr>
          <p:cNvSpPr txBox="1"/>
          <p:nvPr/>
        </p:nvSpPr>
        <p:spPr>
          <a:xfrm>
            <a:off x="5453059" y="4570799"/>
            <a:ext cx="1807859" cy="461665"/>
          </a:xfrm>
          <a:prstGeom prst="rect">
            <a:avLst/>
          </a:prstGeom>
          <a:noFill/>
        </p:spPr>
        <p:txBody>
          <a:bodyPr wrap="square" rtlCol="0">
            <a:spAutoFit/>
          </a:bodyPr>
          <a:lstStyle/>
          <a:p>
            <a:pPr algn="ctr"/>
            <a:r>
              <a:rPr lang="lv-LV" sz="1200" dirty="0"/>
              <a:t>Mazais (2.65–2.7 cm)</a:t>
            </a:r>
            <a:br>
              <a:rPr lang="lv-LV" sz="1200" dirty="0"/>
            </a:br>
            <a:r>
              <a:rPr lang="lv-LV" sz="1200" dirty="0"/>
              <a:t>4 un 3 ikonu slaidos</a:t>
            </a:r>
          </a:p>
        </p:txBody>
      </p:sp>
      <p:sp>
        <p:nvSpPr>
          <p:cNvPr id="55" name="TextBox 54">
            <a:extLst>
              <a:ext uri="{FF2B5EF4-FFF2-40B4-BE49-F238E27FC236}">
                <a16:creationId xmlns:a16="http://schemas.microsoft.com/office/drawing/2014/main" id="{4BC0BE46-6FE5-20B0-4B45-30DBFE35379E}"/>
              </a:ext>
            </a:extLst>
          </p:cNvPr>
          <p:cNvSpPr txBox="1"/>
          <p:nvPr/>
        </p:nvSpPr>
        <p:spPr>
          <a:xfrm>
            <a:off x="7326322" y="4570799"/>
            <a:ext cx="1912398" cy="461665"/>
          </a:xfrm>
          <a:prstGeom prst="rect">
            <a:avLst/>
          </a:prstGeom>
          <a:noFill/>
        </p:spPr>
        <p:txBody>
          <a:bodyPr wrap="square" rtlCol="0">
            <a:spAutoFit/>
          </a:bodyPr>
          <a:lstStyle/>
          <a:p>
            <a:pPr algn="ctr"/>
            <a:r>
              <a:rPr lang="lv-LV" sz="1200" dirty="0"/>
              <a:t>Vidējais (3.6 cm)</a:t>
            </a:r>
            <a:br>
              <a:rPr lang="lv-LV" sz="1200" dirty="0"/>
            </a:br>
            <a:r>
              <a:rPr lang="lv-LV" sz="1200" dirty="0"/>
              <a:t>4 un 3 ikonu slaidos</a:t>
            </a:r>
          </a:p>
        </p:txBody>
      </p:sp>
      <p:sp>
        <p:nvSpPr>
          <p:cNvPr id="56" name="TextBox 55">
            <a:extLst>
              <a:ext uri="{FF2B5EF4-FFF2-40B4-BE49-F238E27FC236}">
                <a16:creationId xmlns:a16="http://schemas.microsoft.com/office/drawing/2014/main" id="{031941C7-A7A7-232F-6B05-34676DB06E95}"/>
              </a:ext>
            </a:extLst>
          </p:cNvPr>
          <p:cNvSpPr txBox="1"/>
          <p:nvPr/>
        </p:nvSpPr>
        <p:spPr>
          <a:xfrm>
            <a:off x="9632938" y="4570799"/>
            <a:ext cx="1912398" cy="461665"/>
          </a:xfrm>
          <a:prstGeom prst="rect">
            <a:avLst/>
          </a:prstGeom>
          <a:noFill/>
        </p:spPr>
        <p:txBody>
          <a:bodyPr wrap="square" rtlCol="0">
            <a:spAutoFit/>
          </a:bodyPr>
          <a:lstStyle/>
          <a:p>
            <a:pPr algn="ctr"/>
            <a:r>
              <a:rPr lang="lv-LV" sz="1200" dirty="0"/>
              <a:t>Lielākais (4.7–4.8 cm)</a:t>
            </a:r>
            <a:br>
              <a:rPr lang="lv-LV" sz="1200" dirty="0"/>
            </a:br>
            <a:r>
              <a:rPr lang="lv-LV" sz="1200" dirty="0"/>
              <a:t>4 un 3 ikonu slaidos</a:t>
            </a:r>
          </a:p>
        </p:txBody>
      </p:sp>
    </p:spTree>
    <p:extLst>
      <p:ext uri="{BB962C8B-B14F-4D97-AF65-F5344CB8AC3E}">
        <p14:creationId xmlns:p14="http://schemas.microsoft.com/office/powerpoint/2010/main" val="2575490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āls 37">
            <a:extLst>
              <a:ext uri="{FF2B5EF4-FFF2-40B4-BE49-F238E27FC236}">
                <a16:creationId xmlns:a16="http://schemas.microsoft.com/office/drawing/2014/main" id="{C422DFCD-CB24-909F-EE93-FD8BAAB53083}"/>
              </a:ext>
            </a:extLst>
          </p:cNvPr>
          <p:cNvSpPr/>
          <p:nvPr/>
        </p:nvSpPr>
        <p:spPr>
          <a:xfrm>
            <a:off x="790582" y="2888067"/>
            <a:ext cx="868494" cy="86849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39" name="Ovāls 38">
            <a:extLst>
              <a:ext uri="{FF2B5EF4-FFF2-40B4-BE49-F238E27FC236}">
                <a16:creationId xmlns:a16="http://schemas.microsoft.com/office/drawing/2014/main" id="{DACB3888-E0AE-4EF2-51CC-DF8E3F6D0785}"/>
              </a:ext>
            </a:extLst>
          </p:cNvPr>
          <p:cNvSpPr/>
          <p:nvPr/>
        </p:nvSpPr>
        <p:spPr>
          <a:xfrm>
            <a:off x="790582" y="3865876"/>
            <a:ext cx="868494" cy="86849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40" name="Ovāls 39">
            <a:extLst>
              <a:ext uri="{FF2B5EF4-FFF2-40B4-BE49-F238E27FC236}">
                <a16:creationId xmlns:a16="http://schemas.microsoft.com/office/drawing/2014/main" id="{A9EF5FD8-8ACF-FB3F-CF64-D9F7055EED9C}"/>
              </a:ext>
            </a:extLst>
          </p:cNvPr>
          <p:cNvSpPr>
            <a:spLocks noChangeAspect="1"/>
          </p:cNvSpPr>
          <p:nvPr/>
        </p:nvSpPr>
        <p:spPr>
          <a:xfrm>
            <a:off x="790582" y="4843684"/>
            <a:ext cx="868494" cy="86849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9" name="Ovāls 28">
            <a:extLst>
              <a:ext uri="{FF2B5EF4-FFF2-40B4-BE49-F238E27FC236}">
                <a16:creationId xmlns:a16="http://schemas.microsoft.com/office/drawing/2014/main" id="{6654B34F-B067-57D5-690F-BAEF088D74E1}"/>
              </a:ext>
            </a:extLst>
          </p:cNvPr>
          <p:cNvSpPr/>
          <p:nvPr/>
        </p:nvSpPr>
        <p:spPr>
          <a:xfrm>
            <a:off x="790582" y="1910258"/>
            <a:ext cx="868494" cy="86849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 name="Virsraksts 1">
            <a:extLst>
              <a:ext uri="{FF2B5EF4-FFF2-40B4-BE49-F238E27FC236}">
                <a16:creationId xmlns:a16="http://schemas.microsoft.com/office/drawing/2014/main" id="{F2B32016-2D84-D026-E42B-9733083C02F8}"/>
              </a:ext>
            </a:extLst>
          </p:cNvPr>
          <p:cNvSpPr>
            <a:spLocks noGrp="1"/>
          </p:cNvSpPr>
          <p:nvPr>
            <p:ph type="ctrTitle"/>
          </p:nvPr>
        </p:nvSpPr>
        <p:spPr/>
        <p:txBody>
          <a:bodyPr/>
          <a:lstStyle/>
          <a:p>
            <a:r>
              <a:rPr lang="lv-LV" dirty="0"/>
              <a:t>Šodienas prezentācijā:</a:t>
            </a:r>
          </a:p>
        </p:txBody>
      </p:sp>
      <p:pic>
        <p:nvPicPr>
          <p:cNvPr id="33" name="Tiešsaistes attēla vietturis 32" descr="Badge outline">
            <a:extLst>
              <a:ext uri="{FF2B5EF4-FFF2-40B4-BE49-F238E27FC236}">
                <a16:creationId xmlns:a16="http://schemas.microsoft.com/office/drawing/2014/main" id="{ACD24973-CBA0-0145-A05B-D3C5F19D917C}"/>
              </a:ext>
            </a:extLst>
          </p:cNvPr>
          <p:cNvPicPr>
            <a:picLocks noGrp="1" noChangeAspect="1"/>
          </p:cNvPicPr>
          <p:nvPr>
            <p:ph type="clipArt" sz="quarter" idx="10"/>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74786" y="2971920"/>
            <a:ext cx="700087" cy="700087"/>
          </a:xfrm>
        </p:spPr>
      </p:pic>
      <p:pic>
        <p:nvPicPr>
          <p:cNvPr id="35" name="Tiešsaistes attēla vietturis 34" descr="Badge 3 outline">
            <a:extLst>
              <a:ext uri="{FF2B5EF4-FFF2-40B4-BE49-F238E27FC236}">
                <a16:creationId xmlns:a16="http://schemas.microsoft.com/office/drawing/2014/main" id="{59F74343-6D98-F370-910D-9BC877B48D43}"/>
              </a:ext>
            </a:extLst>
          </p:cNvPr>
          <p:cNvPicPr>
            <a:picLocks noGrp="1" noChangeAspect="1"/>
          </p:cNvPicPr>
          <p:nvPr>
            <p:ph type="clipArt" sz="quarter" idx="11"/>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4786" y="3949378"/>
            <a:ext cx="700087" cy="700087"/>
          </a:xfrm>
        </p:spPr>
      </p:pic>
      <p:sp>
        <p:nvSpPr>
          <p:cNvPr id="5" name="Teksta vietturis 4">
            <a:extLst>
              <a:ext uri="{FF2B5EF4-FFF2-40B4-BE49-F238E27FC236}">
                <a16:creationId xmlns:a16="http://schemas.microsoft.com/office/drawing/2014/main" id="{94F8ACDF-63C5-D5C6-F5AE-47F12DF64108}"/>
              </a:ext>
            </a:extLst>
          </p:cNvPr>
          <p:cNvSpPr>
            <a:spLocks noGrp="1"/>
          </p:cNvSpPr>
          <p:nvPr>
            <p:ph type="body" sz="quarter" idx="12"/>
          </p:nvPr>
        </p:nvSpPr>
        <p:spPr>
          <a:xfrm>
            <a:off x="1908261" y="3139735"/>
            <a:ext cx="5044203" cy="427038"/>
          </a:xfrm>
        </p:spPr>
        <p:txBody>
          <a:bodyPr/>
          <a:lstStyle/>
          <a:p>
            <a:r>
              <a:rPr lang="lv-LV" dirty="0"/>
              <a:t>Kas ir finanšu pratības indekss</a:t>
            </a:r>
          </a:p>
          <a:p>
            <a:endParaRPr lang="lv-LV" dirty="0"/>
          </a:p>
        </p:txBody>
      </p:sp>
      <p:sp>
        <p:nvSpPr>
          <p:cNvPr id="19" name="Teksta vietturis 18">
            <a:extLst>
              <a:ext uri="{FF2B5EF4-FFF2-40B4-BE49-F238E27FC236}">
                <a16:creationId xmlns:a16="http://schemas.microsoft.com/office/drawing/2014/main" id="{701221CE-C52F-9337-A235-4149C3A76850}"/>
              </a:ext>
            </a:extLst>
          </p:cNvPr>
          <p:cNvSpPr>
            <a:spLocks noGrp="1"/>
          </p:cNvSpPr>
          <p:nvPr>
            <p:ph type="body" sz="quarter" idx="14"/>
          </p:nvPr>
        </p:nvSpPr>
        <p:spPr>
          <a:xfrm>
            <a:off x="1908261" y="4128356"/>
            <a:ext cx="5044203" cy="427038"/>
          </a:xfrm>
        </p:spPr>
        <p:txBody>
          <a:bodyPr/>
          <a:lstStyle/>
          <a:p>
            <a:r>
              <a:rPr lang="lv-LV" dirty="0"/>
              <a:t>Finanšu krāpniecības veidi</a:t>
            </a:r>
          </a:p>
        </p:txBody>
      </p:sp>
      <p:pic>
        <p:nvPicPr>
          <p:cNvPr id="31" name="Tiešsaistes attēla vietturis 30" descr="Badge 1 outline">
            <a:extLst>
              <a:ext uri="{FF2B5EF4-FFF2-40B4-BE49-F238E27FC236}">
                <a16:creationId xmlns:a16="http://schemas.microsoft.com/office/drawing/2014/main" id="{3CEBF4B5-8267-5A65-09B8-89A48A2ED89A}"/>
              </a:ext>
            </a:extLst>
          </p:cNvPr>
          <p:cNvPicPr>
            <a:picLocks noGrp="1" noChangeAspect="1"/>
          </p:cNvPicPr>
          <p:nvPr>
            <p:ph type="clipArt" sz="quarter" idx="26"/>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74786" y="1994462"/>
            <a:ext cx="700087" cy="700087"/>
          </a:xfrm>
        </p:spPr>
      </p:pic>
      <p:sp>
        <p:nvSpPr>
          <p:cNvPr id="22" name="Teksta vietturis 21">
            <a:extLst>
              <a:ext uri="{FF2B5EF4-FFF2-40B4-BE49-F238E27FC236}">
                <a16:creationId xmlns:a16="http://schemas.microsoft.com/office/drawing/2014/main" id="{A60FCAAD-0320-E5BB-B14D-95E4540D48AF}"/>
              </a:ext>
            </a:extLst>
          </p:cNvPr>
          <p:cNvSpPr>
            <a:spLocks noGrp="1"/>
          </p:cNvSpPr>
          <p:nvPr>
            <p:ph type="body" sz="quarter" idx="27"/>
          </p:nvPr>
        </p:nvSpPr>
        <p:spPr>
          <a:xfrm>
            <a:off x="1908261" y="2151114"/>
            <a:ext cx="5044203" cy="427038"/>
          </a:xfrm>
        </p:spPr>
        <p:txBody>
          <a:bodyPr/>
          <a:lstStyle/>
          <a:p>
            <a:r>
              <a:rPr lang="lv-LV" dirty="0"/>
              <a:t>Kas ir finanšu pratība</a:t>
            </a:r>
          </a:p>
        </p:txBody>
      </p:sp>
      <p:sp>
        <p:nvSpPr>
          <p:cNvPr id="12" name="Slaida numura vietturis 11">
            <a:extLst>
              <a:ext uri="{FF2B5EF4-FFF2-40B4-BE49-F238E27FC236}">
                <a16:creationId xmlns:a16="http://schemas.microsoft.com/office/drawing/2014/main" id="{D4036A82-B45C-A51D-C0E7-A16F169DB4A9}"/>
              </a:ext>
            </a:extLst>
          </p:cNvPr>
          <p:cNvSpPr>
            <a:spLocks noGrp="1"/>
          </p:cNvSpPr>
          <p:nvPr>
            <p:ph type="sldNum" sz="quarter" idx="29"/>
          </p:nvPr>
        </p:nvSpPr>
        <p:spPr/>
        <p:txBody>
          <a:bodyPr/>
          <a:lstStyle/>
          <a:p>
            <a:fld id="{712B737D-8E28-4713-A82C-8BA69049BAD4}" type="slidenum">
              <a:rPr lang="lv-LV" smtClean="0"/>
              <a:pPr/>
              <a:t>2</a:t>
            </a:fld>
            <a:endParaRPr lang="lv-LV"/>
          </a:p>
        </p:txBody>
      </p:sp>
      <p:sp>
        <p:nvSpPr>
          <p:cNvPr id="20" name="Teksta vietturis 19">
            <a:extLst>
              <a:ext uri="{FF2B5EF4-FFF2-40B4-BE49-F238E27FC236}">
                <a16:creationId xmlns:a16="http://schemas.microsoft.com/office/drawing/2014/main" id="{D181DC94-802D-579B-7EED-6921DDBB4305}"/>
              </a:ext>
            </a:extLst>
          </p:cNvPr>
          <p:cNvSpPr>
            <a:spLocks noGrp="1"/>
          </p:cNvSpPr>
          <p:nvPr>
            <p:ph type="body" sz="quarter" idx="16"/>
          </p:nvPr>
        </p:nvSpPr>
        <p:spPr/>
        <p:txBody>
          <a:bodyPr/>
          <a:lstStyle/>
          <a:p>
            <a:endParaRPr lang="lv-LV"/>
          </a:p>
        </p:txBody>
      </p:sp>
      <p:pic>
        <p:nvPicPr>
          <p:cNvPr id="16" name="Attēla vietturis 15" descr="Stopwatch with time motion blur">
            <a:extLst>
              <a:ext uri="{FF2B5EF4-FFF2-40B4-BE49-F238E27FC236}">
                <a16:creationId xmlns:a16="http://schemas.microsoft.com/office/drawing/2014/main" id="{C9816C91-7627-8C55-4D1C-BC498ACDAE99}"/>
              </a:ext>
            </a:extLst>
          </p:cNvPr>
          <p:cNvPicPr>
            <a:picLocks noGrp="1" noChangeAspect="1"/>
          </p:cNvPicPr>
          <p:nvPr>
            <p:ph type="pic" sz="quarter" idx="19"/>
          </p:nvPr>
        </p:nvPicPr>
        <p:blipFill rotWithShape="1">
          <a:blip r:embed="rId8"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616825" y="0"/>
            <a:ext cx="4575175" cy="5921476"/>
          </a:xfrm>
        </p:spPr>
      </p:pic>
      <p:sp>
        <p:nvSpPr>
          <p:cNvPr id="28" name="Teksta vietturis 18">
            <a:extLst>
              <a:ext uri="{FF2B5EF4-FFF2-40B4-BE49-F238E27FC236}">
                <a16:creationId xmlns:a16="http://schemas.microsoft.com/office/drawing/2014/main" id="{54C1AA9E-26E4-5E14-72C0-051B58AA8062}"/>
              </a:ext>
            </a:extLst>
          </p:cNvPr>
          <p:cNvSpPr txBox="1">
            <a:spLocks/>
          </p:cNvSpPr>
          <p:nvPr/>
        </p:nvSpPr>
        <p:spPr>
          <a:xfrm>
            <a:off x="1908261" y="5116978"/>
            <a:ext cx="5044203" cy="42703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1800" b="1" kern="1200">
                <a:solidFill>
                  <a:schemeClr val="bg2"/>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1800" b="1" kern="1200">
                <a:solidFill>
                  <a:schemeClr val="bg2"/>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1800" b="1" kern="1200">
                <a:solidFill>
                  <a:schemeClr val="bg2"/>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1800" b="1"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dirty="0"/>
              <a:t>Kā atpazīt finanšu krāpnieku</a:t>
            </a:r>
          </a:p>
        </p:txBody>
      </p:sp>
      <p:pic>
        <p:nvPicPr>
          <p:cNvPr id="37" name="Grafika 36" descr="Badge 4 outline">
            <a:extLst>
              <a:ext uri="{FF2B5EF4-FFF2-40B4-BE49-F238E27FC236}">
                <a16:creationId xmlns:a16="http://schemas.microsoft.com/office/drawing/2014/main" id="{2EE00266-3D89-F7B7-80E3-34CD0F569E03}"/>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73829" y="4926931"/>
            <a:ext cx="702000" cy="702000"/>
          </a:xfrm>
          <a:prstGeom prst="rect">
            <a:avLst/>
          </a:prstGeom>
        </p:spPr>
      </p:pic>
    </p:spTree>
    <p:extLst>
      <p:ext uri="{BB962C8B-B14F-4D97-AF65-F5344CB8AC3E}">
        <p14:creationId xmlns:p14="http://schemas.microsoft.com/office/powerpoint/2010/main" val="432430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ttēla vietturis 6" descr="Flat lay top view of robot deviating from group">
            <a:extLst>
              <a:ext uri="{FF2B5EF4-FFF2-40B4-BE49-F238E27FC236}">
                <a16:creationId xmlns:a16="http://schemas.microsoft.com/office/drawing/2014/main" id="{589DB352-B19D-E8BB-1CFF-27D522F4F1B9}"/>
              </a:ext>
            </a:extLst>
          </p:cNvPr>
          <p:cNvPicPr>
            <a:picLocks noGrp="1" noChangeAspect="1"/>
          </p:cNvPicPr>
          <p:nvPr>
            <p:ph type="pic" sz="quarter" idx="19"/>
          </p:nvPr>
        </p:nvPicPr>
        <p:blipFill rotWithShape="1">
          <a:blip r:embed="rId2" cstate="print">
            <a:extLst>
              <a:ext uri="{28A0092B-C50C-407E-A947-70E740481C1C}">
                <a14:useLocalDpi xmlns:a14="http://schemas.microsoft.com/office/drawing/2010/main"/>
              </a:ext>
            </a:extLst>
          </a:blip>
          <a:srcRect/>
          <a:stretch/>
        </p:blipFill>
        <p:spPr>
          <a:xfrm>
            <a:off x="6835253" y="0"/>
            <a:ext cx="5336275" cy="6858000"/>
          </a:xfrm>
          <a:prstGeom prst="rect">
            <a:avLst/>
          </a:prstGeom>
        </p:spPr>
      </p:pic>
      <p:sp>
        <p:nvSpPr>
          <p:cNvPr id="3" name="Teksta vietturis 2">
            <a:extLst>
              <a:ext uri="{FF2B5EF4-FFF2-40B4-BE49-F238E27FC236}">
                <a16:creationId xmlns:a16="http://schemas.microsoft.com/office/drawing/2014/main" id="{D5146073-3602-CCA4-453F-81346B978BDC}"/>
              </a:ext>
            </a:extLst>
          </p:cNvPr>
          <p:cNvSpPr>
            <a:spLocks noGrp="1"/>
          </p:cNvSpPr>
          <p:nvPr>
            <p:ph type="body" sz="quarter" idx="11"/>
          </p:nvPr>
        </p:nvSpPr>
        <p:spPr>
          <a:xfrm>
            <a:off x="644196" y="1429460"/>
            <a:ext cx="5557501" cy="2465247"/>
          </a:xfrm>
        </p:spPr>
        <p:txBody>
          <a:bodyPr wrap="square"/>
          <a:lstStyle/>
          <a:p>
            <a:r>
              <a:rPr lang="lv-LV" b="1" dirty="0"/>
              <a:t>Finanšu pratība </a:t>
            </a:r>
            <a:r>
              <a:rPr lang="lv-LV" dirty="0"/>
              <a:t>– indivīda finanšu izpratnes, zināšanu, prasmju, attieksmes un uzvedības kopums, kas nepieciešams, lai pieņemtu optimālus finanšu lēmumus un panāktu labklājību un </a:t>
            </a:r>
            <a:r>
              <a:rPr lang="lv-LV" dirty="0" err="1"/>
              <a:t>labbūtību</a:t>
            </a:r>
            <a:r>
              <a:rPr lang="lv-LV" dirty="0"/>
              <a:t>.</a:t>
            </a:r>
            <a:br>
              <a:rPr lang="lv-LV" dirty="0"/>
            </a:br>
            <a:br>
              <a:rPr lang="lv-LV" dirty="0"/>
            </a:br>
            <a:r>
              <a:rPr lang="lv-LV" dirty="0"/>
              <a:t>Par finanšu pratību Latvijā atbild</a:t>
            </a:r>
            <a:br>
              <a:rPr lang="lv-LV" dirty="0"/>
            </a:br>
            <a:r>
              <a:rPr lang="lv-LV" dirty="0"/>
              <a:t>Latvijas Banka.</a:t>
            </a:r>
          </a:p>
        </p:txBody>
      </p:sp>
      <p:sp>
        <p:nvSpPr>
          <p:cNvPr id="4" name="Slaida numura vietturis 3">
            <a:extLst>
              <a:ext uri="{FF2B5EF4-FFF2-40B4-BE49-F238E27FC236}">
                <a16:creationId xmlns:a16="http://schemas.microsoft.com/office/drawing/2014/main" id="{3534DFCB-574B-1E19-CCE9-24BFF01A6996}"/>
              </a:ext>
            </a:extLst>
          </p:cNvPr>
          <p:cNvSpPr>
            <a:spLocks noGrp="1"/>
          </p:cNvSpPr>
          <p:nvPr>
            <p:ph type="sldNum" sz="quarter" idx="13"/>
          </p:nvPr>
        </p:nvSpPr>
        <p:spPr/>
        <p:txBody>
          <a:bodyPr/>
          <a:lstStyle/>
          <a:p>
            <a:fld id="{712B737D-8E28-4713-A82C-8BA69049BAD4}" type="slidenum">
              <a:rPr lang="lv-LV" smtClean="0"/>
              <a:pPr/>
              <a:t>3</a:t>
            </a:fld>
            <a:endParaRPr lang="lv-LV"/>
          </a:p>
        </p:txBody>
      </p:sp>
      <p:sp>
        <p:nvSpPr>
          <p:cNvPr id="9" name="Teksta vietturis 8">
            <a:extLst>
              <a:ext uri="{FF2B5EF4-FFF2-40B4-BE49-F238E27FC236}">
                <a16:creationId xmlns:a16="http://schemas.microsoft.com/office/drawing/2014/main" id="{4FA50DF4-0FFE-8C31-B580-FD460E8D0CF5}"/>
              </a:ext>
            </a:extLst>
          </p:cNvPr>
          <p:cNvSpPr>
            <a:spLocks noGrp="1"/>
          </p:cNvSpPr>
          <p:nvPr>
            <p:ph type="body" sz="quarter" idx="16"/>
          </p:nvPr>
        </p:nvSpPr>
        <p:spPr/>
        <p:txBody>
          <a:bodyPr/>
          <a:lstStyle/>
          <a:p>
            <a:endParaRPr lang="lv-LV"/>
          </a:p>
        </p:txBody>
      </p:sp>
      <p:pic>
        <p:nvPicPr>
          <p:cNvPr id="10" name="Grafika 9">
            <a:extLst>
              <a:ext uri="{FF2B5EF4-FFF2-40B4-BE49-F238E27FC236}">
                <a16:creationId xmlns:a16="http://schemas.microsoft.com/office/drawing/2014/main" id="{80DB2229-A3E6-4425-F3D9-82CF31966FD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78133" y="6231672"/>
            <a:ext cx="1017867" cy="360000"/>
          </a:xfrm>
          <a:prstGeom prst="rect">
            <a:avLst/>
          </a:prstGeom>
        </p:spPr>
      </p:pic>
    </p:spTree>
    <p:extLst>
      <p:ext uri="{BB962C8B-B14F-4D97-AF65-F5344CB8AC3E}">
        <p14:creationId xmlns:p14="http://schemas.microsoft.com/office/powerpoint/2010/main" val="70429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numura vietturis 1">
            <a:extLst>
              <a:ext uri="{FF2B5EF4-FFF2-40B4-BE49-F238E27FC236}">
                <a16:creationId xmlns:a16="http://schemas.microsoft.com/office/drawing/2014/main" id="{A02D3918-8663-4C4D-4ED0-7E4160B39FE5}"/>
              </a:ext>
            </a:extLst>
          </p:cNvPr>
          <p:cNvSpPr>
            <a:spLocks noGrp="1"/>
          </p:cNvSpPr>
          <p:nvPr>
            <p:ph type="sldNum" sz="quarter" idx="11"/>
          </p:nvPr>
        </p:nvSpPr>
        <p:spPr/>
        <p:txBody>
          <a:bodyPr/>
          <a:lstStyle/>
          <a:p>
            <a:fld id="{0C9F65A0-2F09-4141-8FCD-F0391BF63056}" type="slidenum">
              <a:rPr lang="lv-LV" smtClean="0"/>
              <a:pPr/>
              <a:t>4</a:t>
            </a:fld>
            <a:endParaRPr lang="lv-LV"/>
          </a:p>
        </p:txBody>
      </p:sp>
      <p:sp>
        <p:nvSpPr>
          <p:cNvPr id="3" name="Virsraksts 2">
            <a:extLst>
              <a:ext uri="{FF2B5EF4-FFF2-40B4-BE49-F238E27FC236}">
                <a16:creationId xmlns:a16="http://schemas.microsoft.com/office/drawing/2014/main" id="{757E61E8-CC5C-D762-9268-842F4C205FDF}"/>
              </a:ext>
            </a:extLst>
          </p:cNvPr>
          <p:cNvSpPr>
            <a:spLocks noGrp="1"/>
          </p:cNvSpPr>
          <p:nvPr>
            <p:ph type="title"/>
          </p:nvPr>
        </p:nvSpPr>
        <p:spPr>
          <a:xfrm>
            <a:off x="648000" y="2766218"/>
            <a:ext cx="4046830" cy="1325563"/>
          </a:xfrm>
        </p:spPr>
        <p:txBody>
          <a:bodyPr/>
          <a:lstStyle/>
          <a:p>
            <a:r>
              <a:rPr lang="lv-LV" dirty="0"/>
              <a:t>Finanšu pratība</a:t>
            </a:r>
          </a:p>
        </p:txBody>
      </p:sp>
      <p:sp>
        <p:nvSpPr>
          <p:cNvPr id="7" name="Ovāls 6">
            <a:extLst>
              <a:ext uri="{FF2B5EF4-FFF2-40B4-BE49-F238E27FC236}">
                <a16:creationId xmlns:a16="http://schemas.microsoft.com/office/drawing/2014/main" id="{81C6460C-4C38-6603-DF64-3CE67A07D1BC}"/>
              </a:ext>
            </a:extLst>
          </p:cNvPr>
          <p:cNvSpPr/>
          <p:nvPr/>
        </p:nvSpPr>
        <p:spPr>
          <a:xfrm>
            <a:off x="6180600" y="2997201"/>
            <a:ext cx="3106762" cy="3106762"/>
          </a:xfrm>
          <a:prstGeom prst="ellipse">
            <a:avLst/>
          </a:prstGeom>
          <a:solidFill>
            <a:schemeClr val="tx1">
              <a:alpha val="35000"/>
            </a:schemeClr>
          </a:solid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nchor="ctr"/>
          <a:lstStyle/>
          <a:p>
            <a:pPr algn="ctr"/>
            <a:r>
              <a:rPr lang="lv-LV" sz="2600" b="1" kern="1200" dirty="0"/>
              <a:t>Uzvedība</a:t>
            </a:r>
          </a:p>
        </p:txBody>
      </p:sp>
      <p:sp>
        <p:nvSpPr>
          <p:cNvPr id="9" name="Ovāls 8">
            <a:extLst>
              <a:ext uri="{FF2B5EF4-FFF2-40B4-BE49-F238E27FC236}">
                <a16:creationId xmlns:a16="http://schemas.microsoft.com/office/drawing/2014/main" id="{E6287BCA-D107-2BC2-3324-B6C1E8D865DB}"/>
              </a:ext>
            </a:extLst>
          </p:cNvPr>
          <p:cNvSpPr/>
          <p:nvPr/>
        </p:nvSpPr>
        <p:spPr>
          <a:xfrm>
            <a:off x="8568377" y="2118056"/>
            <a:ext cx="3106762" cy="3106762"/>
          </a:xfrm>
          <a:prstGeom prst="ellipse">
            <a:avLst/>
          </a:prstGeom>
          <a:solidFill>
            <a:schemeClr val="accent3">
              <a:alpha val="50000"/>
            </a:schemeClr>
          </a:solid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nchor="ctr"/>
          <a:lstStyle/>
          <a:p>
            <a:pPr algn="ctr"/>
            <a:r>
              <a:rPr lang="lv-LV" sz="2600" b="1" kern="1200" dirty="0">
                <a:solidFill>
                  <a:schemeClr val="bg2"/>
                </a:solidFill>
              </a:rPr>
              <a:t>Attieksme</a:t>
            </a:r>
            <a:br>
              <a:rPr lang="lv-LV" sz="2600" b="1" kern="1200" dirty="0">
                <a:solidFill>
                  <a:schemeClr val="bg2"/>
                </a:solidFill>
              </a:rPr>
            </a:br>
            <a:r>
              <a:rPr lang="lv-LV" sz="2600" b="1" kern="1200" dirty="0">
                <a:solidFill>
                  <a:schemeClr val="bg2"/>
                </a:solidFill>
              </a:rPr>
              <a:t>un</a:t>
            </a:r>
            <a:br>
              <a:rPr lang="lv-LV" sz="2600" b="1" kern="1200" dirty="0">
                <a:solidFill>
                  <a:schemeClr val="bg2"/>
                </a:solidFill>
              </a:rPr>
            </a:br>
            <a:r>
              <a:rPr lang="lv-LV" sz="2600" b="1" kern="1200" dirty="0">
                <a:solidFill>
                  <a:schemeClr val="bg2"/>
                </a:solidFill>
              </a:rPr>
              <a:t>motivācija</a:t>
            </a:r>
          </a:p>
        </p:txBody>
      </p:sp>
      <p:sp>
        <p:nvSpPr>
          <p:cNvPr id="11" name="Ovāls 10">
            <a:extLst>
              <a:ext uri="{FF2B5EF4-FFF2-40B4-BE49-F238E27FC236}">
                <a16:creationId xmlns:a16="http://schemas.microsoft.com/office/drawing/2014/main" id="{A245D863-E09C-FB44-E254-86F8908DB5C9}"/>
              </a:ext>
            </a:extLst>
          </p:cNvPr>
          <p:cNvSpPr/>
          <p:nvPr/>
        </p:nvSpPr>
        <p:spPr>
          <a:xfrm>
            <a:off x="6587627" y="596453"/>
            <a:ext cx="3106762" cy="3106762"/>
          </a:xfrm>
          <a:prstGeom prst="ellipse">
            <a:avLst/>
          </a:prstGeom>
          <a:solidFill>
            <a:schemeClr val="bg1">
              <a:alpha val="35000"/>
            </a:schemeClr>
          </a:solid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nchor="ctr"/>
          <a:lstStyle/>
          <a:p>
            <a:pPr algn="ctr"/>
            <a:r>
              <a:rPr lang="lv-LV" sz="2600" b="1" kern="1200" dirty="0">
                <a:solidFill>
                  <a:schemeClr val="bg1">
                    <a:lumMod val="75000"/>
                  </a:schemeClr>
                </a:solidFill>
              </a:rPr>
              <a:t>Zināšanas</a:t>
            </a:r>
          </a:p>
        </p:txBody>
      </p:sp>
      <p:cxnSp>
        <p:nvCxnSpPr>
          <p:cNvPr id="14" name="Taisns bultveida savienotājs 13">
            <a:extLst>
              <a:ext uri="{FF2B5EF4-FFF2-40B4-BE49-F238E27FC236}">
                <a16:creationId xmlns:a16="http://schemas.microsoft.com/office/drawing/2014/main" id="{CEC03324-D9F1-5228-6F32-FCF182A38E95}"/>
              </a:ext>
            </a:extLst>
          </p:cNvPr>
          <p:cNvCxnSpPr>
            <a:cxnSpLocks/>
          </p:cNvCxnSpPr>
          <p:nvPr/>
        </p:nvCxnSpPr>
        <p:spPr>
          <a:xfrm>
            <a:off x="4578824" y="3483591"/>
            <a:ext cx="4107976" cy="0"/>
          </a:xfrm>
          <a:prstGeom prst="straightConnector1">
            <a:avLst/>
          </a:prstGeom>
          <a:ln w="19050">
            <a:tailEnd type="oval"/>
          </a:ln>
        </p:spPr>
        <p:style>
          <a:lnRef idx="1">
            <a:schemeClr val="dk1"/>
          </a:lnRef>
          <a:fillRef idx="0">
            <a:schemeClr val="dk1"/>
          </a:fillRef>
          <a:effectRef idx="0">
            <a:schemeClr val="dk1"/>
          </a:effectRef>
          <a:fontRef idx="minor">
            <a:schemeClr val="tx1"/>
          </a:fontRef>
        </p:style>
      </p:cxnSp>
      <p:pic>
        <p:nvPicPr>
          <p:cNvPr id="19" name="Grafika 18">
            <a:extLst>
              <a:ext uri="{FF2B5EF4-FFF2-40B4-BE49-F238E27FC236}">
                <a16:creationId xmlns:a16="http://schemas.microsoft.com/office/drawing/2014/main" id="{843EC4AB-A8A1-8D0B-E1DD-4C9A5826575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Tree>
    <p:extLst>
      <p:ext uri="{BB962C8B-B14F-4D97-AF65-F5344CB8AC3E}">
        <p14:creationId xmlns:p14="http://schemas.microsoft.com/office/powerpoint/2010/main" val="3288236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aisnstūris 29">
            <a:extLst>
              <a:ext uri="{FF2B5EF4-FFF2-40B4-BE49-F238E27FC236}">
                <a16:creationId xmlns:a16="http://schemas.microsoft.com/office/drawing/2014/main" id="{B78CCADA-BCE0-66AB-2567-D062A81D953B}"/>
              </a:ext>
            </a:extLst>
          </p:cNvPr>
          <p:cNvSpPr/>
          <p:nvPr/>
        </p:nvSpPr>
        <p:spPr>
          <a:xfrm>
            <a:off x="0" y="3429000"/>
            <a:ext cx="12192000" cy="3429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Virsraksts 1">
            <a:extLst>
              <a:ext uri="{FF2B5EF4-FFF2-40B4-BE49-F238E27FC236}">
                <a16:creationId xmlns:a16="http://schemas.microsoft.com/office/drawing/2014/main" id="{9A82D61A-3834-9050-CA96-D37475D42C39}"/>
              </a:ext>
            </a:extLst>
          </p:cNvPr>
          <p:cNvSpPr>
            <a:spLocks noGrp="1"/>
          </p:cNvSpPr>
          <p:nvPr>
            <p:ph type="ctrTitle"/>
          </p:nvPr>
        </p:nvSpPr>
        <p:spPr>
          <a:xfrm>
            <a:off x="644989" y="1282457"/>
            <a:ext cx="5578331" cy="1107261"/>
          </a:xfrm>
        </p:spPr>
        <p:txBody>
          <a:bodyPr/>
          <a:lstStyle/>
          <a:p>
            <a:r>
              <a:rPr lang="lv-LV" dirty="0"/>
              <a:t>Latvijas iedzīvotāju finanšu pratības indekss </a:t>
            </a:r>
          </a:p>
        </p:txBody>
      </p:sp>
      <p:sp>
        <p:nvSpPr>
          <p:cNvPr id="4" name="Slaida numura vietturis 3">
            <a:extLst>
              <a:ext uri="{FF2B5EF4-FFF2-40B4-BE49-F238E27FC236}">
                <a16:creationId xmlns:a16="http://schemas.microsoft.com/office/drawing/2014/main" id="{D56A196B-085B-E7C4-0EA0-96C885AED6E5}"/>
              </a:ext>
            </a:extLst>
          </p:cNvPr>
          <p:cNvSpPr>
            <a:spLocks noGrp="1"/>
          </p:cNvSpPr>
          <p:nvPr>
            <p:ph type="sldNum" sz="quarter" idx="29"/>
          </p:nvPr>
        </p:nvSpPr>
        <p:spPr/>
        <p:txBody>
          <a:bodyPr/>
          <a:lstStyle/>
          <a:p>
            <a:fld id="{712B737D-8E28-4713-A82C-8BA69049BAD4}" type="slidenum">
              <a:rPr lang="lv-LV" smtClean="0"/>
              <a:pPr/>
              <a:t>5</a:t>
            </a:fld>
            <a:endParaRPr lang="lv-LV"/>
          </a:p>
        </p:txBody>
      </p:sp>
      <p:sp>
        <p:nvSpPr>
          <p:cNvPr id="6" name="Teksta vietturis 5">
            <a:extLst>
              <a:ext uri="{FF2B5EF4-FFF2-40B4-BE49-F238E27FC236}">
                <a16:creationId xmlns:a16="http://schemas.microsoft.com/office/drawing/2014/main" id="{8EB38684-F480-470B-83C6-6397D61F532B}"/>
              </a:ext>
            </a:extLst>
          </p:cNvPr>
          <p:cNvSpPr>
            <a:spLocks noGrp="1" noChangeAspect="1"/>
          </p:cNvSpPr>
          <p:nvPr>
            <p:ph type="body" sz="quarter" idx="31"/>
          </p:nvPr>
        </p:nvSpPr>
        <p:spPr>
          <a:xfrm>
            <a:off x="2567986" y="4852746"/>
            <a:ext cx="1161663" cy="649524"/>
          </a:xfrm>
        </p:spPr>
        <p:txBody>
          <a:bodyPr/>
          <a:lstStyle/>
          <a:p>
            <a:r>
              <a:rPr lang="lv-LV" sz="3600" dirty="0"/>
              <a:t>12.2</a:t>
            </a:r>
          </a:p>
        </p:txBody>
      </p:sp>
      <p:sp>
        <p:nvSpPr>
          <p:cNvPr id="7" name="Teksta vietturis 6">
            <a:extLst>
              <a:ext uri="{FF2B5EF4-FFF2-40B4-BE49-F238E27FC236}">
                <a16:creationId xmlns:a16="http://schemas.microsoft.com/office/drawing/2014/main" id="{3EC2016E-385D-F714-DDC1-606F52FA5738}"/>
              </a:ext>
            </a:extLst>
          </p:cNvPr>
          <p:cNvSpPr>
            <a:spLocks noGrp="1" noChangeAspect="1"/>
          </p:cNvSpPr>
          <p:nvPr>
            <p:ph type="body" sz="quarter" idx="32"/>
          </p:nvPr>
        </p:nvSpPr>
        <p:spPr>
          <a:xfrm>
            <a:off x="2621041" y="5406722"/>
            <a:ext cx="1397506" cy="360000"/>
          </a:xfrm>
        </p:spPr>
        <p:txBody>
          <a:bodyPr/>
          <a:lstStyle/>
          <a:p>
            <a:r>
              <a:rPr lang="lv-LV" sz="2000" b="1" dirty="0"/>
              <a:t>(</a:t>
            </a:r>
            <a:r>
              <a:rPr lang="lv-LV" sz="2000" b="1" dirty="0" err="1"/>
              <a:t>max</a:t>
            </a:r>
            <a:r>
              <a:rPr lang="lv-LV" sz="2000" b="1" dirty="0"/>
              <a:t> 20)</a:t>
            </a:r>
          </a:p>
          <a:p>
            <a:endParaRPr lang="lv-LV" sz="2000" b="1" dirty="0"/>
          </a:p>
        </p:txBody>
      </p:sp>
      <p:sp>
        <p:nvSpPr>
          <p:cNvPr id="16" name="Teksta vietturis 15">
            <a:extLst>
              <a:ext uri="{FF2B5EF4-FFF2-40B4-BE49-F238E27FC236}">
                <a16:creationId xmlns:a16="http://schemas.microsoft.com/office/drawing/2014/main" id="{8B2675F4-D594-CBAC-A29F-7A5DF68B9CFE}"/>
              </a:ext>
            </a:extLst>
          </p:cNvPr>
          <p:cNvSpPr>
            <a:spLocks noGrp="1"/>
          </p:cNvSpPr>
          <p:nvPr>
            <p:ph type="body" sz="quarter" idx="16"/>
          </p:nvPr>
        </p:nvSpPr>
        <p:spPr/>
        <p:txBody>
          <a:bodyPr/>
          <a:lstStyle/>
          <a:p>
            <a:endParaRPr lang="lv-LV"/>
          </a:p>
        </p:txBody>
      </p:sp>
      <p:pic>
        <p:nvPicPr>
          <p:cNvPr id="18" name="Attēla vietturis 17">
            <a:extLst>
              <a:ext uri="{FF2B5EF4-FFF2-40B4-BE49-F238E27FC236}">
                <a16:creationId xmlns:a16="http://schemas.microsoft.com/office/drawing/2014/main" id="{B88E16DC-A6C9-93CC-3C63-EFEEEA999B93}"/>
              </a:ext>
            </a:extLst>
          </p:cNvPr>
          <p:cNvPicPr>
            <a:picLocks noGrp="1" noChangeAspect="1"/>
          </p:cNvPicPr>
          <p:nvPr>
            <p:ph type="pic" sz="quarter" idx="19"/>
          </p:nvPr>
        </p:nvPicPr>
        <p:blipFill rotWithShape="1">
          <a:blip r:embed="rId3" cstate="print">
            <a:extLst>
              <a:ext uri="{28A0092B-C50C-407E-A947-70E740481C1C}">
                <a14:useLocalDpi xmlns:a14="http://schemas.microsoft.com/office/drawing/2010/main"/>
              </a:ext>
            </a:extLst>
          </a:blip>
          <a:srcRect l="17421" t="41" b="41"/>
          <a:stretch/>
        </p:blipFill>
        <p:spPr>
          <a:xfrm>
            <a:off x="6851176" y="0"/>
            <a:ext cx="5340824" cy="3429000"/>
          </a:xfrm>
          <a:prstGeom prst="rect">
            <a:avLst/>
          </a:prstGeom>
        </p:spPr>
      </p:pic>
      <p:pic>
        <p:nvPicPr>
          <p:cNvPr id="19" name="Tiešsaistes attēla vietturis 18">
            <a:extLst>
              <a:ext uri="{FF2B5EF4-FFF2-40B4-BE49-F238E27FC236}">
                <a16:creationId xmlns:a16="http://schemas.microsoft.com/office/drawing/2014/main" id="{26A3DC49-488A-AFF8-0FA8-36E3CAE6AF75}"/>
              </a:ext>
            </a:extLst>
          </p:cNvPr>
          <p:cNvPicPr>
            <a:picLocks noGrp="1" noChangeAspect="1"/>
          </p:cNvPicPr>
          <p:nvPr>
            <p:ph type="clipArt" sz="quarter" idx="30"/>
          </p:nvPr>
        </p:nvPicPr>
        <p:blipFill>
          <a:blip r:embed="rId4"/>
          <a:stretch>
            <a:fillRect/>
          </a:stretch>
        </p:blipFill>
        <p:spPr>
          <a:xfrm>
            <a:off x="1409264" y="4734543"/>
            <a:ext cx="1147255" cy="1152798"/>
          </a:xfrm>
          <a:prstGeom prst="rect">
            <a:avLst/>
          </a:prstGeom>
        </p:spPr>
      </p:pic>
      <p:sp>
        <p:nvSpPr>
          <p:cNvPr id="20" name="Teksta vietturis 17">
            <a:extLst>
              <a:ext uri="{FF2B5EF4-FFF2-40B4-BE49-F238E27FC236}">
                <a16:creationId xmlns:a16="http://schemas.microsoft.com/office/drawing/2014/main" id="{1B28A68F-84D4-F18C-5B40-F8C1130675A5}"/>
              </a:ext>
            </a:extLst>
          </p:cNvPr>
          <p:cNvSpPr txBox="1">
            <a:spLocks/>
          </p:cNvSpPr>
          <p:nvPr/>
        </p:nvSpPr>
        <p:spPr>
          <a:xfrm>
            <a:off x="1431296" y="4093411"/>
            <a:ext cx="1845479" cy="46642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1800" b="1" kern="1200">
                <a:solidFill>
                  <a:schemeClr val="accent2"/>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1800" b="1" kern="1200">
                <a:solidFill>
                  <a:schemeClr val="accent2"/>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1800" b="1" kern="1200">
                <a:solidFill>
                  <a:schemeClr val="accent2"/>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1800" b="1"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000" b="1" dirty="0"/>
              <a:t>Indekss</a:t>
            </a:r>
          </a:p>
        </p:txBody>
      </p:sp>
      <p:sp>
        <p:nvSpPr>
          <p:cNvPr id="21" name="Teksta vietturis 3">
            <a:extLst>
              <a:ext uri="{FF2B5EF4-FFF2-40B4-BE49-F238E27FC236}">
                <a16:creationId xmlns:a16="http://schemas.microsoft.com/office/drawing/2014/main" id="{BF0A997E-1EB8-9FE4-DC84-51416DCB7A69}"/>
              </a:ext>
            </a:extLst>
          </p:cNvPr>
          <p:cNvSpPr txBox="1">
            <a:spLocks/>
          </p:cNvSpPr>
          <p:nvPr/>
        </p:nvSpPr>
        <p:spPr>
          <a:xfrm>
            <a:off x="8480968" y="3918703"/>
            <a:ext cx="2323918" cy="81583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1800" b="1" kern="1200">
                <a:solidFill>
                  <a:schemeClr val="accent2"/>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1800" b="1" kern="1200">
                <a:solidFill>
                  <a:schemeClr val="accent2"/>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1800" b="1" kern="1200">
                <a:solidFill>
                  <a:schemeClr val="accent2"/>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1800" b="1"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000" b="1" dirty="0"/>
              <a:t>Pietiekami</a:t>
            </a:r>
            <a:br>
              <a:rPr lang="lv-LV" sz="2000" b="1" dirty="0"/>
            </a:br>
            <a:r>
              <a:rPr lang="lv-LV" sz="2000" b="1" dirty="0"/>
              <a:t>uzkrājumi</a:t>
            </a:r>
          </a:p>
        </p:txBody>
      </p:sp>
      <p:sp>
        <p:nvSpPr>
          <p:cNvPr id="22" name="Teksta vietturis 25">
            <a:extLst>
              <a:ext uri="{FF2B5EF4-FFF2-40B4-BE49-F238E27FC236}">
                <a16:creationId xmlns:a16="http://schemas.microsoft.com/office/drawing/2014/main" id="{BFBAD1CE-E367-A90F-98D5-F6D4082F29A6}"/>
              </a:ext>
            </a:extLst>
          </p:cNvPr>
          <p:cNvSpPr txBox="1">
            <a:spLocks/>
          </p:cNvSpPr>
          <p:nvPr/>
        </p:nvSpPr>
        <p:spPr>
          <a:xfrm>
            <a:off x="4929061" y="3918702"/>
            <a:ext cx="3015615" cy="81584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1800" b="1" kern="1200">
                <a:solidFill>
                  <a:schemeClr val="accent2"/>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1800" b="1" kern="1200">
                <a:solidFill>
                  <a:schemeClr val="accent2"/>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1800" b="1" kern="1200">
                <a:solidFill>
                  <a:schemeClr val="accent2"/>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1800" b="1"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000" b="1" dirty="0"/>
              <a:t>Digitālā</a:t>
            </a:r>
            <a:br>
              <a:rPr lang="lv-LV" sz="2000" b="1" dirty="0"/>
            </a:br>
            <a:r>
              <a:rPr lang="lv-LV" sz="2000" b="1" dirty="0"/>
              <a:t>finanšu pratība</a:t>
            </a:r>
          </a:p>
        </p:txBody>
      </p:sp>
      <p:pic>
        <p:nvPicPr>
          <p:cNvPr id="24" name="Tiešsaistes attēla vietturis 23">
            <a:extLst>
              <a:ext uri="{FF2B5EF4-FFF2-40B4-BE49-F238E27FC236}">
                <a16:creationId xmlns:a16="http://schemas.microsoft.com/office/drawing/2014/main" id="{5206BA75-C104-B280-5F58-C5D746A81795}"/>
              </a:ext>
            </a:extLst>
          </p:cNvPr>
          <p:cNvPicPr>
            <a:picLocks noGrp="1" noChangeAspect="1"/>
          </p:cNvPicPr>
          <p:nvPr>
            <p:ph type="clipArt" sz="quarter" idx="34"/>
          </p:nvPr>
        </p:nvPicPr>
        <p:blipFill>
          <a:blip r:embed="rId5"/>
          <a:stretch>
            <a:fillRect/>
          </a:stretch>
        </p:blipFill>
        <p:spPr>
          <a:xfrm>
            <a:off x="4929061" y="4743238"/>
            <a:ext cx="1133652" cy="1133652"/>
          </a:xfrm>
          <a:prstGeom prst="rect">
            <a:avLst/>
          </a:prstGeom>
        </p:spPr>
      </p:pic>
      <p:sp>
        <p:nvSpPr>
          <p:cNvPr id="25" name="Teksta vietturis 5">
            <a:extLst>
              <a:ext uri="{FF2B5EF4-FFF2-40B4-BE49-F238E27FC236}">
                <a16:creationId xmlns:a16="http://schemas.microsoft.com/office/drawing/2014/main" id="{03E0CA2B-DB96-06B3-B25A-F687E6F14818}"/>
              </a:ext>
            </a:extLst>
          </p:cNvPr>
          <p:cNvSpPr txBox="1">
            <a:spLocks/>
          </p:cNvSpPr>
          <p:nvPr/>
        </p:nvSpPr>
        <p:spPr>
          <a:xfrm>
            <a:off x="6172948" y="4837813"/>
            <a:ext cx="1161663" cy="64952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6000" b="1"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b="1" kern="1200">
                <a:solidFill>
                  <a:schemeClr val="accent2"/>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b="1" kern="1200">
                <a:solidFill>
                  <a:schemeClr val="accent2"/>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b="1" kern="1200">
                <a:solidFill>
                  <a:schemeClr val="accent2"/>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b="1"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3600" dirty="0"/>
              <a:t>4.6</a:t>
            </a:r>
          </a:p>
        </p:txBody>
      </p:sp>
      <p:sp>
        <p:nvSpPr>
          <p:cNvPr id="26" name="Teksta vietturis 6">
            <a:extLst>
              <a:ext uri="{FF2B5EF4-FFF2-40B4-BE49-F238E27FC236}">
                <a16:creationId xmlns:a16="http://schemas.microsoft.com/office/drawing/2014/main" id="{A27753C6-94FE-5805-8647-DACF436A58BC}"/>
              </a:ext>
            </a:extLst>
          </p:cNvPr>
          <p:cNvSpPr txBox="1">
            <a:spLocks/>
          </p:cNvSpPr>
          <p:nvPr/>
        </p:nvSpPr>
        <p:spPr>
          <a:xfrm>
            <a:off x="6172948" y="5391789"/>
            <a:ext cx="1397506" cy="3600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000" b="1" dirty="0"/>
              <a:t>(</a:t>
            </a:r>
            <a:r>
              <a:rPr lang="lv-LV" sz="2000" b="1" dirty="0" err="1"/>
              <a:t>max</a:t>
            </a:r>
            <a:r>
              <a:rPr lang="lv-LV" sz="2000" b="1" dirty="0"/>
              <a:t> 10)</a:t>
            </a:r>
          </a:p>
          <a:p>
            <a:endParaRPr lang="lv-LV" sz="2000" b="1" dirty="0"/>
          </a:p>
        </p:txBody>
      </p:sp>
      <p:pic>
        <p:nvPicPr>
          <p:cNvPr id="28" name="Tiešsaistes attēla vietturis 27">
            <a:extLst>
              <a:ext uri="{FF2B5EF4-FFF2-40B4-BE49-F238E27FC236}">
                <a16:creationId xmlns:a16="http://schemas.microsoft.com/office/drawing/2014/main" id="{C5A47316-D197-918A-4746-D781D4BB04D8}"/>
              </a:ext>
            </a:extLst>
          </p:cNvPr>
          <p:cNvPicPr>
            <a:picLocks noGrp="1" noChangeAspect="1"/>
          </p:cNvPicPr>
          <p:nvPr>
            <p:ph type="clipArt" sz="quarter" idx="38"/>
          </p:nvPr>
        </p:nvPicPr>
        <p:blipFill>
          <a:blip r:embed="rId6"/>
          <a:stretch>
            <a:fillRect/>
          </a:stretch>
        </p:blipFill>
        <p:spPr>
          <a:xfrm flipH="1">
            <a:off x="8480968" y="4717038"/>
            <a:ext cx="1180510" cy="1186052"/>
          </a:xfrm>
          <a:prstGeom prst="rect">
            <a:avLst/>
          </a:prstGeom>
        </p:spPr>
      </p:pic>
      <p:sp>
        <p:nvSpPr>
          <p:cNvPr id="29" name="Teksta vietturis 5">
            <a:extLst>
              <a:ext uri="{FF2B5EF4-FFF2-40B4-BE49-F238E27FC236}">
                <a16:creationId xmlns:a16="http://schemas.microsoft.com/office/drawing/2014/main" id="{C725FD3C-CD8D-126B-EEFD-8F883AE89567}"/>
              </a:ext>
            </a:extLst>
          </p:cNvPr>
          <p:cNvSpPr txBox="1">
            <a:spLocks/>
          </p:cNvSpPr>
          <p:nvPr/>
        </p:nvSpPr>
        <p:spPr>
          <a:xfrm>
            <a:off x="9771713" y="5102265"/>
            <a:ext cx="1161663" cy="64952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6000" b="1"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b="1" kern="1200">
                <a:solidFill>
                  <a:schemeClr val="accent2"/>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b="1" kern="1200">
                <a:solidFill>
                  <a:schemeClr val="accent2"/>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b="1" kern="1200">
                <a:solidFill>
                  <a:schemeClr val="accent2"/>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b="1"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3600" dirty="0"/>
              <a:t>35</a:t>
            </a:r>
            <a:r>
              <a:rPr lang="lv-LV" sz="2400" dirty="0"/>
              <a:t>%</a:t>
            </a:r>
            <a:endParaRPr lang="lv-LV" sz="3600" dirty="0"/>
          </a:p>
        </p:txBody>
      </p:sp>
      <p:pic>
        <p:nvPicPr>
          <p:cNvPr id="31" name="Grafika 30">
            <a:extLst>
              <a:ext uri="{FF2B5EF4-FFF2-40B4-BE49-F238E27FC236}">
                <a16:creationId xmlns:a16="http://schemas.microsoft.com/office/drawing/2014/main" id="{4D279F76-F028-F98F-4755-0FD6D76570F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518802" y="6231672"/>
            <a:ext cx="1017867" cy="360000"/>
          </a:xfrm>
          <a:prstGeom prst="rect">
            <a:avLst/>
          </a:prstGeom>
        </p:spPr>
      </p:pic>
    </p:spTree>
    <p:extLst>
      <p:ext uri="{BB962C8B-B14F-4D97-AF65-F5344CB8AC3E}">
        <p14:creationId xmlns:p14="http://schemas.microsoft.com/office/powerpoint/2010/main" val="391305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a vietturis 2">
            <a:extLst>
              <a:ext uri="{FF2B5EF4-FFF2-40B4-BE49-F238E27FC236}">
                <a16:creationId xmlns:a16="http://schemas.microsoft.com/office/drawing/2014/main" id="{D5146073-3602-CCA4-453F-81346B978BDC}"/>
              </a:ext>
            </a:extLst>
          </p:cNvPr>
          <p:cNvSpPr>
            <a:spLocks noGrp="1"/>
          </p:cNvSpPr>
          <p:nvPr>
            <p:ph type="body" sz="quarter" idx="11"/>
          </p:nvPr>
        </p:nvSpPr>
        <p:spPr>
          <a:xfrm>
            <a:off x="644197" y="2217366"/>
            <a:ext cx="4989687" cy="2229273"/>
          </a:xfrm>
        </p:spPr>
        <p:txBody>
          <a:bodyPr anchor="t"/>
          <a:lstStyle/>
          <a:p>
            <a:r>
              <a:rPr lang="lv-LV" b="1" dirty="0"/>
              <a:t>Finanšu pratības nedēļa </a:t>
            </a:r>
            <a:r>
              <a:rPr lang="lv-LV" dirty="0"/>
              <a:t>šogad tiks rīkota jau 10 gadu, kuras ietvaros Latvijas Banka aicina valsts, privātā un  nevalstiskā sektora pārstāvjus rīkot savus pasākumus un pieteikt tos sazinoties ar Latvijas Banku.</a:t>
            </a:r>
            <a:endParaRPr lang="lv-LV" sz="1600" dirty="0"/>
          </a:p>
        </p:txBody>
      </p:sp>
      <p:sp>
        <p:nvSpPr>
          <p:cNvPr id="4" name="Slaida numura vietturis 3">
            <a:extLst>
              <a:ext uri="{FF2B5EF4-FFF2-40B4-BE49-F238E27FC236}">
                <a16:creationId xmlns:a16="http://schemas.microsoft.com/office/drawing/2014/main" id="{3534DFCB-574B-1E19-CCE9-24BFF01A6996}"/>
              </a:ext>
            </a:extLst>
          </p:cNvPr>
          <p:cNvSpPr>
            <a:spLocks noGrp="1"/>
          </p:cNvSpPr>
          <p:nvPr>
            <p:ph type="sldNum" sz="quarter" idx="13"/>
          </p:nvPr>
        </p:nvSpPr>
        <p:spPr/>
        <p:txBody>
          <a:bodyPr/>
          <a:lstStyle/>
          <a:p>
            <a:fld id="{712B737D-8E28-4713-A82C-8BA69049BAD4}" type="slidenum">
              <a:rPr lang="lv-LV" smtClean="0"/>
              <a:pPr/>
              <a:t>6</a:t>
            </a:fld>
            <a:endParaRPr lang="lv-LV"/>
          </a:p>
        </p:txBody>
      </p:sp>
      <p:sp>
        <p:nvSpPr>
          <p:cNvPr id="12" name="TextBox 11">
            <a:hlinkClick r:id="rId2"/>
            <a:extLst>
              <a:ext uri="{FF2B5EF4-FFF2-40B4-BE49-F238E27FC236}">
                <a16:creationId xmlns:a16="http://schemas.microsoft.com/office/drawing/2014/main" id="{49EDEB08-3C01-407E-A6F9-A9DEF1380BA1}"/>
              </a:ext>
            </a:extLst>
          </p:cNvPr>
          <p:cNvSpPr txBox="1"/>
          <p:nvPr/>
        </p:nvSpPr>
        <p:spPr>
          <a:xfrm>
            <a:off x="1444899" y="5494277"/>
            <a:ext cx="3079775" cy="369332"/>
          </a:xfrm>
          <a:prstGeom prst="rect">
            <a:avLst/>
          </a:prstGeom>
          <a:noFill/>
        </p:spPr>
        <p:txBody>
          <a:bodyPr wrap="square" rtlCol="0">
            <a:spAutoFit/>
          </a:bodyPr>
          <a:lstStyle/>
          <a:p>
            <a:pPr algn="l"/>
            <a:r>
              <a:rPr lang="lv-LV" sz="1800" dirty="0" err="1"/>
              <a:t>angelina.muste@bank.lv</a:t>
            </a:r>
            <a:endParaRPr lang="lv-LV" dirty="0"/>
          </a:p>
        </p:txBody>
      </p:sp>
      <p:pic>
        <p:nvPicPr>
          <p:cNvPr id="14" name="Grafika 13" descr="Envelope outline">
            <a:extLst>
              <a:ext uri="{FF2B5EF4-FFF2-40B4-BE49-F238E27FC236}">
                <a16:creationId xmlns:a16="http://schemas.microsoft.com/office/drawing/2014/main" id="{55AAF84B-12AE-5B0B-EDD7-11FD57CD4F6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1530" y="5335442"/>
            <a:ext cx="687003" cy="687003"/>
          </a:xfrm>
          <a:prstGeom prst="rect">
            <a:avLst/>
          </a:prstGeom>
        </p:spPr>
      </p:pic>
      <p:pic>
        <p:nvPicPr>
          <p:cNvPr id="15" name="Grafika 14">
            <a:extLst>
              <a:ext uri="{FF2B5EF4-FFF2-40B4-BE49-F238E27FC236}">
                <a16:creationId xmlns:a16="http://schemas.microsoft.com/office/drawing/2014/main" id="{B0635566-918F-523B-7CEA-D77C5B454C4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18802" y="6231672"/>
            <a:ext cx="1017867" cy="360000"/>
          </a:xfrm>
          <a:prstGeom prst="rect">
            <a:avLst/>
          </a:prstGeom>
        </p:spPr>
      </p:pic>
      <p:pic>
        <p:nvPicPr>
          <p:cNvPr id="7" name="Attēla vietturis 6" descr="Attēls, kurā ir teksts&#10;&#10;Apraksts ģenerēts automātiski">
            <a:extLst>
              <a:ext uri="{FF2B5EF4-FFF2-40B4-BE49-F238E27FC236}">
                <a16:creationId xmlns:a16="http://schemas.microsoft.com/office/drawing/2014/main" id="{12B580A8-1E7A-8549-AFE1-01B9E9DB03FE}"/>
              </a:ext>
            </a:extLst>
          </p:cNvPr>
          <p:cNvPicPr>
            <a:picLocks noGrp="1" noChangeAspect="1"/>
          </p:cNvPicPr>
          <p:nvPr>
            <p:ph type="pic" sz="quarter" idx="19"/>
          </p:nvPr>
        </p:nvPicPr>
        <p:blipFill rotWithShape="1">
          <a:blip r:embed="rId7" cstate="print">
            <a:extLst>
              <a:ext uri="{28A0092B-C50C-407E-A947-70E740481C1C}">
                <a14:useLocalDpi xmlns:a14="http://schemas.microsoft.com/office/drawing/2010/main"/>
              </a:ext>
            </a:extLst>
          </a:blip>
          <a:srcRect/>
          <a:stretch/>
        </p:blipFill>
        <p:spPr>
          <a:xfrm>
            <a:off x="6817121" y="1895803"/>
            <a:ext cx="5374879" cy="3066393"/>
          </a:xfrm>
        </p:spPr>
      </p:pic>
    </p:spTree>
    <p:extLst>
      <p:ext uri="{BB962C8B-B14F-4D97-AF65-F5344CB8AC3E}">
        <p14:creationId xmlns:p14="http://schemas.microsoft.com/office/powerpoint/2010/main" val="3440086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aisnstūris 11">
            <a:extLst>
              <a:ext uri="{FF2B5EF4-FFF2-40B4-BE49-F238E27FC236}">
                <a16:creationId xmlns:a16="http://schemas.microsoft.com/office/drawing/2014/main" id="{72CD6F96-A5D4-71E4-0572-B66753515C63}"/>
              </a:ext>
            </a:extLst>
          </p:cNvPr>
          <p:cNvSpPr/>
          <p:nvPr/>
        </p:nvSpPr>
        <p:spPr>
          <a:xfrm>
            <a:off x="0" y="2870066"/>
            <a:ext cx="12192000" cy="3987933"/>
          </a:xfrm>
          <a:prstGeom prst="rect">
            <a:avLst/>
          </a:prstGeom>
          <a:solidFill>
            <a:srgbClr val="D0D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Virsraksts 6">
            <a:extLst>
              <a:ext uri="{FF2B5EF4-FFF2-40B4-BE49-F238E27FC236}">
                <a16:creationId xmlns:a16="http://schemas.microsoft.com/office/drawing/2014/main" id="{01837036-D871-7425-C117-AC7B5C9AF0F1}"/>
              </a:ext>
            </a:extLst>
          </p:cNvPr>
          <p:cNvSpPr>
            <a:spLocks noGrp="1"/>
          </p:cNvSpPr>
          <p:nvPr>
            <p:ph type="title"/>
          </p:nvPr>
        </p:nvSpPr>
        <p:spPr>
          <a:xfrm>
            <a:off x="639097" y="102858"/>
            <a:ext cx="7288161" cy="1325563"/>
          </a:xfrm>
        </p:spPr>
        <p:txBody>
          <a:bodyPr/>
          <a:lstStyle/>
          <a:p>
            <a:r>
              <a:rPr lang="lv-LV" sz="3200" dirty="0"/>
              <a:t>Krāpšanas gadījumu statistika</a:t>
            </a:r>
            <a:br>
              <a:rPr lang="lv-LV" sz="3200" dirty="0"/>
            </a:br>
            <a:r>
              <a:rPr lang="lv-LV" sz="3200" dirty="0"/>
              <a:t>četrās lielākajās bankā</a:t>
            </a:r>
          </a:p>
        </p:txBody>
      </p:sp>
      <p:sp>
        <p:nvSpPr>
          <p:cNvPr id="2" name="Slaida numura vietturis 1">
            <a:extLst>
              <a:ext uri="{FF2B5EF4-FFF2-40B4-BE49-F238E27FC236}">
                <a16:creationId xmlns:a16="http://schemas.microsoft.com/office/drawing/2014/main" id="{0192628C-37BD-1343-5971-8A5672859F0E}"/>
              </a:ext>
            </a:extLst>
          </p:cNvPr>
          <p:cNvSpPr>
            <a:spLocks noGrp="1"/>
          </p:cNvSpPr>
          <p:nvPr>
            <p:ph type="sldNum" sz="quarter" idx="10"/>
          </p:nvPr>
        </p:nvSpPr>
        <p:spPr/>
        <p:txBody>
          <a:bodyPr/>
          <a:lstStyle/>
          <a:p>
            <a:fld id="{0C9F65A0-2F09-4141-8FCD-F0391BF63056}" type="slidenum">
              <a:rPr lang="lv-LV" smtClean="0"/>
              <a:pPr/>
              <a:t>7</a:t>
            </a:fld>
            <a:endParaRPr lang="lv-LV"/>
          </a:p>
        </p:txBody>
      </p:sp>
      <p:pic>
        <p:nvPicPr>
          <p:cNvPr id="5" name="Attēls 4">
            <a:extLst>
              <a:ext uri="{FF2B5EF4-FFF2-40B4-BE49-F238E27FC236}">
                <a16:creationId xmlns:a16="http://schemas.microsoft.com/office/drawing/2014/main" id="{7E685051-09C0-33B1-E1DB-4844728CC258}"/>
              </a:ext>
            </a:extLst>
          </p:cNvPr>
          <p:cNvPicPr>
            <a:picLocks noChangeAspect="1"/>
          </p:cNvPicPr>
          <p:nvPr/>
        </p:nvPicPr>
        <p:blipFill>
          <a:blip r:embed="rId2"/>
          <a:stretch>
            <a:fillRect/>
          </a:stretch>
        </p:blipFill>
        <p:spPr>
          <a:xfrm>
            <a:off x="9981797" y="529425"/>
            <a:ext cx="1456650" cy="472427"/>
          </a:xfrm>
          <a:prstGeom prst="rect">
            <a:avLst/>
          </a:prstGeom>
        </p:spPr>
      </p:pic>
      <p:pic>
        <p:nvPicPr>
          <p:cNvPr id="6" name="Attēls 5">
            <a:extLst>
              <a:ext uri="{FF2B5EF4-FFF2-40B4-BE49-F238E27FC236}">
                <a16:creationId xmlns:a16="http://schemas.microsoft.com/office/drawing/2014/main" id="{ED5064B4-E105-E2A3-CE56-ED78DCBC06F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5769" b="60582"/>
          <a:stretch/>
        </p:blipFill>
        <p:spPr>
          <a:xfrm>
            <a:off x="264000" y="1744509"/>
            <a:ext cx="11664000" cy="944378"/>
          </a:xfrm>
          <a:prstGeom prst="rect">
            <a:avLst/>
          </a:prstGeom>
        </p:spPr>
      </p:pic>
      <p:sp>
        <p:nvSpPr>
          <p:cNvPr id="8" name="Taisnstūris 7">
            <a:extLst>
              <a:ext uri="{FF2B5EF4-FFF2-40B4-BE49-F238E27FC236}">
                <a16:creationId xmlns:a16="http://schemas.microsoft.com/office/drawing/2014/main" id="{2FEFED11-AC95-2C00-573C-6A3EEB9FABB3}"/>
              </a:ext>
            </a:extLst>
          </p:cNvPr>
          <p:cNvSpPr/>
          <p:nvPr/>
        </p:nvSpPr>
        <p:spPr>
          <a:xfrm>
            <a:off x="0" y="0"/>
            <a:ext cx="374400" cy="15633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extBox 8">
            <a:extLst>
              <a:ext uri="{FF2B5EF4-FFF2-40B4-BE49-F238E27FC236}">
                <a16:creationId xmlns:a16="http://schemas.microsoft.com/office/drawing/2014/main" id="{3143C718-89BF-0910-32C9-035F3813047D}"/>
              </a:ext>
            </a:extLst>
          </p:cNvPr>
          <p:cNvSpPr txBox="1"/>
          <p:nvPr/>
        </p:nvSpPr>
        <p:spPr>
          <a:xfrm>
            <a:off x="661219" y="1273085"/>
            <a:ext cx="1983658" cy="276999"/>
          </a:xfrm>
          <a:prstGeom prst="rect">
            <a:avLst/>
          </a:prstGeom>
          <a:noFill/>
        </p:spPr>
        <p:txBody>
          <a:bodyPr wrap="square" rtlCol="0">
            <a:spAutoFit/>
          </a:bodyPr>
          <a:lstStyle/>
          <a:p>
            <a:r>
              <a:rPr lang="lv-LV" sz="1200" dirty="0"/>
              <a:t>(01.01.2022.-21.12.2022.)</a:t>
            </a:r>
          </a:p>
        </p:txBody>
      </p:sp>
      <p:pic>
        <p:nvPicPr>
          <p:cNvPr id="10" name="Attēls 9">
            <a:extLst>
              <a:ext uri="{FF2B5EF4-FFF2-40B4-BE49-F238E27FC236}">
                <a16:creationId xmlns:a16="http://schemas.microsoft.com/office/drawing/2014/main" id="{F070FDD4-2C61-19E7-FE4E-9748586D82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1" t="41996" r="-10" b="48"/>
          <a:stretch/>
        </p:blipFill>
        <p:spPr>
          <a:xfrm>
            <a:off x="639097" y="2890686"/>
            <a:ext cx="10889186" cy="3744000"/>
          </a:xfrm>
          <a:prstGeom prst="rect">
            <a:avLst/>
          </a:prstGeom>
        </p:spPr>
      </p:pic>
    </p:spTree>
    <p:extLst>
      <p:ext uri="{BB962C8B-B14F-4D97-AF65-F5344CB8AC3E}">
        <p14:creationId xmlns:p14="http://schemas.microsoft.com/office/powerpoint/2010/main" val="1790833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aisnstūris 25">
            <a:extLst>
              <a:ext uri="{FF2B5EF4-FFF2-40B4-BE49-F238E27FC236}">
                <a16:creationId xmlns:a16="http://schemas.microsoft.com/office/drawing/2014/main" id="{052AE5ED-A5B8-2008-AA8F-D23D7691A607}"/>
              </a:ext>
            </a:extLst>
          </p:cNvPr>
          <p:cNvSpPr/>
          <p:nvPr/>
        </p:nvSpPr>
        <p:spPr>
          <a:xfrm>
            <a:off x="0" y="2639832"/>
            <a:ext cx="12192000" cy="421816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6" name="Slaida numura vietturis 15">
            <a:extLst>
              <a:ext uri="{FF2B5EF4-FFF2-40B4-BE49-F238E27FC236}">
                <a16:creationId xmlns:a16="http://schemas.microsoft.com/office/drawing/2014/main" id="{C4C8D520-65E0-2888-7BE7-6C98F2E0C3A2}"/>
              </a:ext>
            </a:extLst>
          </p:cNvPr>
          <p:cNvSpPr>
            <a:spLocks noGrp="1"/>
          </p:cNvSpPr>
          <p:nvPr>
            <p:ph type="sldNum" sz="quarter" idx="11"/>
          </p:nvPr>
        </p:nvSpPr>
        <p:spPr/>
        <p:txBody>
          <a:bodyPr/>
          <a:lstStyle/>
          <a:p>
            <a:fld id="{712B737D-8E28-4713-A82C-8BA69049BAD4}" type="slidenum">
              <a:rPr lang="lv-LV" smtClean="0"/>
              <a:pPr/>
              <a:t>8</a:t>
            </a:fld>
            <a:endParaRPr lang="lv-LV"/>
          </a:p>
        </p:txBody>
      </p:sp>
      <p:sp>
        <p:nvSpPr>
          <p:cNvPr id="11" name="Virsraksts 10">
            <a:extLst>
              <a:ext uri="{FF2B5EF4-FFF2-40B4-BE49-F238E27FC236}">
                <a16:creationId xmlns:a16="http://schemas.microsoft.com/office/drawing/2014/main" id="{805F075B-DF40-E900-825C-756D2D535A15}"/>
              </a:ext>
            </a:extLst>
          </p:cNvPr>
          <p:cNvSpPr>
            <a:spLocks noGrp="1"/>
          </p:cNvSpPr>
          <p:nvPr>
            <p:ph type="title"/>
          </p:nvPr>
        </p:nvSpPr>
        <p:spPr>
          <a:xfrm>
            <a:off x="648000" y="810236"/>
            <a:ext cx="5251355" cy="1325563"/>
          </a:xfrm>
        </p:spPr>
        <p:txBody>
          <a:bodyPr/>
          <a:lstStyle/>
          <a:p>
            <a:r>
              <a:rPr lang="lv-LV" sz="3600" dirty="0"/>
              <a:t>Kas ir finanšu krāpniecība?</a:t>
            </a:r>
          </a:p>
        </p:txBody>
      </p:sp>
      <p:sp>
        <p:nvSpPr>
          <p:cNvPr id="4" name="Teksta vietturis 3">
            <a:extLst>
              <a:ext uri="{FF2B5EF4-FFF2-40B4-BE49-F238E27FC236}">
                <a16:creationId xmlns:a16="http://schemas.microsoft.com/office/drawing/2014/main" id="{562441DE-852A-ED8E-DB02-D54BA1B3CADE}"/>
              </a:ext>
            </a:extLst>
          </p:cNvPr>
          <p:cNvSpPr>
            <a:spLocks noGrp="1"/>
          </p:cNvSpPr>
          <p:nvPr>
            <p:ph type="body" sz="quarter" idx="4294967295"/>
          </p:nvPr>
        </p:nvSpPr>
        <p:spPr>
          <a:xfrm>
            <a:off x="693162" y="3102888"/>
            <a:ext cx="7296626" cy="981075"/>
          </a:xfrm>
        </p:spPr>
        <p:txBody>
          <a:bodyPr anchor="t"/>
          <a:lstStyle/>
          <a:p>
            <a:pPr>
              <a:lnSpc>
                <a:spcPct val="110000"/>
              </a:lnSpc>
            </a:pPr>
            <a:r>
              <a:rPr lang="lv-LV" sz="2000" b="1" dirty="0"/>
              <a:t>Pasākumu kopums, kurā viltvārži uzdodas par "kādu</a:t>
            </a:r>
            <a:r>
              <a:rPr lang="lv-LV" b="1" dirty="0"/>
              <a:t>"</a:t>
            </a:r>
            <a:r>
              <a:rPr lang="lv-LV" sz="2000" b="1" dirty="0"/>
              <a:t> ar mērķi izkrāpt finanšu līdzekļus no iedzīvotājiem</a:t>
            </a:r>
          </a:p>
        </p:txBody>
      </p:sp>
      <p:sp>
        <p:nvSpPr>
          <p:cNvPr id="5" name="Teksta vietturis 4">
            <a:extLst>
              <a:ext uri="{FF2B5EF4-FFF2-40B4-BE49-F238E27FC236}">
                <a16:creationId xmlns:a16="http://schemas.microsoft.com/office/drawing/2014/main" id="{75B1BE42-2C5E-CF11-D322-20A8C5637B81}"/>
              </a:ext>
            </a:extLst>
          </p:cNvPr>
          <p:cNvSpPr>
            <a:spLocks noGrp="1"/>
          </p:cNvSpPr>
          <p:nvPr>
            <p:ph type="body" sz="quarter" idx="4294967295"/>
          </p:nvPr>
        </p:nvSpPr>
        <p:spPr>
          <a:xfrm>
            <a:off x="693162" y="4137974"/>
            <a:ext cx="2278638" cy="423511"/>
          </a:xfrm>
        </p:spPr>
        <p:txBody>
          <a:bodyPr anchor="t"/>
          <a:lstStyle/>
          <a:p>
            <a:pPr>
              <a:buNone/>
            </a:pPr>
            <a:r>
              <a:rPr lang="lv-LV" sz="1800" b="1" dirty="0"/>
              <a:t>Jāņem vērā:</a:t>
            </a:r>
          </a:p>
        </p:txBody>
      </p:sp>
      <p:pic>
        <p:nvPicPr>
          <p:cNvPr id="18" name="Tiešsaistes attēla vietturis 17">
            <a:extLst>
              <a:ext uri="{FF2B5EF4-FFF2-40B4-BE49-F238E27FC236}">
                <a16:creationId xmlns:a16="http://schemas.microsoft.com/office/drawing/2014/main" id="{15B42346-E6BF-4EB6-4878-CC53660CA10E}"/>
              </a:ext>
            </a:extLst>
          </p:cNvPr>
          <p:cNvPicPr>
            <a:picLocks noGrp="1" noChangeAspect="1"/>
          </p:cNvPicPr>
          <p:nvPr>
            <p:ph type="clipArt" sz="quarter" idx="4294967295"/>
          </p:nvPr>
        </p:nvPicPr>
        <p:blipFill rotWithShape="1">
          <a:blip r:embed="rId2" cstate="print">
            <a:extLst>
              <a:ext uri="{28A0092B-C50C-407E-A947-70E740481C1C}">
                <a14:useLocalDpi xmlns:a14="http://schemas.microsoft.com/office/drawing/2010/main"/>
              </a:ext>
            </a:extLst>
          </a:blip>
          <a:srcRect/>
          <a:stretch/>
        </p:blipFill>
        <p:spPr>
          <a:xfrm>
            <a:off x="5335325" y="0"/>
            <a:ext cx="6856675" cy="2639833"/>
          </a:xfrm>
        </p:spPr>
      </p:pic>
      <p:sp>
        <p:nvSpPr>
          <p:cNvPr id="22" name="Ovāls 21">
            <a:extLst>
              <a:ext uri="{FF2B5EF4-FFF2-40B4-BE49-F238E27FC236}">
                <a16:creationId xmlns:a16="http://schemas.microsoft.com/office/drawing/2014/main" id="{A52432B6-F0CD-1549-B578-F18D6288D2CF}"/>
              </a:ext>
            </a:extLst>
          </p:cNvPr>
          <p:cNvSpPr>
            <a:spLocks noChangeAspect="1"/>
          </p:cNvSpPr>
          <p:nvPr/>
        </p:nvSpPr>
        <p:spPr>
          <a:xfrm>
            <a:off x="768772" y="4704801"/>
            <a:ext cx="958320" cy="95832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7" name="TextBox 26">
            <a:extLst>
              <a:ext uri="{FF2B5EF4-FFF2-40B4-BE49-F238E27FC236}">
                <a16:creationId xmlns:a16="http://schemas.microsoft.com/office/drawing/2014/main" id="{20B9C14A-8B64-B417-F9A9-F67805862E82}"/>
              </a:ext>
            </a:extLst>
          </p:cNvPr>
          <p:cNvSpPr txBox="1"/>
          <p:nvPr/>
        </p:nvSpPr>
        <p:spPr>
          <a:xfrm>
            <a:off x="1808206" y="4865246"/>
            <a:ext cx="2622589" cy="646331"/>
          </a:xfrm>
          <a:prstGeom prst="rect">
            <a:avLst/>
          </a:prstGeom>
          <a:noFill/>
        </p:spPr>
        <p:txBody>
          <a:bodyPr wrap="square" rtlCol="0">
            <a:spAutoFit/>
          </a:bodyPr>
          <a:lstStyle/>
          <a:p>
            <a:r>
              <a:rPr lang="lv-LV" sz="1800" dirty="0"/>
              <a:t>Jūsu veikti</a:t>
            </a:r>
            <a:r>
              <a:rPr lang="en-US" sz="1800" dirty="0"/>
              <a:t>e </a:t>
            </a:r>
            <a:r>
              <a:rPr lang="en-US" sz="1800" dirty="0" err="1"/>
              <a:t>maksājumi</a:t>
            </a:r>
            <a:r>
              <a:rPr lang="en-US" sz="1800" dirty="0"/>
              <a:t> </a:t>
            </a:r>
            <a:r>
              <a:rPr lang="lv-LV" sz="1800" dirty="0"/>
              <a:t>nav atgūstami!</a:t>
            </a:r>
          </a:p>
        </p:txBody>
      </p:sp>
      <p:sp>
        <p:nvSpPr>
          <p:cNvPr id="28" name="TextBox 27">
            <a:extLst>
              <a:ext uri="{FF2B5EF4-FFF2-40B4-BE49-F238E27FC236}">
                <a16:creationId xmlns:a16="http://schemas.microsoft.com/office/drawing/2014/main" id="{CA031A3F-B232-EE43-7887-4CFF8B7D827E}"/>
              </a:ext>
            </a:extLst>
          </p:cNvPr>
          <p:cNvSpPr txBox="1"/>
          <p:nvPr/>
        </p:nvSpPr>
        <p:spPr>
          <a:xfrm>
            <a:off x="6067386" y="4865246"/>
            <a:ext cx="2059857" cy="646331"/>
          </a:xfrm>
          <a:prstGeom prst="rect">
            <a:avLst/>
          </a:prstGeom>
          <a:noFill/>
        </p:spPr>
        <p:txBody>
          <a:bodyPr wrap="square" rtlCol="0">
            <a:spAutoFit/>
          </a:bodyPr>
          <a:lstStyle/>
          <a:p>
            <a:r>
              <a:rPr lang="lv-LV" sz="1800" dirty="0"/>
              <a:t>Jūs neveicat reālus darījumus</a:t>
            </a:r>
            <a:r>
              <a:rPr lang="en-US" sz="1800" dirty="0"/>
              <a:t>!</a:t>
            </a:r>
            <a:endParaRPr lang="lv-LV" sz="1800" dirty="0"/>
          </a:p>
        </p:txBody>
      </p:sp>
      <p:pic>
        <p:nvPicPr>
          <p:cNvPr id="25" name="Grafika 24" descr="Warning outline">
            <a:extLst>
              <a:ext uri="{FF2B5EF4-FFF2-40B4-BE49-F238E27FC236}">
                <a16:creationId xmlns:a16="http://schemas.microsoft.com/office/drawing/2014/main" id="{1EEF6EC5-F2B1-C7C6-D75C-2D8E041601F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6656" y="4833023"/>
            <a:ext cx="627924" cy="627924"/>
          </a:xfrm>
          <a:prstGeom prst="rect">
            <a:avLst/>
          </a:prstGeom>
        </p:spPr>
      </p:pic>
      <p:sp>
        <p:nvSpPr>
          <p:cNvPr id="30" name="Ovāls 29">
            <a:extLst>
              <a:ext uri="{FF2B5EF4-FFF2-40B4-BE49-F238E27FC236}">
                <a16:creationId xmlns:a16="http://schemas.microsoft.com/office/drawing/2014/main" id="{3BC81E20-F3DB-1501-EB37-B3F930F50263}"/>
              </a:ext>
            </a:extLst>
          </p:cNvPr>
          <p:cNvSpPr>
            <a:spLocks noChangeAspect="1"/>
          </p:cNvSpPr>
          <p:nvPr/>
        </p:nvSpPr>
        <p:spPr>
          <a:xfrm>
            <a:off x="5027952" y="4703952"/>
            <a:ext cx="958320" cy="95832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pic>
        <p:nvPicPr>
          <p:cNvPr id="31" name="Grafika 30" descr="Warning outline">
            <a:extLst>
              <a:ext uri="{FF2B5EF4-FFF2-40B4-BE49-F238E27FC236}">
                <a16:creationId xmlns:a16="http://schemas.microsoft.com/office/drawing/2014/main" id="{F0292BC1-9DC4-F96B-1D52-F60BE594CA4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95836" y="4832174"/>
            <a:ext cx="627924" cy="627924"/>
          </a:xfrm>
          <a:prstGeom prst="rect">
            <a:avLst/>
          </a:prstGeom>
        </p:spPr>
      </p:pic>
      <p:sp>
        <p:nvSpPr>
          <p:cNvPr id="32" name="TextBox 31">
            <a:extLst>
              <a:ext uri="{FF2B5EF4-FFF2-40B4-BE49-F238E27FC236}">
                <a16:creationId xmlns:a16="http://schemas.microsoft.com/office/drawing/2014/main" id="{50C06A75-86C5-31E0-D854-698C5418D615}"/>
              </a:ext>
            </a:extLst>
          </p:cNvPr>
          <p:cNvSpPr txBox="1"/>
          <p:nvPr/>
        </p:nvSpPr>
        <p:spPr>
          <a:xfrm>
            <a:off x="9687569" y="4865246"/>
            <a:ext cx="2059857" cy="646331"/>
          </a:xfrm>
          <a:prstGeom prst="rect">
            <a:avLst/>
          </a:prstGeom>
          <a:noFill/>
        </p:spPr>
        <p:txBody>
          <a:bodyPr wrap="square" rtlCol="0">
            <a:spAutoFit/>
          </a:bodyPr>
          <a:lstStyle/>
          <a:p>
            <a:r>
              <a:rPr lang="lv-LV" sz="1800" dirty="0"/>
              <a:t>Tā ir organizētā noziedzība!</a:t>
            </a:r>
          </a:p>
        </p:txBody>
      </p:sp>
      <p:sp>
        <p:nvSpPr>
          <p:cNvPr id="33" name="Ovāls 32">
            <a:extLst>
              <a:ext uri="{FF2B5EF4-FFF2-40B4-BE49-F238E27FC236}">
                <a16:creationId xmlns:a16="http://schemas.microsoft.com/office/drawing/2014/main" id="{27695682-BAC8-3E47-8CE5-C18AE1C7D863}"/>
              </a:ext>
            </a:extLst>
          </p:cNvPr>
          <p:cNvSpPr>
            <a:spLocks noChangeAspect="1"/>
          </p:cNvSpPr>
          <p:nvPr/>
        </p:nvSpPr>
        <p:spPr>
          <a:xfrm>
            <a:off x="8635910" y="4703952"/>
            <a:ext cx="958320" cy="95832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pic>
        <p:nvPicPr>
          <p:cNvPr id="34" name="Grafika 33" descr="Warning outline">
            <a:extLst>
              <a:ext uri="{FF2B5EF4-FFF2-40B4-BE49-F238E27FC236}">
                <a16:creationId xmlns:a16="http://schemas.microsoft.com/office/drawing/2014/main" id="{854E2EA9-E4C5-3848-D647-2E127F8DCDE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03794" y="4832174"/>
            <a:ext cx="627924" cy="627924"/>
          </a:xfrm>
          <a:prstGeom prst="rect">
            <a:avLst/>
          </a:prstGeom>
        </p:spPr>
      </p:pic>
      <p:pic>
        <p:nvPicPr>
          <p:cNvPr id="35" name="Grafika 34">
            <a:extLst>
              <a:ext uri="{FF2B5EF4-FFF2-40B4-BE49-F238E27FC236}">
                <a16:creationId xmlns:a16="http://schemas.microsoft.com/office/drawing/2014/main" id="{2EEBCF25-4A44-DAA9-F580-B0393C43AED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18802" y="6231672"/>
            <a:ext cx="1017867" cy="360000"/>
          </a:xfrm>
          <a:prstGeom prst="rect">
            <a:avLst/>
          </a:prstGeom>
        </p:spPr>
      </p:pic>
    </p:spTree>
    <p:extLst>
      <p:ext uri="{BB962C8B-B14F-4D97-AF65-F5344CB8AC3E}">
        <p14:creationId xmlns:p14="http://schemas.microsoft.com/office/powerpoint/2010/main" val="3750808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aisnstūris 25">
            <a:extLst>
              <a:ext uri="{FF2B5EF4-FFF2-40B4-BE49-F238E27FC236}">
                <a16:creationId xmlns:a16="http://schemas.microsoft.com/office/drawing/2014/main" id="{052AE5ED-A5B8-2008-AA8F-D23D7691A607}"/>
              </a:ext>
            </a:extLst>
          </p:cNvPr>
          <p:cNvSpPr/>
          <p:nvPr/>
        </p:nvSpPr>
        <p:spPr>
          <a:xfrm>
            <a:off x="0" y="1902542"/>
            <a:ext cx="12192000" cy="49554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6" name="Slaida numura vietturis 15">
            <a:extLst>
              <a:ext uri="{FF2B5EF4-FFF2-40B4-BE49-F238E27FC236}">
                <a16:creationId xmlns:a16="http://schemas.microsoft.com/office/drawing/2014/main" id="{C4C8D520-65E0-2888-7BE7-6C98F2E0C3A2}"/>
              </a:ext>
            </a:extLst>
          </p:cNvPr>
          <p:cNvSpPr>
            <a:spLocks noGrp="1"/>
          </p:cNvSpPr>
          <p:nvPr>
            <p:ph type="sldNum" sz="quarter" idx="11"/>
          </p:nvPr>
        </p:nvSpPr>
        <p:spPr/>
        <p:txBody>
          <a:bodyPr/>
          <a:lstStyle/>
          <a:p>
            <a:fld id="{712B737D-8E28-4713-A82C-8BA69049BAD4}" type="slidenum">
              <a:rPr lang="lv-LV" smtClean="0"/>
              <a:pPr/>
              <a:t>9</a:t>
            </a:fld>
            <a:endParaRPr lang="lv-LV"/>
          </a:p>
        </p:txBody>
      </p:sp>
      <p:sp>
        <p:nvSpPr>
          <p:cNvPr id="11" name="Virsraksts 10">
            <a:extLst>
              <a:ext uri="{FF2B5EF4-FFF2-40B4-BE49-F238E27FC236}">
                <a16:creationId xmlns:a16="http://schemas.microsoft.com/office/drawing/2014/main" id="{805F075B-DF40-E900-825C-756D2D535A15}"/>
              </a:ext>
            </a:extLst>
          </p:cNvPr>
          <p:cNvSpPr>
            <a:spLocks noGrp="1"/>
          </p:cNvSpPr>
          <p:nvPr>
            <p:ph type="title"/>
          </p:nvPr>
        </p:nvSpPr>
        <p:spPr>
          <a:xfrm>
            <a:off x="648000" y="810236"/>
            <a:ext cx="5251355" cy="1325563"/>
          </a:xfrm>
        </p:spPr>
        <p:txBody>
          <a:bodyPr/>
          <a:lstStyle/>
          <a:p>
            <a:r>
              <a:rPr lang="lv-LV" sz="3600" dirty="0"/>
              <a:t>Krāpšanas veidi</a:t>
            </a:r>
          </a:p>
        </p:txBody>
      </p:sp>
      <p:sp>
        <p:nvSpPr>
          <p:cNvPr id="22" name="Ovāls 21">
            <a:extLst>
              <a:ext uri="{FF2B5EF4-FFF2-40B4-BE49-F238E27FC236}">
                <a16:creationId xmlns:a16="http://schemas.microsoft.com/office/drawing/2014/main" id="{A52432B6-F0CD-1549-B578-F18D6288D2CF}"/>
              </a:ext>
            </a:extLst>
          </p:cNvPr>
          <p:cNvSpPr>
            <a:spLocks noChangeAspect="1"/>
          </p:cNvSpPr>
          <p:nvPr/>
        </p:nvSpPr>
        <p:spPr>
          <a:xfrm>
            <a:off x="723600" y="2262595"/>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7" name="TextBox 26">
            <a:extLst>
              <a:ext uri="{FF2B5EF4-FFF2-40B4-BE49-F238E27FC236}">
                <a16:creationId xmlns:a16="http://schemas.microsoft.com/office/drawing/2014/main" id="{20B9C14A-8B64-B417-F9A9-F67805862E82}"/>
              </a:ext>
            </a:extLst>
          </p:cNvPr>
          <p:cNvSpPr txBox="1"/>
          <p:nvPr/>
        </p:nvSpPr>
        <p:spPr>
          <a:xfrm>
            <a:off x="1749214" y="2394228"/>
            <a:ext cx="2622589" cy="615553"/>
          </a:xfrm>
          <a:prstGeom prst="rect">
            <a:avLst/>
          </a:prstGeom>
          <a:noFill/>
        </p:spPr>
        <p:txBody>
          <a:bodyPr wrap="square" rtlCol="0">
            <a:spAutoFit/>
          </a:bodyPr>
          <a:lstStyle/>
          <a:p>
            <a:r>
              <a:rPr lang="lv-LV" sz="1700" dirty="0"/>
              <a:t>Viltus zvani banku vai uzraugu vārdā</a:t>
            </a:r>
          </a:p>
        </p:txBody>
      </p:sp>
      <p:pic>
        <p:nvPicPr>
          <p:cNvPr id="25" name="Grafika 24" descr="Call center outline">
            <a:extLst>
              <a:ext uri="{FF2B5EF4-FFF2-40B4-BE49-F238E27FC236}">
                <a16:creationId xmlns:a16="http://schemas.microsoft.com/office/drawing/2014/main" id="{1EEF6EC5-F2B1-C7C6-D75C-2D8E041601FF}"/>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16528" y="2337983"/>
            <a:ext cx="690716" cy="690716"/>
          </a:xfrm>
          <a:prstGeom prst="rect">
            <a:avLst/>
          </a:prstGeom>
        </p:spPr>
      </p:pic>
      <p:sp>
        <p:nvSpPr>
          <p:cNvPr id="2" name="Ovāls 1">
            <a:extLst>
              <a:ext uri="{FF2B5EF4-FFF2-40B4-BE49-F238E27FC236}">
                <a16:creationId xmlns:a16="http://schemas.microsoft.com/office/drawing/2014/main" id="{AAA17DB8-C128-E1A0-5064-75A1BECBDFDC}"/>
              </a:ext>
            </a:extLst>
          </p:cNvPr>
          <p:cNvSpPr>
            <a:spLocks noChangeAspect="1"/>
          </p:cNvSpPr>
          <p:nvPr/>
        </p:nvSpPr>
        <p:spPr>
          <a:xfrm>
            <a:off x="718055" y="3261365"/>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3" name="TextBox 2">
            <a:extLst>
              <a:ext uri="{FF2B5EF4-FFF2-40B4-BE49-F238E27FC236}">
                <a16:creationId xmlns:a16="http://schemas.microsoft.com/office/drawing/2014/main" id="{2FC38A77-9068-4A06-36D2-2633D2E650B3}"/>
              </a:ext>
            </a:extLst>
          </p:cNvPr>
          <p:cNvSpPr txBox="1"/>
          <p:nvPr/>
        </p:nvSpPr>
        <p:spPr>
          <a:xfrm>
            <a:off x="1743669" y="3550274"/>
            <a:ext cx="2622589" cy="353943"/>
          </a:xfrm>
          <a:prstGeom prst="rect">
            <a:avLst/>
          </a:prstGeom>
          <a:noFill/>
        </p:spPr>
        <p:txBody>
          <a:bodyPr wrap="square" rtlCol="0">
            <a:spAutoFit/>
          </a:bodyPr>
          <a:lstStyle/>
          <a:p>
            <a:r>
              <a:rPr lang="lv-LV" sz="1700" dirty="0"/>
              <a:t>Viltus SMS vai e-pasti</a:t>
            </a:r>
          </a:p>
        </p:txBody>
      </p:sp>
      <p:pic>
        <p:nvPicPr>
          <p:cNvPr id="6" name="Grafika 5" descr="Open envelope outline">
            <a:extLst>
              <a:ext uri="{FF2B5EF4-FFF2-40B4-BE49-F238E27FC236}">
                <a16:creationId xmlns:a16="http://schemas.microsoft.com/office/drawing/2014/main" id="{FF4CBD59-15F1-8B78-582F-74E5C9C8973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70921" y="3389317"/>
            <a:ext cx="570840" cy="570840"/>
          </a:xfrm>
          <a:prstGeom prst="rect">
            <a:avLst/>
          </a:prstGeom>
        </p:spPr>
      </p:pic>
      <p:sp>
        <p:nvSpPr>
          <p:cNvPr id="7" name="Ovāls 6">
            <a:extLst>
              <a:ext uri="{FF2B5EF4-FFF2-40B4-BE49-F238E27FC236}">
                <a16:creationId xmlns:a16="http://schemas.microsoft.com/office/drawing/2014/main" id="{24805364-EFA9-1058-7EF9-58360538C557}"/>
              </a:ext>
            </a:extLst>
          </p:cNvPr>
          <p:cNvSpPr>
            <a:spLocks noChangeAspect="1"/>
          </p:cNvSpPr>
          <p:nvPr/>
        </p:nvSpPr>
        <p:spPr>
          <a:xfrm>
            <a:off x="718055" y="4265813"/>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8" name="TextBox 7">
            <a:extLst>
              <a:ext uri="{FF2B5EF4-FFF2-40B4-BE49-F238E27FC236}">
                <a16:creationId xmlns:a16="http://schemas.microsoft.com/office/drawing/2014/main" id="{315DDBDC-E1A3-1DF8-6D44-2A8AC6A2EBC2}"/>
              </a:ext>
            </a:extLst>
          </p:cNvPr>
          <p:cNvSpPr txBox="1"/>
          <p:nvPr/>
        </p:nvSpPr>
        <p:spPr>
          <a:xfrm>
            <a:off x="1743669" y="4408199"/>
            <a:ext cx="2622589" cy="615553"/>
          </a:xfrm>
          <a:prstGeom prst="rect">
            <a:avLst/>
          </a:prstGeom>
          <a:noFill/>
        </p:spPr>
        <p:txBody>
          <a:bodyPr wrap="square" rtlCol="0">
            <a:spAutoFit/>
          </a:bodyPr>
          <a:lstStyle/>
          <a:p>
            <a:r>
              <a:rPr lang="lv-LV" sz="1700" dirty="0"/>
              <a:t>Investīciju krāpniecība (miljonu solītāji)</a:t>
            </a:r>
          </a:p>
        </p:txBody>
      </p:sp>
      <p:pic>
        <p:nvPicPr>
          <p:cNvPr id="9" name="Grafika 8" descr="Treasure chest outline">
            <a:extLst>
              <a:ext uri="{FF2B5EF4-FFF2-40B4-BE49-F238E27FC236}">
                <a16:creationId xmlns:a16="http://schemas.microsoft.com/office/drawing/2014/main" id="{B414980B-0044-3003-FD31-B7587B04FC7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843075" y="4388041"/>
            <a:ext cx="633600" cy="633600"/>
          </a:xfrm>
          <a:prstGeom prst="rect">
            <a:avLst/>
          </a:prstGeom>
        </p:spPr>
      </p:pic>
      <p:sp>
        <p:nvSpPr>
          <p:cNvPr id="10" name="Ovāls 9">
            <a:extLst>
              <a:ext uri="{FF2B5EF4-FFF2-40B4-BE49-F238E27FC236}">
                <a16:creationId xmlns:a16="http://schemas.microsoft.com/office/drawing/2014/main" id="{AF45965D-3EF3-DAE3-9C28-44528ED0F2BD}"/>
              </a:ext>
            </a:extLst>
          </p:cNvPr>
          <p:cNvSpPr>
            <a:spLocks noChangeAspect="1"/>
          </p:cNvSpPr>
          <p:nvPr/>
        </p:nvSpPr>
        <p:spPr>
          <a:xfrm>
            <a:off x="718055" y="5276578"/>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12" name="TextBox 11">
            <a:extLst>
              <a:ext uri="{FF2B5EF4-FFF2-40B4-BE49-F238E27FC236}">
                <a16:creationId xmlns:a16="http://schemas.microsoft.com/office/drawing/2014/main" id="{639026FA-BBE6-4BD5-D4A0-4412B0A966E8}"/>
              </a:ext>
            </a:extLst>
          </p:cNvPr>
          <p:cNvSpPr txBox="1"/>
          <p:nvPr/>
        </p:nvSpPr>
        <p:spPr>
          <a:xfrm>
            <a:off x="1743669" y="5537951"/>
            <a:ext cx="2622589" cy="353943"/>
          </a:xfrm>
          <a:prstGeom prst="rect">
            <a:avLst/>
          </a:prstGeom>
          <a:noFill/>
        </p:spPr>
        <p:txBody>
          <a:bodyPr wrap="square" rtlCol="0">
            <a:spAutoFit/>
          </a:bodyPr>
          <a:lstStyle/>
          <a:p>
            <a:r>
              <a:rPr lang="lv-LV" sz="1700" dirty="0"/>
              <a:t>Romantiskā krāpšana</a:t>
            </a:r>
          </a:p>
        </p:txBody>
      </p:sp>
      <p:pic>
        <p:nvPicPr>
          <p:cNvPr id="13" name="Grafika 12" descr="Sparkling Heart outline">
            <a:extLst>
              <a:ext uri="{FF2B5EF4-FFF2-40B4-BE49-F238E27FC236}">
                <a16:creationId xmlns:a16="http://schemas.microsoft.com/office/drawing/2014/main" id="{75A4CD81-8DB3-735F-5D6D-453147FB640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42379" y="5405484"/>
            <a:ext cx="627924" cy="627924"/>
          </a:xfrm>
          <a:prstGeom prst="rect">
            <a:avLst/>
          </a:prstGeom>
        </p:spPr>
      </p:pic>
      <p:sp>
        <p:nvSpPr>
          <p:cNvPr id="14" name="Ovāls 13">
            <a:extLst>
              <a:ext uri="{FF2B5EF4-FFF2-40B4-BE49-F238E27FC236}">
                <a16:creationId xmlns:a16="http://schemas.microsoft.com/office/drawing/2014/main" id="{435A763E-3ADE-E320-EFA2-CA53785D1139}"/>
              </a:ext>
            </a:extLst>
          </p:cNvPr>
          <p:cNvSpPr>
            <a:spLocks noChangeAspect="1"/>
          </p:cNvSpPr>
          <p:nvPr/>
        </p:nvSpPr>
        <p:spPr>
          <a:xfrm>
            <a:off x="5247271" y="2262595"/>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15" name="TextBox 14">
            <a:extLst>
              <a:ext uri="{FF2B5EF4-FFF2-40B4-BE49-F238E27FC236}">
                <a16:creationId xmlns:a16="http://schemas.microsoft.com/office/drawing/2014/main" id="{EA7B1DAA-F4EC-FF92-185F-CA142433DCAF}"/>
              </a:ext>
            </a:extLst>
          </p:cNvPr>
          <p:cNvSpPr txBox="1"/>
          <p:nvPr/>
        </p:nvSpPr>
        <p:spPr>
          <a:xfrm>
            <a:off x="6272885" y="2394228"/>
            <a:ext cx="3002675" cy="615553"/>
          </a:xfrm>
          <a:prstGeom prst="rect">
            <a:avLst/>
          </a:prstGeom>
          <a:noFill/>
        </p:spPr>
        <p:txBody>
          <a:bodyPr wrap="square" rtlCol="0">
            <a:spAutoFit/>
          </a:bodyPr>
          <a:lstStyle/>
          <a:p>
            <a:r>
              <a:rPr lang="lv-LV" sz="1700" dirty="0"/>
              <a:t>Viltus interneta veikali, DPD, </a:t>
            </a:r>
            <a:r>
              <a:rPr lang="lv-LV" sz="1700" dirty="0" err="1"/>
              <a:t>Omniva</a:t>
            </a:r>
            <a:r>
              <a:rPr lang="lv-LV" sz="1700" dirty="0"/>
              <a:t>, Latvijas pasts</a:t>
            </a:r>
          </a:p>
        </p:txBody>
      </p:sp>
      <p:pic>
        <p:nvPicPr>
          <p:cNvPr id="17" name="Grafika 16" descr="Shopping bag outline">
            <a:extLst>
              <a:ext uri="{FF2B5EF4-FFF2-40B4-BE49-F238E27FC236}">
                <a16:creationId xmlns:a16="http://schemas.microsoft.com/office/drawing/2014/main" id="{03DBD36C-A892-B9B8-51C7-E3526637040E}"/>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5340199" y="2337983"/>
            <a:ext cx="690716" cy="690716"/>
          </a:xfrm>
          <a:prstGeom prst="rect">
            <a:avLst/>
          </a:prstGeom>
        </p:spPr>
      </p:pic>
      <p:sp>
        <p:nvSpPr>
          <p:cNvPr id="19" name="Ovāls 18">
            <a:extLst>
              <a:ext uri="{FF2B5EF4-FFF2-40B4-BE49-F238E27FC236}">
                <a16:creationId xmlns:a16="http://schemas.microsoft.com/office/drawing/2014/main" id="{00927852-32D6-BA21-816E-45128781A42C}"/>
              </a:ext>
            </a:extLst>
          </p:cNvPr>
          <p:cNvSpPr>
            <a:spLocks noChangeAspect="1"/>
          </p:cNvSpPr>
          <p:nvPr/>
        </p:nvSpPr>
        <p:spPr>
          <a:xfrm>
            <a:off x="5241726" y="3261365"/>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0" name="TextBox 19">
            <a:extLst>
              <a:ext uri="{FF2B5EF4-FFF2-40B4-BE49-F238E27FC236}">
                <a16:creationId xmlns:a16="http://schemas.microsoft.com/office/drawing/2014/main" id="{62AB2073-685D-8A69-4CFB-133ADB772FE9}"/>
              </a:ext>
            </a:extLst>
          </p:cNvPr>
          <p:cNvSpPr txBox="1"/>
          <p:nvPr/>
        </p:nvSpPr>
        <p:spPr>
          <a:xfrm>
            <a:off x="6267340" y="3366960"/>
            <a:ext cx="2622589" cy="615553"/>
          </a:xfrm>
          <a:prstGeom prst="rect">
            <a:avLst/>
          </a:prstGeom>
          <a:noFill/>
        </p:spPr>
        <p:txBody>
          <a:bodyPr wrap="square" rtlCol="0">
            <a:spAutoFit/>
          </a:bodyPr>
          <a:lstStyle/>
          <a:p>
            <a:r>
              <a:rPr lang="en-US" sz="1700" dirty="0" err="1"/>
              <a:t>Aizdomīgi</a:t>
            </a:r>
            <a:r>
              <a:rPr lang="en-US" sz="1700" dirty="0"/>
              <a:t> </a:t>
            </a:r>
            <a:r>
              <a:rPr lang="en-US" sz="1700" dirty="0" err="1"/>
              <a:t>interesants</a:t>
            </a:r>
            <a:r>
              <a:rPr lang="en-US" sz="1700" dirty="0"/>
              <a:t> </a:t>
            </a:r>
            <a:r>
              <a:rPr lang="en-US" sz="1700" dirty="0" err="1"/>
              <a:t>saturs</a:t>
            </a:r>
            <a:r>
              <a:rPr lang="en-US" sz="1700" dirty="0"/>
              <a:t> no </a:t>
            </a:r>
            <a:r>
              <a:rPr lang="en-US" sz="1700" dirty="0" err="1"/>
              <a:t>drauga</a:t>
            </a:r>
            <a:endParaRPr lang="en-US" sz="1700" dirty="0"/>
          </a:p>
        </p:txBody>
      </p:sp>
      <p:sp>
        <p:nvSpPr>
          <p:cNvPr id="23" name="Ovāls 22">
            <a:extLst>
              <a:ext uri="{FF2B5EF4-FFF2-40B4-BE49-F238E27FC236}">
                <a16:creationId xmlns:a16="http://schemas.microsoft.com/office/drawing/2014/main" id="{0263901F-2643-69EB-D84B-894575C1AC51}"/>
              </a:ext>
            </a:extLst>
          </p:cNvPr>
          <p:cNvSpPr>
            <a:spLocks noChangeAspect="1"/>
          </p:cNvSpPr>
          <p:nvPr/>
        </p:nvSpPr>
        <p:spPr>
          <a:xfrm>
            <a:off x="5241726" y="4265813"/>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4" name="TextBox 23">
            <a:extLst>
              <a:ext uri="{FF2B5EF4-FFF2-40B4-BE49-F238E27FC236}">
                <a16:creationId xmlns:a16="http://schemas.microsoft.com/office/drawing/2014/main" id="{B64D4BF2-95EB-4D0E-EEA0-8D114542713C}"/>
              </a:ext>
            </a:extLst>
          </p:cNvPr>
          <p:cNvSpPr txBox="1"/>
          <p:nvPr/>
        </p:nvSpPr>
        <p:spPr>
          <a:xfrm>
            <a:off x="6267340" y="4408199"/>
            <a:ext cx="2622589" cy="615553"/>
          </a:xfrm>
          <a:prstGeom prst="rect">
            <a:avLst/>
          </a:prstGeom>
          <a:noFill/>
        </p:spPr>
        <p:txBody>
          <a:bodyPr wrap="square" rtlCol="0">
            <a:spAutoFit/>
          </a:bodyPr>
          <a:lstStyle/>
          <a:p>
            <a:r>
              <a:rPr lang="lv-LV" sz="1700" dirty="0"/>
              <a:t>Aicinājums atjaunot savus datus</a:t>
            </a:r>
          </a:p>
        </p:txBody>
      </p:sp>
      <p:pic>
        <p:nvPicPr>
          <p:cNvPr id="29" name="Grafika 28" descr="Document outline">
            <a:extLst>
              <a:ext uri="{FF2B5EF4-FFF2-40B4-BE49-F238E27FC236}">
                <a16:creationId xmlns:a16="http://schemas.microsoft.com/office/drawing/2014/main" id="{64D2386F-8229-EEFD-E4D8-D0D4BE1845B9}"/>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5366746" y="4388041"/>
            <a:ext cx="633600" cy="633600"/>
          </a:xfrm>
          <a:prstGeom prst="rect">
            <a:avLst/>
          </a:prstGeom>
        </p:spPr>
      </p:pic>
      <p:sp>
        <p:nvSpPr>
          <p:cNvPr id="35" name="Ovāls 34">
            <a:extLst>
              <a:ext uri="{FF2B5EF4-FFF2-40B4-BE49-F238E27FC236}">
                <a16:creationId xmlns:a16="http://schemas.microsoft.com/office/drawing/2014/main" id="{6A5229C3-B43C-5300-C240-C43C461D8A31}"/>
              </a:ext>
            </a:extLst>
          </p:cNvPr>
          <p:cNvSpPr>
            <a:spLocks noChangeAspect="1"/>
          </p:cNvSpPr>
          <p:nvPr/>
        </p:nvSpPr>
        <p:spPr>
          <a:xfrm>
            <a:off x="5241726" y="5276578"/>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36" name="TextBox 35">
            <a:extLst>
              <a:ext uri="{FF2B5EF4-FFF2-40B4-BE49-F238E27FC236}">
                <a16:creationId xmlns:a16="http://schemas.microsoft.com/office/drawing/2014/main" id="{D7FCF218-162E-0F6B-8651-F367C42E3366}"/>
              </a:ext>
            </a:extLst>
          </p:cNvPr>
          <p:cNvSpPr txBox="1"/>
          <p:nvPr/>
        </p:nvSpPr>
        <p:spPr>
          <a:xfrm>
            <a:off x="6267340" y="5387077"/>
            <a:ext cx="3146020" cy="615553"/>
          </a:xfrm>
          <a:prstGeom prst="rect">
            <a:avLst/>
          </a:prstGeom>
          <a:noFill/>
        </p:spPr>
        <p:txBody>
          <a:bodyPr wrap="square" rtlCol="0">
            <a:spAutoFit/>
          </a:bodyPr>
          <a:lstStyle/>
          <a:p>
            <a:r>
              <a:rPr lang="lv-LV" sz="1700" dirty="0"/>
              <a:t>Sociālo tīklu</a:t>
            </a:r>
            <a:br>
              <a:rPr lang="lv-LV" sz="1700" dirty="0"/>
            </a:br>
            <a:r>
              <a:rPr lang="lv-LV" sz="1700" dirty="0"/>
              <a:t>viktorīnas / laimests loterijā</a:t>
            </a:r>
          </a:p>
        </p:txBody>
      </p:sp>
      <p:pic>
        <p:nvPicPr>
          <p:cNvPr id="38" name="Picture 2" descr="Telefonkrāpnieki no iedzīvotājiem izkrāpuši vēl vismaz 353 000 eiro -  Kriminālziņas - Ziņas - TVNET - Īstas ziņas">
            <a:extLst>
              <a:ext uri="{FF2B5EF4-FFF2-40B4-BE49-F238E27FC236}">
                <a16:creationId xmlns:a16="http://schemas.microsoft.com/office/drawing/2014/main" id="{D1ECA9BA-44F9-E373-57EF-1900B31DF3B7}"/>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9910916" y="0"/>
            <a:ext cx="2281084" cy="6872243"/>
          </a:xfrm>
          <a:prstGeom prst="rect">
            <a:avLst/>
          </a:prstGeom>
          <a:noFill/>
          <a:extLst>
            <a:ext uri="{909E8E84-426E-40DD-AFC4-6F175D3DCCD1}">
              <a14:hiddenFill xmlns:a14="http://schemas.microsoft.com/office/drawing/2010/main">
                <a:solidFill>
                  <a:srgbClr val="FFFFFF"/>
                </a:solidFill>
              </a14:hiddenFill>
            </a:ext>
          </a:extLst>
        </p:spPr>
      </p:pic>
      <p:pic>
        <p:nvPicPr>
          <p:cNvPr id="39" name="Grafika 38" descr="Online Network outline">
            <a:extLst>
              <a:ext uri="{FF2B5EF4-FFF2-40B4-BE49-F238E27FC236}">
                <a16:creationId xmlns:a16="http://schemas.microsoft.com/office/drawing/2014/main" id="{58F649AC-047D-13F4-F7C3-BDCDE8D86F96}"/>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5394592" y="5422532"/>
            <a:ext cx="570840" cy="570840"/>
          </a:xfrm>
          <a:prstGeom prst="rect">
            <a:avLst/>
          </a:prstGeom>
        </p:spPr>
      </p:pic>
      <p:pic>
        <p:nvPicPr>
          <p:cNvPr id="40" name="Grafika 39" descr="Polaroid Pictures outline">
            <a:extLst>
              <a:ext uri="{FF2B5EF4-FFF2-40B4-BE49-F238E27FC236}">
                <a16:creationId xmlns:a16="http://schemas.microsoft.com/office/drawing/2014/main" id="{17F45BD5-2DCA-508D-03A6-80C2B26BABC6}"/>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5379247" y="3380938"/>
            <a:ext cx="633600" cy="633600"/>
          </a:xfrm>
          <a:prstGeom prst="rect">
            <a:avLst/>
          </a:prstGeom>
        </p:spPr>
      </p:pic>
      <p:pic>
        <p:nvPicPr>
          <p:cNvPr id="41" name="Grafika 40">
            <a:extLst>
              <a:ext uri="{FF2B5EF4-FFF2-40B4-BE49-F238E27FC236}">
                <a16:creationId xmlns:a16="http://schemas.microsoft.com/office/drawing/2014/main" id="{2A3E944F-BF68-7D5A-379F-88E5E62FD83C}"/>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8395493" y="6231672"/>
            <a:ext cx="1017867" cy="360000"/>
          </a:xfrm>
          <a:prstGeom prst="rect">
            <a:avLst/>
          </a:prstGeom>
        </p:spPr>
      </p:pic>
    </p:spTree>
    <p:extLst>
      <p:ext uri="{BB962C8B-B14F-4D97-AF65-F5344CB8AC3E}">
        <p14:creationId xmlns:p14="http://schemas.microsoft.com/office/powerpoint/2010/main" val="589198874"/>
      </p:ext>
    </p:extLst>
  </p:cSld>
  <p:clrMapOvr>
    <a:masterClrMapping/>
  </p:clrMapOvr>
</p:sld>
</file>

<file path=ppt/theme/theme1.xml><?xml version="1.0" encoding="utf-8"?>
<a:theme xmlns:a="http://schemas.openxmlformats.org/drawingml/2006/main" name="Titulslaidi">
  <a:themeElements>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LatvijasBanka_PPT_veidne_01092022.potx" id="{BEF94E54-A335-4BB4-B3AD-E6118E13029C}" vid="{33C6F96D-1A25-4E23-A198-974F9B62757A}"/>
    </a:ext>
  </a:extLst>
</a:theme>
</file>

<file path=ppt/theme/theme10.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daļu slaidi">
  <a:themeElements>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LatvijasBanka_PPT_veidne_01092022.potx" id="{BEF94E54-A335-4BB4-B3AD-E6118E13029C}" vid="{92D2A216-1099-4E46-A010-4F31BE2E6B7D}"/>
    </a:ext>
  </a:extLst>
</a:theme>
</file>

<file path=ppt/theme/theme3.xml><?xml version="1.0" encoding="utf-8"?>
<a:theme xmlns:a="http://schemas.openxmlformats.org/drawingml/2006/main" name="2 bulletu slaidi">
  <a:themeElements>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LatvijasBanka_PPT_veidne_01092022.potx" id="{BEF94E54-A335-4BB4-B3AD-E6118E13029C}" vid="{A3EF824E-FBDA-4BF7-864D-3E22DE2436AD}"/>
    </a:ext>
  </a:extLst>
</a:theme>
</file>

<file path=ppt/theme/theme4.xml><?xml version="1.0" encoding="utf-8"?>
<a:theme xmlns:a="http://schemas.openxmlformats.org/drawingml/2006/main" name="3 bulletu slaidi">
  <a:themeElements>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solidFill>
              <a:schemeClr val="tx1"/>
            </a:solidFill>
          </a:defRPr>
        </a:defPPr>
      </a:lstStyle>
    </a:txDef>
  </a:objectDefaults>
  <a:extraClrSchemeLst/>
  <a:extLst>
    <a:ext uri="{05A4C25C-085E-4340-85A3-A5531E510DB2}">
      <thm15:themeFamily xmlns:thm15="http://schemas.microsoft.com/office/thememl/2012/main" name="LatvijasBanka_PPT_veidne_01092022.potx" id="{BEF94E54-A335-4BB4-B3AD-E6118E13029C}" vid="{CE578707-BA6E-4E62-B1DD-C3E2566E77AE}"/>
    </a:ext>
  </a:extLst>
</a:theme>
</file>

<file path=ppt/theme/theme5.xml><?xml version="1.0" encoding="utf-8"?>
<a:theme xmlns:a="http://schemas.openxmlformats.org/drawingml/2006/main" name="4 bulletu slaidi">
  <a:themeElements>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LatvijasBanka_PPT_veidne_01092022.potx" id="{BEF94E54-A335-4BB4-B3AD-E6118E13029C}" vid="{175DE356-E6F2-4139-8A4E-99A9FAFF2D35}"/>
    </a:ext>
  </a:extLst>
</a:theme>
</file>

<file path=ppt/theme/theme6.xml><?xml version="1.0" encoding="utf-8"?>
<a:theme xmlns:a="http://schemas.openxmlformats.org/drawingml/2006/main" name="Grafiku slaidi">
  <a:themeElements>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LatvijasBanka_PPT_veidne_01092022.potx" id="{BEF94E54-A335-4BB4-B3AD-E6118E13029C}" vid="{F710492E-29B3-4396-9FEF-0D3573F40E9D}"/>
    </a:ext>
  </a:extLst>
</a:theme>
</file>

<file path=ppt/theme/theme7.xml><?xml version="1.0" encoding="utf-8"?>
<a:theme xmlns:a="http://schemas.openxmlformats.org/drawingml/2006/main" name="Teksts / apakšpunkti">
  <a:themeElements>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LatvijasBanka_PPT_veidne_01092022.potx" id="{BEF94E54-A335-4BB4-B3AD-E6118E13029C}" vid="{DC983BEE-E23D-417E-B3E5-7050D813D417}"/>
    </a:ext>
  </a:extLst>
</a:theme>
</file>

<file path=ppt/theme/theme8.xml><?xml version="1.0" encoding="utf-8"?>
<a:theme xmlns:a="http://schemas.openxmlformats.org/drawingml/2006/main" name="Nobeiguma slaidi">
  <a:themeElements>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LatvijasBanka_PPT_veidne_01092022.potx" id="{BEF94E54-A335-4BB4-B3AD-E6118E13029C}" vid="{CDFF9C7F-499D-44D2-B321-A8E63226C761}"/>
    </a:ext>
  </a:extLst>
</a:theme>
</file>

<file path=ppt/theme/theme9.xml><?xml version="1.0" encoding="utf-8"?>
<a:theme xmlns:a="http://schemas.openxmlformats.org/drawingml/2006/main" name="Tukšie slaidi">
  <a:themeElements>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2"/>
        </a:lnRef>
        <a:fillRef idx="0">
          <a:schemeClr val="accent2"/>
        </a:fillRef>
        <a:effectRef idx="0">
          <a:schemeClr val="accent2"/>
        </a:effectRef>
        <a:fontRef idx="minor">
          <a:schemeClr val="tx1"/>
        </a:fontRef>
      </a:style>
    </a:lnDef>
  </a:objectDefaults>
  <a:extraClrSchemeLst/>
  <a:extLst>
    <a:ext uri="{05A4C25C-085E-4340-85A3-A5531E510DB2}">
      <thm15:themeFamily xmlns:thm15="http://schemas.microsoft.com/office/thememl/2012/main" name="LatvijasBanka_PPT_veidne_01092022.potx" id="{BEF94E54-A335-4BB4-B3AD-E6118E13029C}" vid="{AF06D56E-83D3-4343-A126-D44B2A54C617}"/>
    </a:ext>
  </a:extLst>
</a:theme>
</file>

<file path=docProps/app.xml><?xml version="1.0" encoding="utf-8"?>
<Properties xmlns="http://schemas.openxmlformats.org/officeDocument/2006/extended-properties" xmlns:vt="http://schemas.openxmlformats.org/officeDocument/2006/docPropsVTypes">
  <Template>LatvijasBanka_PPT_veidne_2022</Template>
  <TotalTime>1288</TotalTime>
  <Words>772</Words>
  <Application>Microsoft Office PowerPoint</Application>
  <PresentationFormat>Platekrāna</PresentationFormat>
  <Paragraphs>110</Paragraphs>
  <Slides>18</Slides>
  <Notes>3</Notes>
  <HiddenSlides>0</HiddenSlides>
  <MMClips>3</MMClips>
  <ScaleCrop>false</ScaleCrop>
  <HeadingPairs>
    <vt:vector size="6" baseType="variant">
      <vt:variant>
        <vt:lpstr>Lietotie fonti</vt:lpstr>
      </vt:variant>
      <vt:variant>
        <vt:i4>5</vt:i4>
      </vt:variant>
      <vt:variant>
        <vt:lpstr>Dizains</vt:lpstr>
      </vt:variant>
      <vt:variant>
        <vt:i4>9</vt:i4>
      </vt:variant>
      <vt:variant>
        <vt:lpstr>Slaidu virsraksti</vt:lpstr>
      </vt:variant>
      <vt:variant>
        <vt:i4>18</vt:i4>
      </vt:variant>
    </vt:vector>
  </HeadingPairs>
  <TitlesOfParts>
    <vt:vector size="32" baseType="lpstr">
      <vt:lpstr>Arial</vt:lpstr>
      <vt:lpstr>Calibri</vt:lpstr>
      <vt:lpstr>Lora</vt:lpstr>
      <vt:lpstr>Open Sans</vt:lpstr>
      <vt:lpstr>Times New Roman</vt:lpstr>
      <vt:lpstr>Titulslaidi</vt:lpstr>
      <vt:lpstr>Nodaļu slaidi</vt:lpstr>
      <vt:lpstr>2 bulletu slaidi</vt:lpstr>
      <vt:lpstr>3 bulletu slaidi</vt:lpstr>
      <vt:lpstr>4 bulletu slaidi</vt:lpstr>
      <vt:lpstr>Grafiku slaidi</vt:lpstr>
      <vt:lpstr>Teksts / apakšpunkti</vt:lpstr>
      <vt:lpstr>Nobeiguma slaidi</vt:lpstr>
      <vt:lpstr>Tukšie slaidi</vt:lpstr>
      <vt:lpstr>Būtiskākais par finanšu pratību un finanšu krāpšanas veidiem</vt:lpstr>
      <vt:lpstr>Šodienas prezentācijā:</vt:lpstr>
      <vt:lpstr>PowerPoint prezentācija</vt:lpstr>
      <vt:lpstr>Finanšu pratība</vt:lpstr>
      <vt:lpstr>Latvijas iedzīvotāju finanšu pratības indekss </vt:lpstr>
      <vt:lpstr>PowerPoint prezentācija</vt:lpstr>
      <vt:lpstr>Krāpšanas gadījumu statistika četrās lielākajās bankā</vt:lpstr>
      <vt:lpstr>Kas ir finanšu krāpniecība?</vt:lpstr>
      <vt:lpstr>Krāpšanas veidi</vt:lpstr>
      <vt:lpstr>Kā atpazīt krāpnieku?</vt:lpstr>
      <vt:lpstr>Investīciju krāpšanās cietušā profils: vecums</vt:lpstr>
      <vt:lpstr>Kā sevi pasargāt?</vt:lpstr>
      <vt:lpstr>Audio stāsts…</vt:lpstr>
      <vt:lpstr>Audio stāsts…</vt:lpstr>
      <vt:lpstr>Audio stāsts…</vt:lpstr>
      <vt:lpstr>PowerPoint prezentācija</vt:lpstr>
      <vt:lpstr>PowerPoint prezentācija</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Būtiskākais par finanšu pratību un finanšu krāpšanas veidiem</dc:title>
  <dc:creator>Andris Grīslis</dc:creator>
  <cp:lastModifiedBy>Aija Brikše</cp:lastModifiedBy>
  <cp:revision>6</cp:revision>
  <dcterms:created xsi:type="dcterms:W3CDTF">2023-03-10T14:33:43Z</dcterms:created>
  <dcterms:modified xsi:type="dcterms:W3CDTF">2023-03-13T07:12:52Z</dcterms:modified>
</cp:coreProperties>
</file>