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3" r:id="rId2"/>
    <p:sldMasterId id="2147483811" r:id="rId3"/>
    <p:sldMasterId id="2147483828" r:id="rId4"/>
    <p:sldMasterId id="2147483837" r:id="rId5"/>
    <p:sldMasterId id="2147483852" r:id="rId6"/>
    <p:sldMasterId id="2147483687" r:id="rId7"/>
    <p:sldMasterId id="2147483790" r:id="rId8"/>
    <p:sldMasterId id="2147483719" r:id="rId9"/>
  </p:sldMasterIdLst>
  <p:notesMasterIdLst>
    <p:notesMasterId r:id="rId28"/>
  </p:notesMasterIdLst>
  <p:handoutMasterIdLst>
    <p:handoutMasterId r:id="rId29"/>
  </p:handoutMasterIdLst>
  <p:sldIdLst>
    <p:sldId id="281"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63" r:id="rId2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DEDE"/>
    <a:srgbClr val="FFFFFF"/>
    <a:srgbClr val="D0DFF2"/>
    <a:srgbClr val="8A2233"/>
    <a:srgbClr val="0077DA"/>
    <a:srgbClr val="FBDDDD"/>
    <a:srgbClr val="F6C6C6"/>
    <a:srgbClr val="F3AFAF"/>
    <a:srgbClr val="EE8E8E"/>
    <a:srgbClr val="EA6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89" autoAdjust="0"/>
    <p:restoredTop sz="90051" autoAdjust="0"/>
  </p:normalViewPr>
  <p:slideViewPr>
    <p:cSldViewPr snapToGrid="0" showGuides="1">
      <p:cViewPr varScale="1">
        <p:scale>
          <a:sx n="54" d="100"/>
          <a:sy n="54" d="100"/>
        </p:scale>
        <p:origin x="1244" y="40"/>
      </p:cViewPr>
      <p:guideLst>
        <p:guide orient="horz" pos="2160"/>
        <p:guide pos="3840"/>
      </p:guideLst>
    </p:cSldViewPr>
  </p:slideViewPr>
  <p:notesTextViewPr>
    <p:cViewPr>
      <p:scale>
        <a:sx n="3" d="2"/>
        <a:sy n="3" d="2"/>
      </p:scale>
      <p:origin x="0" y="0"/>
    </p:cViewPr>
  </p:notesTextViewPr>
  <p:sorterViewPr>
    <p:cViewPr>
      <p:scale>
        <a:sx n="100" d="100"/>
        <a:sy n="100" d="100"/>
      </p:scale>
      <p:origin x="0" y="-17538"/>
    </p:cViewPr>
  </p:sorterViewPr>
  <p:notesViewPr>
    <p:cSldViewPr snapToGrid="0" showGuides="1">
      <p:cViewPr varScale="1">
        <p:scale>
          <a:sx n="117" d="100"/>
          <a:sy n="117" d="100"/>
        </p:scale>
        <p:origin x="4176" y="90"/>
      </p:cViewPr>
      <p:guideLst/>
    </p:cSldViewPr>
  </p:notesViewPr>
  <p:gridSpacing cx="381600" cy="3816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733394305206153E-2"/>
          <c:y val="9.1217682092846128E-3"/>
          <c:w val="0.91337438502423018"/>
          <c:h val="0.8981394317398641"/>
        </c:manualLayout>
      </c:layout>
      <c:barChart>
        <c:barDir val="bar"/>
        <c:grouping val="clustered"/>
        <c:varyColors val="0"/>
        <c:ser>
          <c:idx val="1"/>
          <c:order val="1"/>
          <c:tx>
            <c:strRef>
              <c:f>Demogrāfija!$B$3</c:f>
              <c:strCache>
                <c:ptCount val="1"/>
                <c:pt idx="0">
                  <c:v>Finanšu platformas</c:v>
                </c:pt>
              </c:strCache>
            </c:strRef>
          </c:tx>
          <c:spPr>
            <a:solidFill>
              <a:schemeClr val="accent1">
                <a:lumMod val="60000"/>
                <a:lumOff val="40000"/>
              </a:schemeClr>
            </a:solidFill>
            <a:ln>
              <a:noFill/>
            </a:ln>
            <a:effectLst/>
          </c:spPr>
          <c:invertIfNegative val="0"/>
          <c:dPt>
            <c:idx val="2"/>
            <c:invertIfNegative val="0"/>
            <c:bubble3D val="0"/>
            <c:spPr>
              <a:solidFill>
                <a:schemeClr val="accent1"/>
              </a:solidFill>
              <a:ln>
                <a:noFill/>
              </a:ln>
              <a:effectLst/>
            </c:spPr>
            <c:extLst>
              <c:ext xmlns:c16="http://schemas.microsoft.com/office/drawing/2014/chart" uri="{C3380CC4-5D6E-409C-BE32-E72D297353CC}">
                <c16:uniqueId val="{00000005-C288-4706-8D4A-50FC6E71D38B}"/>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4-C288-4706-8D4A-50FC6E71D38B}"/>
              </c:ext>
            </c:extLst>
          </c:dPt>
          <c:dLbls>
            <c:spPr>
              <a:noFill/>
              <a:ln>
                <a:noFill/>
              </a:ln>
              <a:effectLst/>
            </c:spPr>
            <c:txPr>
              <a:bodyPr rot="0" spcFirstLastPara="1" vertOverflow="ellipsis" vert="horz" wrap="square" anchor="ctr" anchorCtr="1"/>
              <a:lstStyle/>
              <a:p>
                <a:pPr>
                  <a:defRPr sz="1600" b="1" i="0" u="none" strike="noStrike" kern="1200" baseline="0">
                    <a:solidFill>
                      <a:schemeClr val="accent1">
                        <a:lumMod val="7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Demogrāfija!$A$4:$A$10</c:f>
              <c:strCache>
                <c:ptCount val="7"/>
                <c:pt idx="0">
                  <c:v>20-29</c:v>
                </c:pt>
                <c:pt idx="1">
                  <c:v>30-39</c:v>
                </c:pt>
                <c:pt idx="2">
                  <c:v>40-49</c:v>
                </c:pt>
                <c:pt idx="3">
                  <c:v>50-59</c:v>
                </c:pt>
                <c:pt idx="4">
                  <c:v>60-69</c:v>
                </c:pt>
                <c:pt idx="5">
                  <c:v>70-79</c:v>
                </c:pt>
                <c:pt idx="6">
                  <c:v>80-89</c:v>
                </c:pt>
              </c:strCache>
            </c:strRef>
          </c:cat>
          <c:val>
            <c:numRef>
              <c:f>Demogrāfija!$B$4:$B$10</c:f>
              <c:numCache>
                <c:formatCode>General</c:formatCode>
                <c:ptCount val="7"/>
                <c:pt idx="0">
                  <c:v>13</c:v>
                </c:pt>
                <c:pt idx="1">
                  <c:v>37</c:v>
                </c:pt>
                <c:pt idx="2">
                  <c:v>68</c:v>
                </c:pt>
                <c:pt idx="3">
                  <c:v>54</c:v>
                </c:pt>
                <c:pt idx="4">
                  <c:v>68</c:v>
                </c:pt>
                <c:pt idx="5">
                  <c:v>29</c:v>
                </c:pt>
                <c:pt idx="6">
                  <c:v>10</c:v>
                </c:pt>
              </c:numCache>
            </c:numRef>
          </c:val>
          <c:extLst>
            <c:ext xmlns:c16="http://schemas.microsoft.com/office/drawing/2014/chart" uri="{C3380CC4-5D6E-409C-BE32-E72D297353CC}">
              <c16:uniqueId val="{00000000-C288-4706-8D4A-50FC6E71D38B}"/>
            </c:ext>
          </c:extLst>
        </c:ser>
        <c:dLbls>
          <c:showLegendKey val="0"/>
          <c:showVal val="0"/>
          <c:showCatName val="0"/>
          <c:showSerName val="0"/>
          <c:showPercent val="0"/>
          <c:showBubbleSize val="0"/>
        </c:dLbls>
        <c:gapWidth val="182"/>
        <c:axId val="306540400"/>
        <c:axId val="306537656"/>
        <c:extLst>
          <c:ext xmlns:c15="http://schemas.microsoft.com/office/drawing/2012/chart" uri="{02D57815-91ED-43cb-92C2-25804820EDAC}">
            <c15:filteredBarSeries>
              <c15:ser>
                <c:idx val="0"/>
                <c:order val="0"/>
                <c:tx>
                  <c:strRef>
                    <c:extLst>
                      <c:ext uri="{02D57815-91ED-43cb-92C2-25804820EDAC}">
                        <c15:formulaRef>
                          <c15:sqref>Demogrāfija!#REF!</c15:sqref>
                        </c15:formulaRef>
                      </c:ext>
                    </c:extLst>
                    <c:strCache>
                      <c:ptCount val="1"/>
                      <c:pt idx="0">
                        <c:v>#REF!</c:v>
                      </c:pt>
                    </c:strCache>
                  </c:strRef>
                </c:tx>
                <c:spPr>
                  <a:solidFill>
                    <a:schemeClr val="accent1"/>
                  </a:solidFill>
                  <a:ln>
                    <a:noFill/>
                  </a:ln>
                  <a:effectLst/>
                </c:spPr>
                <c:invertIfNegative val="0"/>
                <c:cat>
                  <c:strRef>
                    <c:extLst>
                      <c:ext uri="{02D57815-91ED-43cb-92C2-25804820EDAC}">
                        <c15:formulaRef>
                          <c15:sqref>Demogrāfija!$A$4:$A$10</c15:sqref>
                        </c15:formulaRef>
                      </c:ext>
                    </c:extLst>
                    <c:strCache>
                      <c:ptCount val="7"/>
                      <c:pt idx="0">
                        <c:v>20-29</c:v>
                      </c:pt>
                      <c:pt idx="1">
                        <c:v>30-39</c:v>
                      </c:pt>
                      <c:pt idx="2">
                        <c:v>40-49</c:v>
                      </c:pt>
                      <c:pt idx="3">
                        <c:v>50-59</c:v>
                      </c:pt>
                      <c:pt idx="4">
                        <c:v>60-69</c:v>
                      </c:pt>
                      <c:pt idx="5">
                        <c:v>70-79</c:v>
                      </c:pt>
                      <c:pt idx="6">
                        <c:v>80-89</c:v>
                      </c:pt>
                    </c:strCache>
                  </c:strRef>
                </c:cat>
                <c:val>
                  <c:numRef>
                    <c:extLst>
                      <c:ext uri="{02D57815-91ED-43cb-92C2-25804820EDAC}">
                        <c15:formulaRef>
                          <c15:sqref>Demogrāfija!#REF!</c15:sqref>
                        </c15:formulaRef>
                      </c:ext>
                    </c:extLst>
                    <c:numCache>
                      <c:formatCode>General</c:formatCode>
                      <c:ptCount val="1"/>
                      <c:pt idx="0">
                        <c:v>1</c:v>
                      </c:pt>
                    </c:numCache>
                  </c:numRef>
                </c:val>
                <c:extLst>
                  <c:ext xmlns:c16="http://schemas.microsoft.com/office/drawing/2014/chart" uri="{C3380CC4-5D6E-409C-BE32-E72D297353CC}">
                    <c16:uniqueId val="{00000001-C288-4706-8D4A-50FC6E71D38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Demogrāfija!#REF!</c15:sqref>
                        </c15:formulaRef>
                      </c:ext>
                    </c:extLst>
                    <c:strCache>
                      <c:ptCount val="1"/>
                      <c:pt idx="0">
                        <c:v>#REF!</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Demogrāfija!$A$4:$A$10</c15:sqref>
                        </c15:formulaRef>
                      </c:ext>
                    </c:extLst>
                    <c:strCache>
                      <c:ptCount val="7"/>
                      <c:pt idx="0">
                        <c:v>20-29</c:v>
                      </c:pt>
                      <c:pt idx="1">
                        <c:v>30-39</c:v>
                      </c:pt>
                      <c:pt idx="2">
                        <c:v>40-49</c:v>
                      </c:pt>
                      <c:pt idx="3">
                        <c:v>50-59</c:v>
                      </c:pt>
                      <c:pt idx="4">
                        <c:v>60-69</c:v>
                      </c:pt>
                      <c:pt idx="5">
                        <c:v>70-79</c:v>
                      </c:pt>
                      <c:pt idx="6">
                        <c:v>80-89</c:v>
                      </c:pt>
                    </c:strCache>
                  </c:strRef>
                </c:cat>
                <c:val>
                  <c:numRef>
                    <c:extLst xmlns:c15="http://schemas.microsoft.com/office/drawing/2012/chart">
                      <c:ext xmlns:c15="http://schemas.microsoft.com/office/drawing/2012/chart" uri="{02D57815-91ED-43cb-92C2-25804820EDAC}">
                        <c15:formulaRef>
                          <c15:sqref>Demogrāfija!#REF!</c15:sqref>
                        </c15:formulaRef>
                      </c:ext>
                    </c:extLst>
                    <c:numCache>
                      <c:formatCode>General</c:formatCode>
                      <c:ptCount val="1"/>
                      <c:pt idx="0">
                        <c:v>1</c:v>
                      </c:pt>
                    </c:numCache>
                  </c:numRef>
                </c:val>
                <c:extLst xmlns:c15="http://schemas.microsoft.com/office/drawing/2012/chart">
                  <c:ext xmlns:c16="http://schemas.microsoft.com/office/drawing/2014/chart" uri="{C3380CC4-5D6E-409C-BE32-E72D297353CC}">
                    <c16:uniqueId val="{00000002-C288-4706-8D4A-50FC6E71D38B}"/>
                  </c:ext>
                </c:extLst>
              </c15:ser>
            </c15:filteredBarSeries>
          </c:ext>
        </c:extLst>
      </c:barChart>
      <c:catAx>
        <c:axId val="306540400"/>
        <c:scaling>
          <c:orientation val="minMax"/>
        </c:scaling>
        <c:delete val="0"/>
        <c:axPos val="l"/>
        <c:numFmt formatCode="General" sourceLinked="1"/>
        <c:majorTickMark val="none"/>
        <c:minorTickMark val="none"/>
        <c:tickLblPos val="nextTo"/>
        <c:spPr>
          <a:noFill/>
          <a:ln w="9525" cap="flat" cmpd="sng" algn="ctr">
            <a:solidFill>
              <a:schemeClr val="accent1">
                <a:lumMod val="20000"/>
                <a:lumOff val="80000"/>
              </a:schemeClr>
            </a:solidFill>
            <a:round/>
          </a:ln>
          <a:effectLst/>
        </c:spPr>
        <c:txPr>
          <a:bodyPr rot="-60000000" spcFirstLastPara="1" vertOverflow="ellipsis" vert="horz" wrap="square" anchor="ctr" anchorCtr="1"/>
          <a:lstStyle/>
          <a:p>
            <a:pPr>
              <a:defRPr sz="1300" b="0" i="0" u="none" strike="noStrike" kern="1200" baseline="0">
                <a:solidFill>
                  <a:schemeClr val="accent1">
                    <a:lumMod val="75000"/>
                  </a:schemeClr>
                </a:solidFill>
                <a:latin typeface="+mn-lt"/>
                <a:ea typeface="+mn-ea"/>
                <a:cs typeface="+mn-cs"/>
              </a:defRPr>
            </a:pPr>
            <a:endParaRPr lang="lv-LV"/>
          </a:p>
        </c:txPr>
        <c:crossAx val="306537656"/>
        <c:crosses val="autoZero"/>
        <c:auto val="1"/>
        <c:lblAlgn val="ctr"/>
        <c:lblOffset val="100"/>
        <c:noMultiLvlLbl val="0"/>
      </c:catAx>
      <c:valAx>
        <c:axId val="306537656"/>
        <c:scaling>
          <c:orientation val="minMax"/>
        </c:scaling>
        <c:delete val="0"/>
        <c:axPos val="b"/>
        <c:majorGridlines>
          <c:spPr>
            <a:ln w="9525" cap="flat" cmpd="sng" algn="ctr">
              <a:solidFill>
                <a:schemeClr val="accent1">
                  <a:lumMod val="20000"/>
                  <a:lumOff val="8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accent1">
                    <a:lumMod val="75000"/>
                  </a:schemeClr>
                </a:solidFill>
                <a:latin typeface="+mn-lt"/>
                <a:ea typeface="+mn-ea"/>
                <a:cs typeface="+mn-cs"/>
              </a:defRPr>
            </a:pPr>
            <a:endParaRPr lang="lv-LV"/>
          </a:p>
        </c:txPr>
        <c:crossAx val="306540400"/>
        <c:crosses val="autoZero"/>
        <c:crossBetween val="between"/>
      </c:valAx>
      <c:spPr>
        <a:noFill/>
        <a:ln>
          <a:noFill/>
        </a:ln>
        <a:effectLst/>
      </c:spPr>
    </c:plotArea>
    <c:plotVisOnly val="1"/>
    <c:dispBlanksAs val="gap"/>
    <c:showDLblsOverMax val="0"/>
  </c:chart>
  <c:spPr>
    <a:noFill/>
    <a:ln>
      <a:noFill/>
    </a:ln>
    <a:effectLst/>
  </c:spPr>
  <c:txPr>
    <a:bodyPr/>
    <a:lstStyle/>
    <a:p>
      <a:pPr>
        <a:defRPr sz="1300">
          <a:solidFill>
            <a:schemeClr val="accent1">
              <a:lumMod val="75000"/>
            </a:schemeClr>
          </a:solidFill>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B1088D8-68B5-4ECA-8CFB-3A05E66844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F5540010-5E00-44B3-8831-827FD91748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EA0231-C175-4EE4-9ACA-7105F27E32EC}" type="datetimeFigureOut">
              <a:rPr lang="lv-LV" smtClean="0"/>
              <a:t>13.03.2023</a:t>
            </a:fld>
            <a:endParaRPr lang="lv-LV"/>
          </a:p>
        </p:txBody>
      </p:sp>
      <p:sp>
        <p:nvSpPr>
          <p:cNvPr id="4" name="Kājenes vietturis 3">
            <a:extLst>
              <a:ext uri="{FF2B5EF4-FFF2-40B4-BE49-F238E27FC236}">
                <a16:creationId xmlns:a16="http://schemas.microsoft.com/office/drawing/2014/main" id="{2D8D1114-BD9E-4702-94E8-53D0DFE4F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15CE48F-57CA-4589-9BC1-72FDEE514D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B5ECD-EE8D-4068-9EBF-AE718156AE60}" type="slidenum">
              <a:rPr lang="lv-LV" smtClean="0"/>
              <a:t>‹#›</a:t>
            </a:fld>
            <a:endParaRPr lang="lv-LV"/>
          </a:p>
        </p:txBody>
      </p:sp>
    </p:spTree>
    <p:extLst>
      <p:ext uri="{BB962C8B-B14F-4D97-AF65-F5344CB8AC3E}">
        <p14:creationId xmlns:p14="http://schemas.microsoft.com/office/powerpoint/2010/main" val="809746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D8A8-295A-4238-B530-6F9AC35D37E4}" type="datetimeFigureOut">
              <a:rPr lang="lv-LV" smtClean="0"/>
              <a:t>13.03.2023</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8275B-1FAA-4337-A521-73FDC62AF822}" type="slidenum">
              <a:rPr lang="lv-LV" smtClean="0"/>
              <a:t>‹#›</a:t>
            </a:fld>
            <a:endParaRPr lang="lv-LV"/>
          </a:p>
        </p:txBody>
      </p:sp>
    </p:spTree>
    <p:extLst>
      <p:ext uri="{BB962C8B-B14F-4D97-AF65-F5344CB8AC3E}">
        <p14:creationId xmlns:p14="http://schemas.microsoft.com/office/powerpoint/2010/main" val="309004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000000"/>
                </a:solidFill>
                <a:latin typeface="Calibri" pitchFamily="34" charset="0"/>
              </a:rPr>
              <a:t>1.Pētījuma rezultātu analīze respondentu grupās, kas izveidotas pēc dažādām sociāli demogrāfiskajām pazīmēm, atklāj tendences – jo augstāks ir respondentu izglītības un ienākumu līmenis, jo kopumā augstāks ir finanšu pratības indekss.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2.</a:t>
            </a:r>
            <a:r>
              <a:rPr lang="lv-LV" sz="1200" dirty="0">
                <a:solidFill>
                  <a:srgbClr val="000000"/>
                </a:solidFill>
                <a:latin typeface="Calibri" pitchFamily="34" charset="0"/>
              </a:rPr>
              <a:t> Arī digitālā finanšu pratība augstāka ir iedzīvotāju vidū ar augstāku izglītības un ienākumu līmeni, vecumā no 20 līdz 50 gadiem.</a:t>
            </a:r>
          </a:p>
          <a:p>
            <a:r>
              <a:rPr lang="lv-LV" dirty="0"/>
              <a:t>Finanšu pratības rezultāts: finanšu zināšanas, uzvedība, attieksme pret finanšu lietām</a:t>
            </a:r>
          </a:p>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5</a:t>
            </a:fld>
            <a:endParaRPr lang="lv-LV"/>
          </a:p>
        </p:txBody>
      </p:sp>
    </p:spTree>
    <p:extLst>
      <p:ext uri="{BB962C8B-B14F-4D97-AF65-F5344CB8AC3E}">
        <p14:creationId xmlns:p14="http://schemas.microsoft.com/office/powerpoint/2010/main" val="1577771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Romantiskā krāpšana – vidējais vecums 58 gadi</a:t>
            </a:r>
          </a:p>
          <a:p>
            <a:r>
              <a:rPr lang="lv-LV" dirty="0"/>
              <a:t>Salīdzinot ar 2021.gadu palielinājies par 40%</a:t>
            </a:r>
          </a:p>
        </p:txBody>
      </p:sp>
      <p:sp>
        <p:nvSpPr>
          <p:cNvPr id="4" name="Slaida numura vietturis 3"/>
          <p:cNvSpPr>
            <a:spLocks noGrp="1"/>
          </p:cNvSpPr>
          <p:nvPr>
            <p:ph type="sldNum" sz="quarter" idx="5"/>
          </p:nvPr>
        </p:nvSpPr>
        <p:spPr/>
        <p:txBody>
          <a:bodyPr/>
          <a:lstStyle/>
          <a:p>
            <a:fld id="{81B8275B-1FAA-4337-A521-73FDC62AF822}" type="slidenum">
              <a:rPr lang="lv-LV" smtClean="0"/>
              <a:t>10</a:t>
            </a:fld>
            <a:endParaRPr lang="lv-LV"/>
          </a:p>
        </p:txBody>
      </p:sp>
    </p:spTree>
    <p:extLst>
      <p:ext uri="{BB962C8B-B14F-4D97-AF65-F5344CB8AC3E}">
        <p14:creationId xmlns:p14="http://schemas.microsoft.com/office/powerpoint/2010/main" val="4205805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1. Uz lapiņas zināmā vietā jātur pierakstīts savas bankas info tālrunis. Tiklīdz saņemat aizdomīgu zvanu, nolieciet klausuli un piezvanīt bankai, lai noskaidrotu, vai viņi zvanīja un kas ir noticis. 2) Ja saņemts negaidīts zvans, krievu valodā, zvanītājs brīdina par kādi notikumiem bankas kontā vai piedāvā neticami izdevīgu darījumu – jāpārtrauc saruna. 3) Par sevi nedrīkst atklāt NEKO, lai zvanītājs nevarētu šo informāciju izmantot atkal. Krāpnieki darbojas grupējumos, soli pa solim par cilvēku uzzina pietiekami daudz un informāciju izmanto. Nauda internetbankā tāpat kā maciņā – nedrīkst ļaut svešiniekam ieskatīties vai paturēt. Tā ir </a:t>
            </a:r>
            <a:r>
              <a:rPr lang="lv-LV" dirty="0" err="1"/>
              <a:t>jāargā</a:t>
            </a:r>
            <a:r>
              <a:rPr lang="lv-LV" dirty="0"/>
              <a:t> tikai pie sevis. 4) </a:t>
            </a:r>
            <a:r>
              <a:rPr lang="lv-LV" dirty="0" err="1"/>
              <a:t>Smart-id</a:t>
            </a:r>
            <a:r>
              <a:rPr lang="lv-LV" dirty="0"/>
              <a:t> ir jūsu atslēdziņa uz bankas kontu.. Ja durvis atslēdzat, tad svešinieks ir ticis iekšā. 5) Neuzticēties e-pastiem, īsziņām, kuras neesat gaidījis, neticēt ziņām par negaidītiem sūtījumiem no Latvijas Pasta, mantotas naudas utt. 6) Nekad nekautrējieties lūgt palīdzību. Ja pašam šķiet, ka jautājums muļķīgs, tad tas noteikti tāds nav. Ja saņemat neierastu ziņu, kas skar jūsu finanses, to der pārrunāt ar vēl kādu. </a:t>
            </a:r>
          </a:p>
        </p:txBody>
      </p:sp>
      <p:sp>
        <p:nvSpPr>
          <p:cNvPr id="4" name="Slaida numura vietturis 3"/>
          <p:cNvSpPr>
            <a:spLocks noGrp="1"/>
          </p:cNvSpPr>
          <p:nvPr>
            <p:ph type="sldNum" sz="quarter" idx="5"/>
          </p:nvPr>
        </p:nvSpPr>
        <p:spPr/>
        <p:txBody>
          <a:bodyPr/>
          <a:lstStyle/>
          <a:p>
            <a:fld id="{81B8275B-1FAA-4337-A521-73FDC62AF822}" type="slidenum">
              <a:rPr lang="lv-LV" smtClean="0"/>
              <a:t>12</a:t>
            </a:fld>
            <a:endParaRPr lang="lv-LV"/>
          </a:p>
        </p:txBody>
      </p:sp>
    </p:spTree>
    <p:extLst>
      <p:ext uri="{BB962C8B-B14F-4D97-AF65-F5344CB8AC3E}">
        <p14:creationId xmlns:p14="http://schemas.microsoft.com/office/powerpoint/2010/main" val="4214506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tumš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8"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73459"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pic>
        <p:nvPicPr>
          <p:cNvPr id="7" name="Grafika 6">
            <a:extLst>
              <a:ext uri="{FF2B5EF4-FFF2-40B4-BE49-F238E27FC236}">
                <a16:creationId xmlns:a16="http://schemas.microsoft.com/office/drawing/2014/main" id="{CECD442D-AC1B-4B23-BD03-A4D8E4AB82C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1482" y="6031031"/>
            <a:ext cx="1281053" cy="453083"/>
          </a:xfrm>
          <a:prstGeom prst="rect">
            <a:avLst/>
          </a:prstGeom>
        </p:spPr>
      </p:pic>
      <p:sp>
        <p:nvSpPr>
          <p:cNvPr id="10" name="Taisnstūris 9">
            <a:extLst>
              <a:ext uri="{FF2B5EF4-FFF2-40B4-BE49-F238E27FC236}">
                <a16:creationId xmlns:a16="http://schemas.microsoft.com/office/drawing/2014/main" id="{6EC2F74E-6F29-4FA4-88C5-C1E3C70EB7D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9135"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Kājenes vietturis 7">
            <a:extLst>
              <a:ext uri="{FF2B5EF4-FFF2-40B4-BE49-F238E27FC236}">
                <a16:creationId xmlns:a16="http://schemas.microsoft.com/office/drawing/2014/main" id="{E8AAAF95-0EB5-F8CF-FCF9-DAD04ABD22F4}"/>
              </a:ext>
            </a:extLst>
          </p:cNvPr>
          <p:cNvSpPr>
            <a:spLocks noGrp="1"/>
          </p:cNvSpPr>
          <p:nvPr>
            <p:ph type="ftr" sz="quarter" idx="13"/>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4650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daļu slaids_2_gaišs">
    <p:bg>
      <p:bgRef idx="1001">
        <a:schemeClr val="bg2"/>
      </p:bgRef>
    </p:bg>
    <p:spTree>
      <p:nvGrpSpPr>
        <p:cNvPr id="1" name=""/>
        <p:cNvGrpSpPr/>
        <p:nvPr/>
      </p:nvGrpSpPr>
      <p:grpSpPr>
        <a:xfrm>
          <a:off x="0" y="0"/>
          <a:ext cx="0" cy="0"/>
          <a:chOff x="0" y="0"/>
          <a:chExt cx="0" cy="0"/>
        </a:xfrm>
      </p:grpSpPr>
      <p:sp>
        <p:nvSpPr>
          <p:cNvPr id="8" name="Attēla vietturis 3">
            <a:extLst>
              <a:ext uri="{FF2B5EF4-FFF2-40B4-BE49-F238E27FC236}">
                <a16:creationId xmlns:a16="http://schemas.microsoft.com/office/drawing/2014/main" id="{95B4951E-3D8E-4939-AE13-1CD61472E8BA}"/>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9C8D58EC-A20D-4E85-82E5-001D0C0DD27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0C3C8E2-CD1C-F4E6-70C0-8AA9D799D05D}"/>
              </a:ext>
            </a:extLst>
          </p:cNvPr>
          <p:cNvSpPr>
            <a:spLocks noGrp="1"/>
          </p:cNvSpPr>
          <p:nvPr>
            <p:ph type="ftr" sz="quarter" idx="18"/>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257547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diagrammas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1997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0729"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57504"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59776"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05ADDBE1-9F38-41F9-ACE8-0F5BCD2E67DF}"/>
              </a:ext>
            </a:extLst>
          </p:cNvPr>
          <p:cNvSpPr>
            <a:spLocks noGrp="1"/>
          </p:cNvSpPr>
          <p:nvPr>
            <p:ph type="body" sz="quarter" idx="43" hasCustomPrompt="1"/>
          </p:nvPr>
        </p:nvSpPr>
        <p:spPr>
          <a:xfrm>
            <a:off x="759728" y="6345238"/>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3CD5AC6D-026D-3DD3-5A78-CE3F8B556EA6}"/>
              </a:ext>
            </a:extLst>
          </p:cNvPr>
          <p:cNvSpPr>
            <a:spLocks noGrp="1"/>
          </p:cNvSpPr>
          <p:nvPr>
            <p:ph type="ftr" sz="quarter" idx="44"/>
          </p:nvPr>
        </p:nvSpPr>
        <p:spPr>
          <a:xfrm>
            <a:off x="4944000" y="6282000"/>
            <a:ext cx="2304000" cy="360000"/>
          </a:xfrm>
        </p:spPr>
        <p:txBody>
          <a:bodyPr/>
          <a:lstStyle>
            <a:lvl1pPr algn="ct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4633818"/>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57300154"/>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409546209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80471"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1" name="Attēla vietturis 3">
            <a:extLst>
              <a:ext uri="{FF2B5EF4-FFF2-40B4-BE49-F238E27FC236}">
                <a16:creationId xmlns:a16="http://schemas.microsoft.com/office/drawing/2014/main" id="{42CA5B17-2EC0-4328-97C6-EFBDA5115B26}"/>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4B564D3A-1B49-4B6C-BBB5-CE11D122ECF7}"/>
              </a:ext>
            </a:extLst>
          </p:cNvPr>
          <p:cNvSpPr>
            <a:spLocks noGrp="1"/>
          </p:cNvSpPr>
          <p:nvPr>
            <p:ph type="body" sz="quarter" idx="18" hasCustomPrompt="1"/>
          </p:nvPr>
        </p:nvSpPr>
        <p:spPr>
          <a:xfrm>
            <a:off x="104196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2571466450"/>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73097" y="2259873"/>
            <a:ext cx="5563586" cy="3419387"/>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3" name="Grafika 12">
            <a:extLst>
              <a:ext uri="{FF2B5EF4-FFF2-40B4-BE49-F238E27FC236}">
                <a16:creationId xmlns:a16="http://schemas.microsoft.com/office/drawing/2014/main" id="{5E028367-CC2F-4912-837C-91E3B9A4EAC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ttēla vietturis 3">
            <a:extLst>
              <a:ext uri="{FF2B5EF4-FFF2-40B4-BE49-F238E27FC236}">
                <a16:creationId xmlns:a16="http://schemas.microsoft.com/office/drawing/2014/main" id="{55B965B6-BA3B-48DC-AE44-99358781B1D7}"/>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F0FDCF16-E195-4E73-9062-327AB91E781C}"/>
              </a:ext>
            </a:extLst>
          </p:cNvPr>
          <p:cNvSpPr>
            <a:spLocks noGrp="1"/>
          </p:cNvSpPr>
          <p:nvPr>
            <p:ph type="body" sz="quarter" idx="18" hasCustomPrompt="1"/>
          </p:nvPr>
        </p:nvSpPr>
        <p:spPr>
          <a:xfrm>
            <a:off x="762180"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230803688"/>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ttāls_tekst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F2E1A429-0138-435D-AE9F-08ABB448329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ttēla vietturis 3">
            <a:extLst>
              <a:ext uri="{FF2B5EF4-FFF2-40B4-BE49-F238E27FC236}">
                <a16:creationId xmlns:a16="http://schemas.microsoft.com/office/drawing/2014/main" id="{236D292A-5BB5-4E18-B041-FDEFAD376DA7}"/>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5B1C20C7-3E5C-8DEE-5FC5-CC64F13F4546}"/>
              </a:ext>
            </a:extLst>
          </p:cNvPr>
          <p:cNvSpPr>
            <a:spLocks noGrp="1"/>
          </p:cNvSpPr>
          <p:nvPr>
            <p:ph type="ftr" sz="quarter" idx="30"/>
          </p:nvPr>
        </p:nvSpPr>
        <p:spPr>
          <a:xfrm>
            <a:off x="3890298"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D6ED5EB2-8ED3-434A-B40D-28F3982E9DC4}"/>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287430480"/>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ttēls_teksts_2_gaišs">
    <p:bg>
      <p:bgRef idx="1001">
        <a:schemeClr val="bg2"/>
      </p:bgRef>
    </p:bg>
    <p:spTree>
      <p:nvGrpSpPr>
        <p:cNvPr id="1" name=""/>
        <p:cNvGrpSpPr/>
        <p:nvPr/>
      </p:nvGrpSpPr>
      <p:grpSpPr>
        <a:xfrm>
          <a:off x="0" y="0"/>
          <a:ext cx="0" cy="0"/>
          <a:chOff x="0" y="0"/>
          <a:chExt cx="0" cy="0"/>
        </a:xfrm>
      </p:grpSpPr>
      <p:sp>
        <p:nvSpPr>
          <p:cNvPr id="11" name="Attēla vietturis 3">
            <a:extLst>
              <a:ext uri="{FF2B5EF4-FFF2-40B4-BE49-F238E27FC236}">
                <a16:creationId xmlns:a16="http://schemas.microsoft.com/office/drawing/2014/main" id="{D3A1E0ED-C6E6-49AF-9E00-895ED497FEEA}"/>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3" name="Slaida numura vietturis 2">
            <a:extLst>
              <a:ext uri="{FF2B5EF4-FFF2-40B4-BE49-F238E27FC236}">
                <a16:creationId xmlns:a16="http://schemas.microsoft.com/office/drawing/2014/main" id="{72E250C0-7F89-42C1-9042-53C6F5EE3BDF}"/>
              </a:ext>
            </a:extLst>
          </p:cNvPr>
          <p:cNvSpPr>
            <a:spLocks noGrp="1"/>
          </p:cNvSpPr>
          <p:nvPr>
            <p:ph type="sldNum" sz="quarter" idx="1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8" name="Taisnstūris 7">
            <a:extLst>
              <a:ext uri="{FF2B5EF4-FFF2-40B4-BE49-F238E27FC236}">
                <a16:creationId xmlns:a16="http://schemas.microsoft.com/office/drawing/2014/main" id="{E637E28D-E8EF-4657-9575-967596025AD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86E450C1-9652-3A46-940A-3136B54AAD1B}"/>
              </a:ext>
            </a:extLst>
          </p:cNvPr>
          <p:cNvSpPr>
            <a:spLocks noGrp="1"/>
          </p:cNvSpPr>
          <p:nvPr>
            <p:ph type="ftr" sz="quarter" idx="20"/>
          </p:nvPr>
        </p:nvSpPr>
        <p:spPr>
          <a:xfrm>
            <a:off x="389031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7D9DA124-4F37-4139-8829-481F7C9FDBA8}"/>
              </a:ext>
            </a:extLst>
          </p:cNvPr>
          <p:cNvSpPr>
            <a:spLocks noGrp="1"/>
          </p:cNvSpPr>
          <p:nvPr>
            <p:ph type="body" sz="quarter" idx="16" hasCustomPrompt="1"/>
          </p:nvPr>
        </p:nvSpPr>
        <p:spPr>
          <a:xfrm>
            <a:off x="71285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428949098"/>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ttēls_teksts_3">
    <p:bg>
      <p:bgRef idx="1001">
        <a:schemeClr val="bg1"/>
      </p:bgRef>
    </p:bg>
    <p:spTree>
      <p:nvGrpSpPr>
        <p:cNvPr id="1" name=""/>
        <p:cNvGrpSpPr/>
        <p:nvPr/>
      </p:nvGrpSpPr>
      <p:grpSpPr>
        <a:xfrm>
          <a:off x="0" y="0"/>
          <a:ext cx="0" cy="0"/>
          <a:chOff x="0" y="0"/>
          <a:chExt cx="0" cy="0"/>
        </a:xfrm>
      </p:grpSpPr>
      <p:sp>
        <p:nvSpPr>
          <p:cNvPr id="6" name="Attēla vietturis 4">
            <a:extLst>
              <a:ext uri="{FF2B5EF4-FFF2-40B4-BE49-F238E27FC236}">
                <a16:creationId xmlns:a16="http://schemas.microsoft.com/office/drawing/2014/main" id="{3D60C84F-AE3D-4733-D4FD-6165625A051E}"/>
              </a:ext>
            </a:extLst>
          </p:cNvPr>
          <p:cNvSpPr>
            <a:spLocks noGrp="1"/>
          </p:cNvSpPr>
          <p:nvPr>
            <p:ph type="pic" sz="quarter" idx="31"/>
          </p:nvPr>
        </p:nvSpPr>
        <p:spPr>
          <a:xfrm>
            <a:off x="5338763" y="2455863"/>
            <a:ext cx="6853237" cy="4402137"/>
          </a:xfrm>
        </p:spPr>
        <p:txBody>
          <a:bodyPr anchor="ctr"/>
          <a:lstStyle>
            <a:lvl1pPr algn="ctr">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0C246438-6373-47F5-A99B-4ED984308F1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55D32961-3B45-1CB8-B248-31B6AB200D62}"/>
              </a:ext>
            </a:extLst>
          </p:cNvPr>
          <p:cNvSpPr>
            <a:spLocks noGrp="1"/>
          </p:cNvSpPr>
          <p:nvPr>
            <p:ph type="ftr" sz="quarter" idx="30"/>
          </p:nvPr>
        </p:nvSpPr>
        <p:spPr>
          <a:xfrm>
            <a:off x="2404479"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6CE253F7-EF5B-4591-A305-7CF50F923391}"/>
              </a:ext>
            </a:extLst>
          </p:cNvPr>
          <p:cNvSpPr>
            <a:spLocks noGrp="1"/>
          </p:cNvSpPr>
          <p:nvPr>
            <p:ph type="body" sz="quarter" idx="16" hasCustomPrompt="1"/>
          </p:nvPr>
        </p:nvSpPr>
        <p:spPr>
          <a:xfrm>
            <a:off x="5609511"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747212843"/>
      </p:ext>
    </p:extLst>
  </p:cSld>
  <p:clrMapOvr>
    <a:overrideClrMapping bg1="dk1" tx1="lt1" bg2="dk2" tx2="lt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ttēls_teksts_3_gaišs">
    <p:bg>
      <p:bgRef idx="1001">
        <a:schemeClr val="bg2"/>
      </p:bgRef>
    </p:bg>
    <p:spTree>
      <p:nvGrpSpPr>
        <p:cNvPr id="1" name=""/>
        <p:cNvGrpSpPr/>
        <p:nvPr/>
      </p:nvGrpSpPr>
      <p:grpSpPr>
        <a:xfrm>
          <a:off x="0" y="0"/>
          <a:ext cx="0" cy="0"/>
          <a:chOff x="0" y="0"/>
          <a:chExt cx="0" cy="0"/>
        </a:xfrm>
      </p:grpSpPr>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B2F08FBE-D217-43B0-9369-33F06F09630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Virsraksts 1">
            <a:extLst>
              <a:ext uri="{FF2B5EF4-FFF2-40B4-BE49-F238E27FC236}">
                <a16:creationId xmlns:a16="http://schemas.microsoft.com/office/drawing/2014/main" id="{E243E537-6059-451B-9D38-4F653C55A1F6}"/>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4" name="Teksta vietturis 8">
            <a:extLst>
              <a:ext uri="{FF2B5EF4-FFF2-40B4-BE49-F238E27FC236}">
                <a16:creationId xmlns:a16="http://schemas.microsoft.com/office/drawing/2014/main" id="{91BFBDFD-5846-4CA3-9B2B-276CE1E4FA87}"/>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15" name="Attēla vietturis 3">
            <a:extLst>
              <a:ext uri="{FF2B5EF4-FFF2-40B4-BE49-F238E27FC236}">
                <a16:creationId xmlns:a16="http://schemas.microsoft.com/office/drawing/2014/main" id="{D3A15111-74F4-436C-BC97-A85F27804195}"/>
              </a:ext>
            </a:extLst>
          </p:cNvPr>
          <p:cNvSpPr>
            <a:spLocks noGrp="1"/>
          </p:cNvSpPr>
          <p:nvPr>
            <p:ph type="pic" sz="quarter" idx="19"/>
          </p:nvPr>
        </p:nvSpPr>
        <p:spPr>
          <a:xfrm>
            <a:off x="5336274" y="2456440"/>
            <a:ext cx="6855725" cy="4401560"/>
          </a:xfrm>
        </p:spPr>
        <p:txBody>
          <a:bodyPr anchor="ctr"/>
          <a:lstStyle>
            <a:lvl1pPr algn="ctr">
              <a:defRPr>
                <a:solidFill>
                  <a:schemeClr val="tx1"/>
                </a:solidFill>
              </a:defRPr>
            </a:lvl1pPr>
          </a:lstStyle>
          <a:p>
            <a:endParaRPr lang="lv-LV"/>
          </a:p>
        </p:txBody>
      </p:sp>
      <p:sp>
        <p:nvSpPr>
          <p:cNvPr id="2" name="Kājenes vietturis 1">
            <a:extLst>
              <a:ext uri="{FF2B5EF4-FFF2-40B4-BE49-F238E27FC236}">
                <a16:creationId xmlns:a16="http://schemas.microsoft.com/office/drawing/2014/main" id="{1F21A821-B92F-01F1-724C-BBD23DAE6314}"/>
              </a:ext>
            </a:extLst>
          </p:cNvPr>
          <p:cNvSpPr>
            <a:spLocks noGrp="1"/>
          </p:cNvSpPr>
          <p:nvPr>
            <p:ph type="ftr" sz="quarter" idx="30"/>
          </p:nvPr>
        </p:nvSpPr>
        <p:spPr>
          <a:xfrm>
            <a:off x="2404479"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A13FB2DC-2117-4E0A-AC69-4EED3EB325B8}"/>
              </a:ext>
            </a:extLst>
          </p:cNvPr>
          <p:cNvSpPr>
            <a:spLocks noGrp="1"/>
          </p:cNvSpPr>
          <p:nvPr>
            <p:ph type="body" sz="quarter" idx="16" hasCustomPrompt="1"/>
          </p:nvPr>
        </p:nvSpPr>
        <p:spPr>
          <a:xfrm>
            <a:off x="560213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921579333"/>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 attēli_teksts_tumšs">
    <p:bg>
      <p:bgRef idx="1001">
        <a:schemeClr val="bg1"/>
      </p:bgRef>
    </p:bg>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EC520F7B-C73F-4C7B-A272-85AA3CDD29D1}"/>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a:off x="4960961" y="3429000"/>
            <a:ext cx="7231039"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F8CFB35E-DEA3-4790-90D0-D4C911AB65C0}"/>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60962" y="-6496"/>
            <a:ext cx="3807726"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Attēla vietturis 3">
            <a:extLst>
              <a:ext uri="{FF2B5EF4-FFF2-40B4-BE49-F238E27FC236}">
                <a16:creationId xmlns:a16="http://schemas.microsoft.com/office/drawing/2014/main" id="{47EF696B-6247-4354-AE16-0C10E827FF02}"/>
              </a:ext>
            </a:extLst>
          </p:cNvPr>
          <p:cNvSpPr>
            <a:spLocks noGrp="1"/>
          </p:cNvSpPr>
          <p:nvPr>
            <p:ph type="pic" sz="quarter" idx="37"/>
          </p:nvPr>
        </p:nvSpPr>
        <p:spPr>
          <a:xfrm>
            <a:off x="9553033" y="376237"/>
            <a:ext cx="2638967" cy="2686232"/>
          </a:xfrm>
        </p:spPr>
        <p:txBody>
          <a:bodyPr anchor="ctr"/>
          <a:lstStyle>
            <a:lvl1pPr algn="ctr">
              <a:defRPr>
                <a:solidFill>
                  <a:schemeClr val="bg2"/>
                </a:solidFill>
              </a:defRPr>
            </a:lvl1pPr>
          </a:lstStyle>
          <a:p>
            <a:endParaRPr lang="lv-LV"/>
          </a:p>
        </p:txBody>
      </p:sp>
      <p:sp>
        <p:nvSpPr>
          <p:cNvPr id="26" name="Attēla vietturis 3">
            <a:extLst>
              <a:ext uri="{FF2B5EF4-FFF2-40B4-BE49-F238E27FC236}">
                <a16:creationId xmlns:a16="http://schemas.microsoft.com/office/drawing/2014/main" id="{55E6EADE-28B2-4261-ABB1-00313E46BC60}"/>
              </a:ext>
            </a:extLst>
          </p:cNvPr>
          <p:cNvSpPr>
            <a:spLocks noGrp="1"/>
          </p:cNvSpPr>
          <p:nvPr>
            <p:ph type="pic" sz="quarter" idx="38"/>
          </p:nvPr>
        </p:nvSpPr>
        <p:spPr>
          <a:xfrm>
            <a:off x="5336273" y="368208"/>
            <a:ext cx="3806949" cy="2686232"/>
          </a:xfrm>
        </p:spPr>
        <p:txBody>
          <a:bodyPr anchor="ctr"/>
          <a:lstStyle>
            <a:lvl1pPr algn="ctr">
              <a:defRPr>
                <a:solidFill>
                  <a:schemeClr val="bg2"/>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0" name="Slaida numura vietturis 29">
            <a:extLst>
              <a:ext uri="{FF2B5EF4-FFF2-40B4-BE49-F238E27FC236}">
                <a16:creationId xmlns:a16="http://schemas.microsoft.com/office/drawing/2014/main" id="{2EC1BC5D-632C-4E9D-B4AC-687961FC5039}"/>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3" name="Teksta vietturis 2">
            <a:extLst>
              <a:ext uri="{FF2B5EF4-FFF2-40B4-BE49-F238E27FC236}">
                <a16:creationId xmlns:a16="http://schemas.microsoft.com/office/drawing/2014/main" id="{A8B49FE4-10FE-4A6B-9588-B88E2C0E7B0F}"/>
              </a:ext>
            </a:extLst>
          </p:cNvPr>
          <p:cNvSpPr>
            <a:spLocks noGrp="1"/>
          </p:cNvSpPr>
          <p:nvPr>
            <p:ph type="body" sz="quarter" idx="34" hasCustomPrompt="1"/>
          </p:nvPr>
        </p:nvSpPr>
        <p:spPr>
          <a:xfrm>
            <a:off x="5331252" y="6488294"/>
            <a:ext cx="3055937" cy="360000"/>
          </a:xfrm>
        </p:spPr>
        <p:txBody>
          <a:bodyPr anchor="ctr"/>
          <a:lstStyle>
            <a:lvl1pPr>
              <a:defRPr sz="800">
                <a:solidFill>
                  <a:schemeClr val="bg1"/>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5" name="Taisnstūris 14">
            <a:extLst>
              <a:ext uri="{FF2B5EF4-FFF2-40B4-BE49-F238E27FC236}">
                <a16:creationId xmlns:a16="http://schemas.microsoft.com/office/drawing/2014/main" id="{6B582E1B-73DD-4720-B6E4-36011ADDAE6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8FB7E4D-DE8D-18A9-1A07-9B4723AAA970}"/>
              </a:ext>
            </a:extLst>
          </p:cNvPr>
          <p:cNvSpPr>
            <a:spLocks noGrp="1"/>
          </p:cNvSpPr>
          <p:nvPr>
            <p:ph type="ftr" sz="quarter" idx="39"/>
          </p:nvPr>
        </p:nvSpPr>
        <p:spPr>
          <a:xfrm>
            <a:off x="203825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01496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daļu slaids_3">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D93CDD43-9E37-40C4-AF5B-7E6EF4FC4D7B}"/>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eksta vietturis 2">
            <a:extLst>
              <a:ext uri="{FF2B5EF4-FFF2-40B4-BE49-F238E27FC236}">
                <a16:creationId xmlns:a16="http://schemas.microsoft.com/office/drawing/2014/main" id="{4E695905-CE86-4023-8C05-F86402843747}"/>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AE71596-17BE-1070-2ED7-DE328658C4C3}"/>
              </a:ext>
            </a:extLst>
          </p:cNvPr>
          <p:cNvSpPr>
            <a:spLocks noGrp="1"/>
          </p:cNvSpPr>
          <p:nvPr>
            <p:ph type="ftr" sz="quarter" idx="18"/>
          </p:nvPr>
        </p:nvSpPr>
        <p:spPr>
          <a:xfrm>
            <a:off x="-68400" y="6084000"/>
            <a:ext cx="3880858" cy="396000"/>
          </a:xfrm>
          <a:ln>
            <a:solidFill>
              <a:schemeClr val="tx1"/>
            </a:solidFill>
          </a:ln>
        </p:spPr>
        <p:txBody>
          <a:bodyPr lIns="1188000" rIns="90000"/>
          <a:lstStyle>
            <a:lvl1pPr algn="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2006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 attēli_teksts_gaišs">
    <p:bg>
      <p:bgRef idx="1001">
        <a:schemeClr val="bg2"/>
      </p:bgRef>
    </p:bg>
    <p:spTree>
      <p:nvGrpSpPr>
        <p:cNvPr id="1" name=""/>
        <p:cNvGrpSpPr/>
        <p:nvPr/>
      </p:nvGrpSpPr>
      <p:grpSpPr>
        <a:xfrm>
          <a:off x="0" y="0"/>
          <a:ext cx="0" cy="0"/>
          <a:chOff x="0" y="0"/>
          <a:chExt cx="0" cy="0"/>
        </a:xfrm>
      </p:grpSpPr>
      <p:sp>
        <p:nvSpPr>
          <p:cNvPr id="14" name="Taisnstūris 13">
            <a:extLst>
              <a:ext uri="{FF2B5EF4-FFF2-40B4-BE49-F238E27FC236}">
                <a16:creationId xmlns:a16="http://schemas.microsoft.com/office/drawing/2014/main" id="{9C0B3683-C0A9-442C-A981-D56ABF5C9743}"/>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flipH="1">
            <a:off x="0" y="-6496"/>
            <a:ext cx="5322626" cy="6870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48F01683-F5DD-4F4E-9140-4EC1B5CFDDCD}"/>
              </a:ext>
            </a:extLst>
          </p:cNvPr>
          <p:cNvSpPr/>
          <p:nvPr userDrawn="1"/>
        </p:nvSpPr>
        <p:spPr>
          <a:xfrm>
            <a:off x="4976173" y="3429000"/>
            <a:ext cx="7215827"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76870" y="-6496"/>
            <a:ext cx="3791817"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ttēla vietturis 3">
            <a:extLst>
              <a:ext uri="{FF2B5EF4-FFF2-40B4-BE49-F238E27FC236}">
                <a16:creationId xmlns:a16="http://schemas.microsoft.com/office/drawing/2014/main" id="{8C4F8E21-5E63-4233-AFC0-F2C62136F30C}"/>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18" name="Attēla vietturis 3">
            <a:extLst>
              <a:ext uri="{FF2B5EF4-FFF2-40B4-BE49-F238E27FC236}">
                <a16:creationId xmlns:a16="http://schemas.microsoft.com/office/drawing/2014/main" id="{1AF2E609-0F49-4793-9E19-DEB754E6D452}"/>
              </a:ext>
            </a:extLst>
          </p:cNvPr>
          <p:cNvSpPr>
            <a:spLocks noGrp="1"/>
          </p:cNvSpPr>
          <p:nvPr>
            <p:ph type="pic" sz="quarter" idx="38"/>
          </p:nvPr>
        </p:nvSpPr>
        <p:spPr>
          <a:xfrm>
            <a:off x="5336273" y="368208"/>
            <a:ext cx="3806949" cy="2686232"/>
          </a:xfrm>
        </p:spPr>
        <p:txBody>
          <a:bodyPr anchor="ctr"/>
          <a:lstStyle>
            <a:lvl1pPr algn="ctr">
              <a:defRPr>
                <a:solidFill>
                  <a:schemeClr val="tx2"/>
                </a:solidFill>
              </a:defRPr>
            </a:lvl1pPr>
          </a:lstStyle>
          <a:p>
            <a:endParaRPr lang="lv-LV" dirty="0"/>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aisnstūris 14">
            <a:extLst>
              <a:ext uri="{FF2B5EF4-FFF2-40B4-BE49-F238E27FC236}">
                <a16:creationId xmlns:a16="http://schemas.microsoft.com/office/drawing/2014/main" id="{E1AE153C-F92D-43C5-B4C5-271B2FAAF24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ksta vietturis 2">
            <a:extLst>
              <a:ext uri="{FF2B5EF4-FFF2-40B4-BE49-F238E27FC236}">
                <a16:creationId xmlns:a16="http://schemas.microsoft.com/office/drawing/2014/main" id="{6593DFC1-9916-480E-8648-88E229FCCDB9}"/>
              </a:ext>
            </a:extLst>
          </p:cNvPr>
          <p:cNvSpPr>
            <a:spLocks noGrp="1"/>
          </p:cNvSpPr>
          <p:nvPr>
            <p:ph type="body" sz="quarter" idx="39" hasCustomPrompt="1"/>
          </p:nvPr>
        </p:nvSpPr>
        <p:spPr>
          <a:xfrm>
            <a:off x="5334931" y="6489792"/>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3" name="Attēla vietturis 3">
            <a:extLst>
              <a:ext uri="{FF2B5EF4-FFF2-40B4-BE49-F238E27FC236}">
                <a16:creationId xmlns:a16="http://schemas.microsoft.com/office/drawing/2014/main" id="{6F24D2FA-6398-439E-8F9F-2217B7F2E46B}"/>
              </a:ext>
            </a:extLst>
          </p:cNvPr>
          <p:cNvSpPr>
            <a:spLocks noGrp="1"/>
          </p:cNvSpPr>
          <p:nvPr>
            <p:ph type="pic" sz="quarter" idx="37"/>
          </p:nvPr>
        </p:nvSpPr>
        <p:spPr>
          <a:xfrm>
            <a:off x="9553033" y="376237"/>
            <a:ext cx="2638967" cy="2686232"/>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82997F66-6C26-232F-E0D2-F056E848192C}"/>
              </a:ext>
            </a:extLst>
          </p:cNvPr>
          <p:cNvSpPr>
            <a:spLocks noGrp="1"/>
          </p:cNvSpPr>
          <p:nvPr>
            <p:ph type="ftr" sz="quarter" idx="40"/>
          </p:nvPr>
        </p:nvSpPr>
        <p:spPr>
          <a:xfrm>
            <a:off x="203825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8770130"/>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 attēli_teksts">
    <p:bg>
      <p:bgRef idx="1001">
        <a:schemeClr val="bg1"/>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8C09FB4D-D0E9-4D89-A0E0-2C42FE9B2A98}"/>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FFF5B4C-EA31-48F0-929A-CD6742BAD101}"/>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10D6A1CB-36B1-464A-9C75-5CCF61B3E0F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891D728-FC7E-E58D-18D3-D9F86CE32655}"/>
              </a:ext>
            </a:extLst>
          </p:cNvPr>
          <p:cNvSpPr>
            <a:spLocks noGrp="1"/>
          </p:cNvSpPr>
          <p:nvPr>
            <p:ph type="ftr" sz="quarter" idx="38"/>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56E3C252-D092-4CC0-93CD-27354DB11F95}"/>
              </a:ext>
            </a:extLst>
          </p:cNvPr>
          <p:cNvSpPr>
            <a:spLocks noGrp="1"/>
          </p:cNvSpPr>
          <p:nvPr>
            <p:ph type="body" sz="quarter" idx="34" hasCustomPrompt="1"/>
          </p:nvPr>
        </p:nvSpPr>
        <p:spPr>
          <a:xfrm>
            <a:off x="8012011" y="5757292"/>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144177107"/>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 attēli_teksts_gaišs">
    <p:bg>
      <p:bgRef idx="1001">
        <a:schemeClr val="bg2"/>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A0438533-0D60-4BCD-96EA-018CDC0A6D99}"/>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56575D8-162A-42A4-B61D-0DA17E2F9E2A}"/>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7DA16F75-E0F4-4DB3-B06F-6A4E2E8F01E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10D72644-F9C9-66E6-ECBB-88587D7DC635}"/>
              </a:ext>
            </a:extLst>
          </p:cNvPr>
          <p:cNvSpPr>
            <a:spLocks noGrp="1"/>
          </p:cNvSpPr>
          <p:nvPr>
            <p:ph type="ftr" sz="quarter" idx="3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BF4ED324-8779-4B1F-ACD6-C1B0E81C1346}"/>
              </a:ext>
            </a:extLst>
          </p:cNvPr>
          <p:cNvSpPr>
            <a:spLocks noGrp="1"/>
          </p:cNvSpPr>
          <p:nvPr>
            <p:ph type="body" sz="quarter" idx="34" hasCustomPrompt="1"/>
          </p:nvPr>
        </p:nvSpPr>
        <p:spPr>
          <a:xfrm>
            <a:off x="8023808" y="57455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65559598"/>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Nobeiguma slaid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D0237B9A-BDB9-1526-46F0-75DCDA7E6D5F}"/>
              </a:ext>
            </a:extLst>
          </p:cNvPr>
          <p:cNvSpPr>
            <a:spLocks noGrp="1"/>
          </p:cNvSpPr>
          <p:nvPr>
            <p:ph type="ftr" sz="quarter" idx="10"/>
          </p:nvPr>
        </p:nvSpPr>
        <p:spPr>
          <a:xfrm>
            <a:off x="4944000" y="6116740"/>
            <a:ext cx="2304000" cy="360000"/>
          </a:xfrm>
        </p:spPr>
        <p:txBody>
          <a:bodyPr/>
          <a:lstStyle>
            <a:lvl1pP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0943772"/>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Nobeiguma slaid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3769B63E-4430-053F-5A35-1B297FD0D305}"/>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9994179"/>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
    <p:bg>
      <p:bgRef idx="1001">
        <a:schemeClr val="bg1"/>
      </p:bgRef>
    </p:bg>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2803DF1-79DB-41C3-B011-D50BC75A93AF}"/>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D930D6A-ED2E-B2D7-3EB5-A14E89252FD5}"/>
              </a:ext>
            </a:extLst>
          </p:cNvPr>
          <p:cNvSpPr>
            <a:spLocks noGrp="1"/>
          </p:cNvSpPr>
          <p:nvPr>
            <p:ph type="ftr" sz="quarter" idx="11"/>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6875628"/>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36A27322-9306-4103-8CEE-10EE0ECBBE1C}"/>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2" name="Kājenes vietturis 1">
            <a:extLst>
              <a:ext uri="{FF2B5EF4-FFF2-40B4-BE49-F238E27FC236}">
                <a16:creationId xmlns:a16="http://schemas.microsoft.com/office/drawing/2014/main" id="{E257BAA4-B90E-2D0B-464C-A66E532EED6B}"/>
              </a:ext>
            </a:extLst>
          </p:cNvPr>
          <p:cNvSpPr>
            <a:spLocks noGrp="1"/>
          </p:cNvSpPr>
          <p:nvPr>
            <p:ph type="ftr" sz="quarter" idx="11"/>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924013"/>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Nobeiguma slaids_logo">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6725381"/>
      </p:ext>
    </p:extLst>
  </p:cSld>
  <p:clrMapOvr>
    <a:overrideClrMapping bg1="dk1" tx1="lt1" bg2="dk2" tx2="lt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Nobeiguma slaids_logo_gaišs">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746092"/>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Nobeiguma slaids_logo_ENG">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99242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209212"/>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Nobeiguma slaids_logo_gaišs_ENG">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5574808"/>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ukšs_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69676C-481A-1407-3D43-322F0CC4209B}"/>
              </a:ext>
            </a:extLst>
          </p:cNvPr>
          <p:cNvSpPr>
            <a:spLocks noGrp="1"/>
          </p:cNvSpPr>
          <p:nvPr>
            <p:ph type="title"/>
          </p:nvPr>
        </p:nvSpPr>
        <p:spPr/>
        <p:txBody>
          <a:bodyPr/>
          <a:lstStyle/>
          <a:p>
            <a:r>
              <a:rPr lang="lv-LV"/>
              <a:t>Rediģēt šablona virsraksta stilu</a:t>
            </a:r>
          </a:p>
        </p:txBody>
      </p:sp>
      <p:sp>
        <p:nvSpPr>
          <p:cNvPr id="3" name="Slaida numura vietturis 2">
            <a:extLst>
              <a:ext uri="{FF2B5EF4-FFF2-40B4-BE49-F238E27FC236}">
                <a16:creationId xmlns:a16="http://schemas.microsoft.com/office/drawing/2014/main" id="{B45BF5E0-177A-E674-F7AE-12783628534A}"/>
              </a:ext>
            </a:extLst>
          </p:cNvPr>
          <p:cNvSpPr>
            <a:spLocks noGrp="1"/>
          </p:cNvSpPr>
          <p:nvPr>
            <p:ph type="sldNum" sz="quarter" idx="10"/>
          </p:nvPr>
        </p:nvSpPr>
        <p:spPr/>
        <p:txBody>
          <a:bodyPr/>
          <a:lstStyle>
            <a:lvl1pPr>
              <a:defRPr>
                <a:solidFill>
                  <a:schemeClr val="tx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05D1D189-2617-B204-969F-E9E0258D1C32}"/>
              </a:ext>
            </a:extLst>
          </p:cNvPr>
          <p:cNvSpPr>
            <a:spLocks noGrp="1"/>
          </p:cNvSpPr>
          <p:nvPr>
            <p:ph type="ftr" sz="quarter" idx="11"/>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272106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ukšs">
    <p:bg>
      <p:bgRef idx="1001">
        <a:schemeClr val="bg1"/>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D84A62A2-B31C-B634-FFC7-870D44760DC5}"/>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E3F326F7-FE68-AB8A-3AA7-A120DA69C64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54D95869-A454-C833-AB0C-B8D804572DC9}"/>
              </a:ext>
            </a:extLst>
          </p:cNvPr>
          <p:cNvSpPr>
            <a:spLocks noGrp="1"/>
          </p:cNvSpPr>
          <p:nvPr>
            <p:ph type="title"/>
          </p:nvPr>
        </p:nvSpPr>
        <p:spPr>
          <a:xfrm>
            <a:off x="648000" y="324000"/>
            <a:ext cx="10515600" cy="1159200"/>
          </a:xfrm>
        </p:spPr>
        <p:txBody>
          <a:bodyPr/>
          <a:lstStyle/>
          <a:p>
            <a:r>
              <a:rPr lang="lv-LV" dirty="0"/>
              <a:t>Rediģēt šablona virsraksta stilu</a:t>
            </a:r>
          </a:p>
        </p:txBody>
      </p:sp>
    </p:spTree>
    <p:extLst>
      <p:ext uri="{BB962C8B-B14F-4D97-AF65-F5344CB8AC3E}">
        <p14:creationId xmlns:p14="http://schemas.microsoft.com/office/powerpoint/2010/main" val="1085350115"/>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ukšs_gaišs">
    <p:bg>
      <p:bgRef idx="1001">
        <a:schemeClr val="bg2"/>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16363207-17BB-2557-D954-87B61069A3D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D58B4E4-E92B-0F63-C3DB-95A78B393F13}"/>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0502FAAB-053E-FCE8-2EE9-02661B67445C}"/>
              </a:ext>
            </a:extLst>
          </p:cNvPr>
          <p:cNvSpPr>
            <a:spLocks noGrp="1"/>
          </p:cNvSpPr>
          <p:nvPr>
            <p:ph type="title"/>
          </p:nvPr>
        </p:nvSpPr>
        <p:spPr>
          <a:xfrm>
            <a:off x="648000" y="324000"/>
            <a:ext cx="10515600" cy="1159200"/>
          </a:xfrm>
        </p:spPr>
        <p:txBody>
          <a:bodyPr/>
          <a:lstStyle/>
          <a:p>
            <a:r>
              <a:rPr lang="lv-LV"/>
              <a:t>Rediģēt šablona virsraksta stilu</a:t>
            </a:r>
          </a:p>
        </p:txBody>
      </p:sp>
    </p:spTree>
    <p:extLst>
      <p:ext uri="{BB962C8B-B14F-4D97-AF65-F5344CB8AC3E}">
        <p14:creationId xmlns:p14="http://schemas.microsoft.com/office/powerpoint/2010/main" val="3689965"/>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ukšs_2">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FEC89F6-178A-4C3F-BF47-2DBB5746463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252E5D8A-326B-21C1-FAA7-92098B21E5D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CF9309DA-84B0-C3D9-F133-03D364C25878}"/>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2FC503EE-F64E-80E9-4819-7409BADB6AAE}"/>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67181880"/>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877869237"/>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4070129104"/>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519535803"/>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ukšs_3">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5DE022B-7CB0-BBEC-F52D-C3222AE5352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681E3C3B-B961-DA00-1B69-0B74B6021F6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F09C4347-42C7-0BE7-290D-25D66B74E3FD}"/>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97500102"/>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ukš_3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95E18358-15E3-DAA0-32B4-111ED86BC97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8A51B8E-625E-441A-7A9A-232E446CF5AD}"/>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997A883F-0D54-FCC2-D4CB-DE9EDFFF5377}"/>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38560948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saļud slaids_4">
    <p:bg>
      <p:bgRef idx="1001">
        <a:schemeClr val="bg1"/>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701216756"/>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ukšs_4">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8621696B-4638-507A-FE3F-684E0F3B2A03}"/>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A2F3020F-5086-F269-CF3E-83776D6C667B}"/>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4A6A0C12-489E-42AD-9AD1-A6BF7E994967}"/>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2857399894"/>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ukšs_4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7271152C-9FE5-35B7-FCCE-AB4BF4F81BE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F65234E5-BACF-981F-0927-6ADC22874E0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1A26AE23-238C-AA36-6156-DC3DCB06863A}"/>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3319432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ukšs_5">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51AC4A6-984C-91C7-4823-DABA386BAF74}"/>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3656C645-3125-F18F-8639-85AD2D515DF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2D03419C-6150-E322-2863-6FCFDDFBC82F}"/>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2547796749"/>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167098607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daļu slaids_4_gaišs">
    <p:bg>
      <p:bgRef idx="1001">
        <a:schemeClr val="bg2"/>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47058757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ulleti - attēls">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35226"/>
            <a:ext cx="5597124" cy="1933833"/>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B80DD24C-4FDB-42A3-B34A-7E58662F8D1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499AE503-AFE9-4A8A-923A-BF00C144EB84}"/>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Slaida numura vietturis 1">
            <a:extLst>
              <a:ext uri="{FF2B5EF4-FFF2-40B4-BE49-F238E27FC236}">
                <a16:creationId xmlns:a16="http://schemas.microsoft.com/office/drawing/2014/main" id="{214A998A-71A7-4CD6-AFA2-52AC38E62743}"/>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3" name="Kājenes vietturis 2">
            <a:extLst>
              <a:ext uri="{FF2B5EF4-FFF2-40B4-BE49-F238E27FC236}">
                <a16:creationId xmlns:a16="http://schemas.microsoft.com/office/drawing/2014/main" id="{4ACB4305-D441-8624-6E56-402C6B800606}"/>
              </a:ext>
            </a:extLst>
          </p:cNvPr>
          <p:cNvSpPr>
            <a:spLocks noGrp="1"/>
          </p:cNvSpPr>
          <p:nvPr>
            <p:ph type="ftr" sz="quarter" idx="19"/>
          </p:nvPr>
        </p:nvSpPr>
        <p:spPr>
          <a:xfrm>
            <a:off x="3912555" y="6288735"/>
            <a:ext cx="2304000" cy="360000"/>
          </a:xfrm>
        </p:spPr>
        <p:txBody>
          <a:bodyPr/>
          <a:lstStyle>
            <a:lvl1pPr algn="r">
              <a:defRPr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DBC6A0C3-DED7-425F-B890-489FDD29EF41}"/>
              </a:ext>
            </a:extLst>
          </p:cNvPr>
          <p:cNvSpPr>
            <a:spLocks noGrp="1"/>
          </p:cNvSpPr>
          <p:nvPr>
            <p:ph type="body" sz="quarter" idx="16" hasCustomPrompt="1"/>
          </p:nvPr>
        </p:nvSpPr>
        <p:spPr>
          <a:xfrm>
            <a:off x="7143343"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38372800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8507955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lleti_attēls_2">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2A41FEB4-1A65-412C-A427-DBEC5682117B}"/>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2172CD98-10B3-42E4-AE71-E71C5304CFA0}"/>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88196689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51867583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bulleti_attēls_2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08FBDCEA-9C0E-4701-8F0E-B0F7F9FDB1A6}"/>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9" name="Ovāls 18">
            <a:extLst>
              <a:ext uri="{FF2B5EF4-FFF2-40B4-BE49-F238E27FC236}">
                <a16:creationId xmlns:a16="http://schemas.microsoft.com/office/drawing/2014/main" id="{D5FF840E-2AAB-4130-8E83-2A027039E6ED}"/>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05491279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gaišs_1">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7"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64753"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0429"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pic>
        <p:nvPicPr>
          <p:cNvPr id="9" name="Grafika 8">
            <a:extLst>
              <a:ext uri="{FF2B5EF4-FFF2-40B4-BE49-F238E27FC236}">
                <a16:creationId xmlns:a16="http://schemas.microsoft.com/office/drawing/2014/main" id="{A2030015-BCA1-4384-8F6E-ABC8C0B0E22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5576" y="6032572"/>
            <a:ext cx="1272334" cy="450000"/>
          </a:xfrm>
          <a:prstGeom prst="rect">
            <a:avLst/>
          </a:prstGeom>
        </p:spPr>
      </p:pic>
      <p:sp>
        <p:nvSpPr>
          <p:cNvPr id="8" name="Taisnstūris 7">
            <a:extLst>
              <a:ext uri="{FF2B5EF4-FFF2-40B4-BE49-F238E27FC236}">
                <a16:creationId xmlns:a16="http://schemas.microsoft.com/office/drawing/2014/main" id="{0D15A4B7-D7E4-4814-A627-CB9FA148AA3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1C335B79-31BF-9AED-43AA-F1C7D76F4BDF}"/>
              </a:ext>
            </a:extLst>
          </p:cNvPr>
          <p:cNvSpPr>
            <a:spLocks noGrp="1"/>
          </p:cNvSpPr>
          <p:nvPr>
            <p:ph type="ftr" sz="quarter" idx="15"/>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83873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bulleti_attēls_2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65763100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bulleti_attēls_3">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7605E8E7-0A12-4C6B-A574-F5CB6419448F}"/>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A5B75591-0A3D-47B7-9E4B-1C7692A8B59D}"/>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68063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bulleti_attēl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421917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Ovāls 18">
            <a:extLst>
              <a:ext uri="{FF2B5EF4-FFF2-40B4-BE49-F238E27FC236}">
                <a16:creationId xmlns:a16="http://schemas.microsoft.com/office/drawing/2014/main" id="{DC2A0DCB-590B-475F-9F99-C4C48158AD58}"/>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0" name="Ovāls 19">
            <a:extLst>
              <a:ext uri="{FF2B5EF4-FFF2-40B4-BE49-F238E27FC236}">
                <a16:creationId xmlns:a16="http://schemas.microsoft.com/office/drawing/2014/main" id="{CCA36EDD-43FA-40FD-887D-308A9F444AF2}"/>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21116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014691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Ovāls 16">
            <a:extLst>
              <a:ext uri="{FF2B5EF4-FFF2-40B4-BE49-F238E27FC236}">
                <a16:creationId xmlns:a16="http://schemas.microsoft.com/office/drawing/2014/main" id="{E86CC191-04A5-41A0-8EBD-E17AD4123533}"/>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E201BDE7-B9A4-482D-B2E5-B8666E606B70}"/>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34589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469063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bulleti_attēls_4_gaišs">
    <p:bg>
      <p:bgRef idx="1001">
        <a:schemeClr val="bg2"/>
      </p:bgRef>
    </p:bg>
    <p:spTree>
      <p:nvGrpSpPr>
        <p:cNvPr id="1" name=""/>
        <p:cNvGrpSpPr/>
        <p:nvPr/>
      </p:nvGrpSpPr>
      <p:grpSpPr>
        <a:xfrm>
          <a:off x="0" y="0"/>
          <a:ext cx="0" cy="0"/>
          <a:chOff x="0" y="0"/>
          <a:chExt cx="0" cy="0"/>
        </a:xfrm>
      </p:grpSpPr>
      <p:sp>
        <p:nvSpPr>
          <p:cNvPr id="15" name="Ovāls 14">
            <a:extLst>
              <a:ext uri="{FF2B5EF4-FFF2-40B4-BE49-F238E27FC236}">
                <a16:creationId xmlns:a16="http://schemas.microsoft.com/office/drawing/2014/main" id="{A99541F2-231A-4B74-A4B1-F2F07EE87C5D}"/>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6" name="Ovāls 15">
            <a:extLst>
              <a:ext uri="{FF2B5EF4-FFF2-40B4-BE49-F238E27FC236}">
                <a16:creationId xmlns:a16="http://schemas.microsoft.com/office/drawing/2014/main" id="{23486964-B9EC-4D23-92B9-AA18D4F0700C}"/>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153456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676843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ulleti_5">
    <p:bg>
      <p:bgRef idx="1001">
        <a:schemeClr val="bg1"/>
      </p:bgRef>
    </p:bg>
    <p:spTree>
      <p:nvGrpSpPr>
        <p:cNvPr id="1" name=""/>
        <p:cNvGrpSpPr/>
        <p:nvPr/>
      </p:nvGrpSpPr>
      <p:grpSpPr>
        <a:xfrm>
          <a:off x="0" y="0"/>
          <a:ext cx="0" cy="0"/>
          <a:chOff x="0" y="0"/>
          <a:chExt cx="0" cy="0"/>
        </a:xfrm>
      </p:grpSpPr>
      <p:sp>
        <p:nvSpPr>
          <p:cNvPr id="25" name="Ovāls 24">
            <a:extLst>
              <a:ext uri="{FF2B5EF4-FFF2-40B4-BE49-F238E27FC236}">
                <a16:creationId xmlns:a16="http://schemas.microsoft.com/office/drawing/2014/main" id="{B9B24A1E-43B4-45C6-B720-9BE0531CAFA5}"/>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6" name="Ovāls 25">
            <a:extLst>
              <a:ext uri="{FF2B5EF4-FFF2-40B4-BE49-F238E27FC236}">
                <a16:creationId xmlns:a16="http://schemas.microsoft.com/office/drawing/2014/main" id="{36258A6F-A227-4124-9278-1452BD15D011}"/>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068925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slaids tumšs_2">
    <p:bg>
      <p:bgRef idx="1001">
        <a:schemeClr val="bg1"/>
      </p:bgRef>
    </p:bg>
    <p:spTree>
      <p:nvGrpSpPr>
        <p:cNvPr id="1" name=""/>
        <p:cNvGrpSpPr/>
        <p:nvPr/>
      </p:nvGrpSpPr>
      <p:grpSpPr>
        <a:xfrm>
          <a:off x="0" y="0"/>
          <a:ext cx="0" cy="0"/>
          <a:chOff x="0" y="0"/>
          <a:chExt cx="0" cy="0"/>
        </a:xfrm>
      </p:grpSpPr>
      <p:sp>
        <p:nvSpPr>
          <p:cNvPr id="6" name="Attēla vietturis 5">
            <a:extLst>
              <a:ext uri="{FF2B5EF4-FFF2-40B4-BE49-F238E27FC236}">
                <a16:creationId xmlns:a16="http://schemas.microsoft.com/office/drawing/2014/main" id="{3383ED6A-DD3F-44B6-A77B-651334FC8099}"/>
              </a:ext>
            </a:extLst>
          </p:cNvPr>
          <p:cNvSpPr>
            <a:spLocks noGrp="1"/>
          </p:cNvSpPr>
          <p:nvPr>
            <p:ph type="pic" sz="quarter" idx="16"/>
          </p:nvPr>
        </p:nvSpPr>
        <p:spPr>
          <a:xfrm>
            <a:off x="6096000" y="0"/>
            <a:ext cx="6096000" cy="6858000"/>
          </a:xfrm>
        </p:spPr>
        <p:txBody>
          <a:bodyPr anchor="ctr"/>
          <a:lstStyle>
            <a:lvl1pPr algn="ctr">
              <a:defRPr>
                <a:solidFill>
                  <a:schemeClr val="tx1"/>
                </a:solidFill>
              </a:defRPr>
            </a:lvl1pPr>
          </a:lstStyle>
          <a:p>
            <a:r>
              <a:rPr lang="lv-LV"/>
              <a:t>Noklikšķiniet uz ikonas, lai pievienotu attēlu</a:t>
            </a:r>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p:nvPr>
        </p:nvSpPr>
        <p:spPr>
          <a:xfrm>
            <a:off x="619431" y="1066003"/>
            <a:ext cx="4815349" cy="2403187"/>
          </a:xfrm>
        </p:spPr>
        <p:txBody>
          <a:bodyPr anchor="t">
            <a:normAutofit/>
          </a:bodyPr>
          <a:lstStyle>
            <a:lvl1pPr algn="l">
              <a:defRPr sz="4000">
                <a:solidFill>
                  <a:schemeClr val="tx1"/>
                </a:solidFill>
              </a:defRPr>
            </a:lvl1pPr>
          </a:lstStyle>
          <a:p>
            <a:r>
              <a:rPr lang="lv-LV"/>
              <a:t>Rediģēt šablona virsraksta stilu</a:t>
            </a:r>
            <a:endParaRPr lang="lv-LV" dirty="0"/>
          </a:p>
        </p:txBody>
      </p:sp>
      <p:sp>
        <p:nvSpPr>
          <p:cNvPr id="14" name="Apakšvirsraksts 2">
            <a:extLst>
              <a:ext uri="{FF2B5EF4-FFF2-40B4-BE49-F238E27FC236}">
                <a16:creationId xmlns:a16="http://schemas.microsoft.com/office/drawing/2014/main" id="{B683502A-8522-4F76-B391-64391F1A3AC3}"/>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5" name="Teksta vietturis 9">
            <a:extLst>
              <a:ext uri="{FF2B5EF4-FFF2-40B4-BE49-F238E27FC236}">
                <a16:creationId xmlns:a16="http://schemas.microsoft.com/office/drawing/2014/main" id="{CBF96C50-DE00-41A0-906E-3A4A8FAE1204}"/>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3" name="Teksta vietturis 2">
            <a:extLst>
              <a:ext uri="{FF2B5EF4-FFF2-40B4-BE49-F238E27FC236}">
                <a16:creationId xmlns:a16="http://schemas.microsoft.com/office/drawing/2014/main" id="{1A98638B-71FA-4E54-92A6-1E152DFCE7DB}"/>
              </a:ext>
            </a:extLst>
          </p:cNvPr>
          <p:cNvSpPr>
            <a:spLocks noGrp="1"/>
          </p:cNvSpPr>
          <p:nvPr>
            <p:ph type="body" sz="quarter" idx="15" hasCustomPrompt="1"/>
          </p:nvPr>
        </p:nvSpPr>
        <p:spPr>
          <a:xfrm>
            <a:off x="8768129" y="6408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2" name="Taisnstūris 11">
            <a:extLst>
              <a:ext uri="{FF2B5EF4-FFF2-40B4-BE49-F238E27FC236}">
                <a16:creationId xmlns:a16="http://schemas.microsoft.com/office/drawing/2014/main" id="{6C2A7088-4DF5-4A82-B0B2-63709AA3878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a:extLst>
              <a:ext uri="{FF2B5EF4-FFF2-40B4-BE49-F238E27FC236}">
                <a16:creationId xmlns:a16="http://schemas.microsoft.com/office/drawing/2014/main" id="{063F45EC-93FC-4F5F-B9C9-DCBF2D0E5B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7774"/>
            <a:ext cx="1272336" cy="450000"/>
          </a:xfrm>
          <a:prstGeom prst="rect">
            <a:avLst/>
          </a:prstGeom>
        </p:spPr>
      </p:pic>
      <p:sp>
        <p:nvSpPr>
          <p:cNvPr id="2" name="Kājenes vietturis 1">
            <a:extLst>
              <a:ext uri="{FF2B5EF4-FFF2-40B4-BE49-F238E27FC236}">
                <a16:creationId xmlns:a16="http://schemas.microsoft.com/office/drawing/2014/main" id="{71A25B09-1B7B-B705-F21C-DFA59E55B9BE}"/>
              </a:ext>
            </a:extLst>
          </p:cNvPr>
          <p:cNvSpPr>
            <a:spLocks noGrp="1"/>
          </p:cNvSpPr>
          <p:nvPr>
            <p:ph type="ftr" sz="quarter" idx="17"/>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351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7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bulleti_5">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210190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ulleti_5_gaišs">
    <p:bg>
      <p:bgPr>
        <a:solidFill>
          <a:srgbClr val="FFFFFF"/>
        </a:solidFill>
        <a:effectLst/>
      </p:bgPr>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1AFE9F86-97C0-48E1-B079-B64DD71B08FF}"/>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2" name="Ovāls 31">
            <a:extLst>
              <a:ext uri="{FF2B5EF4-FFF2-40B4-BE49-F238E27FC236}">
                <a16:creationId xmlns:a16="http://schemas.microsoft.com/office/drawing/2014/main" id="{4289F3B6-4242-4FE5-9116-439F5F43C0FD}"/>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0770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 bulleti_5_gaišs">
    <p:bg>
      <p:bgPr>
        <a:solidFill>
          <a:srgbClr val="FFFFFF"/>
        </a:solidFill>
        <a:effectLst/>
      </p:bgPr>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7683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ulleti_attēls_1">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65308E71-7EC3-4F36-A376-659398832182}"/>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1647D2BC-0B17-4DDA-99A9-DCFF3D872C89}"/>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2" name="Grafika 21">
            <a:extLst>
              <a:ext uri="{FF2B5EF4-FFF2-40B4-BE49-F238E27FC236}">
                <a16:creationId xmlns:a16="http://schemas.microsoft.com/office/drawing/2014/main" id="{884E81EF-A2C3-EACB-D668-432DDE8F234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4" name="Kājenes vietturis 3">
            <a:extLst>
              <a:ext uri="{FF2B5EF4-FFF2-40B4-BE49-F238E27FC236}">
                <a16:creationId xmlns:a16="http://schemas.microsoft.com/office/drawing/2014/main" id="{2B74F6F4-60F9-4B03-249C-A2F1D0E00DBA}"/>
              </a:ext>
            </a:extLst>
          </p:cNvPr>
          <p:cNvSpPr>
            <a:spLocks noGrp="1"/>
          </p:cNvSpPr>
          <p:nvPr>
            <p:ph type="ftr" sz="quarter" idx="22"/>
          </p:nvPr>
        </p:nvSpPr>
        <p:spPr>
          <a:xfrm>
            <a:off x="6092651" y="6282000"/>
            <a:ext cx="2304000" cy="365125"/>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4A788678-1D7F-49C9-A30A-6E00A1DCB897}"/>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5FBBD68E-0216-B468-532B-7FA3F3EB396D}"/>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9998003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38468523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ulleti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1152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37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5594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4474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6695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8916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03176"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0779"/>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47595" y="3560779"/>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BE0BEBE0-5673-5FA2-C3C8-841D43F71C8F}"/>
              </a:ext>
            </a:extLst>
          </p:cNvPr>
          <p:cNvSpPr>
            <a:spLocks noGrp="1"/>
          </p:cNvSpPr>
          <p:nvPr>
            <p:ph type="ftr" sz="quarter" idx="16"/>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0158DF7-CB47-1197-0D63-EA6EAAC8B423}"/>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73432350"/>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04619763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ulleti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94EE71D2-9698-DB17-84CB-083D790D151B}"/>
              </a:ext>
            </a:extLst>
          </p:cNvPr>
          <p:cNvSpPr>
            <a:spLocks noGrp="1"/>
          </p:cNvSpPr>
          <p:nvPr>
            <p:ph type="ftr" sz="quarter" idx="1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8C35507-5463-6299-DB35-35B1C8E36394}"/>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A7B39CEB-8401-17CE-21F1-30DE8B584E5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406744151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ulleti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697D5D5E-2907-96FF-9199-282633054B6A}"/>
              </a:ext>
            </a:extLst>
          </p:cNvPr>
          <p:cNvSpPr>
            <a:spLocks noGrp="1"/>
          </p:cNvSpPr>
          <p:nvPr>
            <p:ph type="ftr" sz="quarter" idx="18"/>
          </p:nvPr>
        </p:nvSpPr>
        <p:spPr>
          <a:xfrm>
            <a:off x="4944000" y="6282000"/>
            <a:ext cx="2304000" cy="365125"/>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FF860588-CFBA-92FC-2199-9F78F4FA73AA}"/>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8AB6FF87-4351-20DD-4115-5CB211179D7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1472784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bulleti_attēls_4">
    <p:bg>
      <p:bgRef idx="1001">
        <a:schemeClr val="bg1"/>
      </p:bgRef>
    </p:bg>
    <p:spTree>
      <p:nvGrpSpPr>
        <p:cNvPr id="1" name=""/>
        <p:cNvGrpSpPr/>
        <p:nvPr/>
      </p:nvGrpSpPr>
      <p:grpSpPr>
        <a:xfrm>
          <a:off x="0" y="0"/>
          <a:ext cx="0" cy="0"/>
          <a:chOff x="0" y="0"/>
          <a:chExt cx="0" cy="0"/>
        </a:xfrm>
      </p:grpSpPr>
      <p:sp>
        <p:nvSpPr>
          <p:cNvPr id="19" name="Ovāls 18">
            <a:extLst>
              <a:ext uri="{FF2B5EF4-FFF2-40B4-BE49-F238E27FC236}">
                <a16:creationId xmlns:a16="http://schemas.microsoft.com/office/drawing/2014/main" id="{37CE1303-3142-4BAD-8C78-3D4D1EF074E2}"/>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Ovāls 16">
            <a:extLst>
              <a:ext uri="{FF2B5EF4-FFF2-40B4-BE49-F238E27FC236}">
                <a16:creationId xmlns:a16="http://schemas.microsoft.com/office/drawing/2014/main" id="{6712F9A3-AFAF-430B-BE88-3B2AAD310D9A}"/>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8" name="Ovāls 17">
            <a:extLst>
              <a:ext uri="{FF2B5EF4-FFF2-40B4-BE49-F238E27FC236}">
                <a16:creationId xmlns:a16="http://schemas.microsoft.com/office/drawing/2014/main" id="{7CE50093-E1E6-4B1A-9CA5-80E8095F0DC7}"/>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78306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slaids gaišs_2">
    <p:bg>
      <p:bgRef idx="1001">
        <a:schemeClr val="bg2"/>
      </p:bgRef>
    </p:bg>
    <p:spTree>
      <p:nvGrpSpPr>
        <p:cNvPr id="1" name=""/>
        <p:cNvGrpSpPr/>
        <p:nvPr/>
      </p:nvGrpSpPr>
      <p:grpSpPr>
        <a:xfrm>
          <a:off x="0" y="0"/>
          <a:ext cx="0" cy="0"/>
          <a:chOff x="0" y="0"/>
          <a:chExt cx="0" cy="0"/>
        </a:xfrm>
      </p:grpSpPr>
      <p:sp>
        <p:nvSpPr>
          <p:cNvPr id="11" name="Attēla vietturis 5">
            <a:extLst>
              <a:ext uri="{FF2B5EF4-FFF2-40B4-BE49-F238E27FC236}">
                <a16:creationId xmlns:a16="http://schemas.microsoft.com/office/drawing/2014/main" id="{98FCEAB9-38F2-418E-9708-1A485C57458F}"/>
              </a:ext>
            </a:extLst>
          </p:cNvPr>
          <p:cNvSpPr>
            <a:spLocks noGrp="1"/>
          </p:cNvSpPr>
          <p:nvPr>
            <p:ph type="pic" sz="quarter" idx="16"/>
          </p:nvPr>
        </p:nvSpPr>
        <p:spPr>
          <a:xfrm>
            <a:off x="6096000" y="0"/>
            <a:ext cx="6096000" cy="6856413"/>
          </a:xfrm>
        </p:spPr>
        <p:txBody>
          <a:bodyPr anchor="ctr"/>
          <a:lstStyle>
            <a:lvl1pPr algn="ctr">
              <a:defRPr>
                <a:solidFill>
                  <a:schemeClr val="tx1"/>
                </a:solidFill>
              </a:defRPr>
            </a:lvl1pPr>
          </a:lstStyle>
          <a:p>
            <a:r>
              <a:rPr lang="lv-LV"/>
              <a:t>Noklikšķiniet uz ikonas, lai pievienotu attēlu</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p:nvPr>
        </p:nvSpPr>
        <p:spPr>
          <a:xfrm>
            <a:off x="619431" y="1066003"/>
            <a:ext cx="4815349" cy="2403187"/>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12" name="Taisnstūris 11">
            <a:extLst>
              <a:ext uri="{FF2B5EF4-FFF2-40B4-BE49-F238E27FC236}">
                <a16:creationId xmlns:a16="http://schemas.microsoft.com/office/drawing/2014/main" id="{617674F8-495A-40F7-A24B-11989A4260D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pakšvirsraksts 2">
            <a:extLst>
              <a:ext uri="{FF2B5EF4-FFF2-40B4-BE49-F238E27FC236}">
                <a16:creationId xmlns:a16="http://schemas.microsoft.com/office/drawing/2014/main" id="{1462913C-B012-48B7-AF25-3BD9D34E5551}"/>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F075D414-9583-4BD7-8E6F-D4105187A2C8}"/>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14" name="Teksta vietturis 2">
            <a:extLst>
              <a:ext uri="{FF2B5EF4-FFF2-40B4-BE49-F238E27FC236}">
                <a16:creationId xmlns:a16="http://schemas.microsoft.com/office/drawing/2014/main" id="{C6F72EEE-1C0B-42F4-9A29-3F4C21A6FC5F}"/>
              </a:ext>
            </a:extLst>
          </p:cNvPr>
          <p:cNvSpPr>
            <a:spLocks noGrp="1"/>
          </p:cNvSpPr>
          <p:nvPr>
            <p:ph type="body" sz="quarter" idx="17" hasCustomPrompt="1"/>
          </p:nvPr>
        </p:nvSpPr>
        <p:spPr>
          <a:xfrm>
            <a:off x="8768130"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pic>
        <p:nvPicPr>
          <p:cNvPr id="17" name="Grafika 16">
            <a:extLst>
              <a:ext uri="{FF2B5EF4-FFF2-40B4-BE49-F238E27FC236}">
                <a16:creationId xmlns:a16="http://schemas.microsoft.com/office/drawing/2014/main" id="{D264DCF0-BADD-4E65-B1CD-1BA90FDBF40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8304"/>
            <a:ext cx="1272336" cy="450001"/>
          </a:xfrm>
          <a:prstGeom prst="rect">
            <a:avLst/>
          </a:prstGeom>
        </p:spPr>
      </p:pic>
      <p:sp>
        <p:nvSpPr>
          <p:cNvPr id="3" name="Kājenes vietturis 2">
            <a:extLst>
              <a:ext uri="{FF2B5EF4-FFF2-40B4-BE49-F238E27FC236}">
                <a16:creationId xmlns:a16="http://schemas.microsoft.com/office/drawing/2014/main" id="{4BAFC49B-21CE-1F62-F88C-70824450739B}"/>
              </a:ext>
            </a:extLst>
          </p:cNvPr>
          <p:cNvSpPr>
            <a:spLocks noGrp="1"/>
          </p:cNvSpPr>
          <p:nvPr>
            <p:ph type="ftr" sz="quarter" idx="18"/>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093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55321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bulleti_attēls_4_gaišs">
    <p:bg>
      <p:bgRef idx="1001">
        <a:schemeClr val="bg2"/>
      </p:bgRef>
    </p:bg>
    <p:spTree>
      <p:nvGrpSpPr>
        <p:cNvPr id="1" name=""/>
        <p:cNvGrpSpPr/>
        <p:nvPr/>
      </p:nvGrpSpPr>
      <p:grpSpPr>
        <a:xfrm>
          <a:off x="0" y="0"/>
          <a:ext cx="0" cy="0"/>
          <a:chOff x="0" y="0"/>
          <a:chExt cx="0" cy="0"/>
        </a:xfrm>
      </p:grpSpPr>
      <p:sp>
        <p:nvSpPr>
          <p:cNvPr id="35" name="Ovāls 34">
            <a:extLst>
              <a:ext uri="{FF2B5EF4-FFF2-40B4-BE49-F238E27FC236}">
                <a16:creationId xmlns:a16="http://schemas.microsoft.com/office/drawing/2014/main" id="{A6C68C41-37F7-4C59-9D7D-4864FE58C3CD}"/>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6" name="Ovāls 35">
            <a:extLst>
              <a:ext uri="{FF2B5EF4-FFF2-40B4-BE49-F238E27FC236}">
                <a16:creationId xmlns:a16="http://schemas.microsoft.com/office/drawing/2014/main" id="{A0990B52-AEEB-463A-B69D-85E659C9E15C}"/>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37" name="Ovāls 36">
            <a:extLst>
              <a:ext uri="{FF2B5EF4-FFF2-40B4-BE49-F238E27FC236}">
                <a16:creationId xmlns:a16="http://schemas.microsoft.com/office/drawing/2014/main" id="{6C97A5FF-AA54-4AC3-8F3C-B1145D642BE9}"/>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967676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764735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bulleti_attēls_5">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678106" y="4148973"/>
            <a:ext cx="1375352" cy="1375352"/>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703557" y="4148973"/>
            <a:ext cx="1375352" cy="1375352"/>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729008" y="4148973"/>
            <a:ext cx="1375352" cy="1375352"/>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1BD117AF-2866-4A7A-BECB-6B27AC7E4E5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FA9498EA-93D1-4606-ADA7-B6D2042565F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Attēla vietturis 3">
            <a:extLst>
              <a:ext uri="{FF2B5EF4-FFF2-40B4-BE49-F238E27FC236}">
                <a16:creationId xmlns:a16="http://schemas.microsoft.com/office/drawing/2014/main" id="{8A7BDDA1-55AA-4DD1-ACCE-C81015E4F2F1}"/>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08B70E75-66BF-A7B2-3997-B84E5D48F1B9}"/>
              </a:ext>
            </a:extLst>
          </p:cNvPr>
          <p:cNvSpPr>
            <a:spLocks noGrp="1"/>
          </p:cNvSpPr>
          <p:nvPr>
            <p:ph type="ftr" sz="quarter" idx="41"/>
          </p:nvPr>
        </p:nvSpPr>
        <p:spPr>
          <a:xfrm>
            <a:off x="4944000" y="6282000"/>
            <a:ext cx="2304000" cy="365125"/>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4514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bulleti_attēls_5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533694" y="4004561"/>
            <a:ext cx="1664176" cy="1664176"/>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559145" y="4004561"/>
            <a:ext cx="1664176" cy="1664176"/>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584596" y="4004561"/>
            <a:ext cx="1664176" cy="1664176"/>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A6CD5454-1C8F-4383-BAAB-937B7B10B81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ED935948-8F3C-4D67-88B7-07EBA7DA71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ttēla vietturis 3">
            <a:extLst>
              <a:ext uri="{FF2B5EF4-FFF2-40B4-BE49-F238E27FC236}">
                <a16:creationId xmlns:a16="http://schemas.microsoft.com/office/drawing/2014/main" id="{947B8105-1D02-4207-A600-EFC6CA3FF7EB}"/>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6246DA9-ACAD-F027-F8DC-26A433F1629E}"/>
              </a:ext>
            </a:extLst>
          </p:cNvPr>
          <p:cNvSpPr>
            <a:spLocks noGrp="1"/>
          </p:cNvSpPr>
          <p:nvPr>
            <p:ph type="ftr" sz="quarter" idx="4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652978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ulleti_attēls_6">
    <p:bg>
      <p:bgRef idx="1001">
        <a:schemeClr val="bg1"/>
      </p:bgRef>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BE0C7A90-66B4-4722-989D-99D59800B20F}"/>
              </a:ext>
            </a:extLst>
          </p:cNvPr>
          <p:cNvSpPr/>
          <p:nvPr userDrawn="1"/>
        </p:nvSpPr>
        <p:spPr>
          <a:xfrm>
            <a:off x="5430892" y="387263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2" name="Ovāls 31">
            <a:extLst>
              <a:ext uri="{FF2B5EF4-FFF2-40B4-BE49-F238E27FC236}">
                <a16:creationId xmlns:a16="http://schemas.microsoft.com/office/drawing/2014/main" id="{49E899B7-03FC-42B0-A547-A275B8CBE613}"/>
              </a:ext>
            </a:extLst>
          </p:cNvPr>
          <p:cNvSpPr/>
          <p:nvPr userDrawn="1"/>
        </p:nvSpPr>
        <p:spPr>
          <a:xfrm>
            <a:off x="5430892" y="27171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31E4F7B5-490A-445C-8304-E49B11C17C3F}"/>
              </a:ext>
            </a:extLst>
          </p:cNvPr>
          <p:cNvSpPr/>
          <p:nvPr userDrawn="1"/>
        </p:nvSpPr>
        <p:spPr>
          <a:xfrm>
            <a:off x="5430892" y="502134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161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3 bulleti_attēls_6">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563837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ulleti_attēls_6_gaišs">
    <p:spTree>
      <p:nvGrpSpPr>
        <p:cNvPr id="1" name=""/>
        <p:cNvGrpSpPr/>
        <p:nvPr/>
      </p:nvGrpSpPr>
      <p:grpSpPr>
        <a:xfrm>
          <a:off x="0" y="0"/>
          <a:ext cx="0" cy="0"/>
          <a:chOff x="0" y="0"/>
          <a:chExt cx="0" cy="0"/>
        </a:xfrm>
      </p:grpSpPr>
      <p:sp>
        <p:nvSpPr>
          <p:cNvPr id="32" name="Ovāls 31">
            <a:extLst>
              <a:ext uri="{FF2B5EF4-FFF2-40B4-BE49-F238E27FC236}">
                <a16:creationId xmlns:a16="http://schemas.microsoft.com/office/drawing/2014/main" id="{0D18E562-7750-4A9A-AB41-F202BA611947}"/>
              </a:ext>
            </a:extLst>
          </p:cNvPr>
          <p:cNvSpPr/>
          <p:nvPr userDrawn="1"/>
        </p:nvSpPr>
        <p:spPr>
          <a:xfrm>
            <a:off x="5430892" y="3872637"/>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17CCA5DA-F5CB-4822-91C0-49C0E04045C0}"/>
              </a:ext>
            </a:extLst>
          </p:cNvPr>
          <p:cNvSpPr/>
          <p:nvPr userDrawn="1"/>
        </p:nvSpPr>
        <p:spPr>
          <a:xfrm>
            <a:off x="5430892" y="2717108"/>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4" name="Ovāls 33">
            <a:extLst>
              <a:ext uri="{FF2B5EF4-FFF2-40B4-BE49-F238E27FC236}">
                <a16:creationId xmlns:a16="http://schemas.microsoft.com/office/drawing/2014/main" id="{263176C6-E5DC-4371-81B8-48DB69A08886}"/>
              </a:ext>
            </a:extLst>
          </p:cNvPr>
          <p:cNvSpPr/>
          <p:nvPr userDrawn="1"/>
        </p:nvSpPr>
        <p:spPr>
          <a:xfrm>
            <a:off x="5430892" y="5021341"/>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540965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bulleti_attēls_6_gaiš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575024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i_7">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4C1B87A9-03A6-4CEE-81D1-65FB53D6A1DF}"/>
              </a:ext>
            </a:extLst>
          </p:cNvPr>
          <p:cNvSpPr/>
          <p:nvPr userDrawn="1"/>
        </p:nvSpPr>
        <p:spPr>
          <a:xfrm>
            <a:off x="1451490"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3" name="Ovāls 32">
            <a:extLst>
              <a:ext uri="{FF2B5EF4-FFF2-40B4-BE49-F238E27FC236}">
                <a16:creationId xmlns:a16="http://schemas.microsoft.com/office/drawing/2014/main" id="{C0C48B79-7B68-4006-8EF1-BE06BCF2AC41}"/>
              </a:ext>
            </a:extLst>
          </p:cNvPr>
          <p:cNvSpPr/>
          <p:nvPr userDrawn="1"/>
        </p:nvSpPr>
        <p:spPr>
          <a:xfrm>
            <a:off x="5249669"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4" name="Ovāls 33">
            <a:extLst>
              <a:ext uri="{FF2B5EF4-FFF2-40B4-BE49-F238E27FC236}">
                <a16:creationId xmlns:a16="http://schemas.microsoft.com/office/drawing/2014/main" id="{2978BE52-8CBC-4440-8FBB-7568C484D91E}"/>
              </a:ext>
            </a:extLst>
          </p:cNvPr>
          <p:cNvSpPr/>
          <p:nvPr userDrawn="1"/>
        </p:nvSpPr>
        <p:spPr>
          <a:xfrm>
            <a:off x="9074087" y="3089330"/>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319987"/>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bg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bg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0686D777-641E-4D1F-8D8F-E4907B0947EB}"/>
              </a:ext>
            </a:extLst>
          </p:cNvPr>
          <p:cNvSpPr>
            <a:spLocks noGrp="1"/>
          </p:cNvSpPr>
          <p:nvPr>
            <p:ph type="sldNum" sz="quarter" idx="20"/>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483325BA-9BAC-4576-BEC0-DC4785818C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19E1790E-6A48-5629-7E5C-1613C4C74317}"/>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43934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slaids tumšs_3">
    <p:bg>
      <p:bgRef idx="1001">
        <a:schemeClr val="bg1"/>
      </p:bgRef>
    </p:bg>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68C1D60E-CB4F-454B-A330-094DCE01D746}"/>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9" name="Apakšvirsraksts 2">
            <a:extLst>
              <a:ext uri="{FF2B5EF4-FFF2-40B4-BE49-F238E27FC236}">
                <a16:creationId xmlns:a16="http://schemas.microsoft.com/office/drawing/2014/main" id="{8E98C7A6-40C0-4E3A-A1F6-951351B3FA34}"/>
              </a:ext>
            </a:extLst>
          </p:cNvPr>
          <p:cNvSpPr>
            <a:spLocks noGrp="1"/>
          </p:cNvSpPr>
          <p:nvPr>
            <p:ph type="subTitle" idx="1" hasCustomPrompt="1"/>
          </p:nvPr>
        </p:nvSpPr>
        <p:spPr>
          <a:xfrm>
            <a:off x="1056343"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1" name="Teksta vietturis 9">
            <a:extLst>
              <a:ext uri="{FF2B5EF4-FFF2-40B4-BE49-F238E27FC236}">
                <a16:creationId xmlns:a16="http://schemas.microsoft.com/office/drawing/2014/main" id="{4D918FC0-3D78-4E14-BD22-EF1221F72C64}"/>
              </a:ext>
            </a:extLst>
          </p:cNvPr>
          <p:cNvSpPr>
            <a:spLocks noGrp="1"/>
          </p:cNvSpPr>
          <p:nvPr>
            <p:ph type="body" sz="quarter" idx="12" hasCustomPrompt="1"/>
          </p:nvPr>
        </p:nvSpPr>
        <p:spPr>
          <a:xfrm>
            <a:off x="1056342"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Virsraksts 1">
            <a:extLst>
              <a:ext uri="{FF2B5EF4-FFF2-40B4-BE49-F238E27FC236}">
                <a16:creationId xmlns:a16="http://schemas.microsoft.com/office/drawing/2014/main" id="{58419C33-7F4A-41B4-9FE4-6798B34AA7A3}"/>
              </a:ext>
            </a:extLst>
          </p:cNvPr>
          <p:cNvSpPr>
            <a:spLocks noGrp="1"/>
          </p:cNvSpPr>
          <p:nvPr>
            <p:ph type="ctrTitle"/>
          </p:nvPr>
        </p:nvSpPr>
        <p:spPr>
          <a:xfrm>
            <a:off x="1022222"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5" name="Kājenes vietturis 4">
            <a:extLst>
              <a:ext uri="{FF2B5EF4-FFF2-40B4-BE49-F238E27FC236}">
                <a16:creationId xmlns:a16="http://schemas.microsoft.com/office/drawing/2014/main" id="{17EA6DE1-8584-1B5D-AEDE-46D9DB54197C}"/>
              </a:ext>
            </a:extLst>
          </p:cNvPr>
          <p:cNvSpPr>
            <a:spLocks noGrp="1"/>
          </p:cNvSpPr>
          <p:nvPr>
            <p:ph type="ftr" sz="quarter" idx="16"/>
          </p:nvPr>
        </p:nvSpPr>
        <p:spPr>
          <a:xfrm>
            <a:off x="-68400" y="6084000"/>
            <a:ext cx="3880858" cy="360000"/>
          </a:xfrm>
          <a:ln>
            <a:solidFill>
              <a:schemeClr val="tx1"/>
            </a:solidFill>
          </a:ln>
        </p:spPr>
        <p:txBody>
          <a:bodyPr lIns="1188000"/>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804857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ulleti_7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āls 16">
            <a:extLst>
              <a:ext uri="{FF2B5EF4-FFF2-40B4-BE49-F238E27FC236}">
                <a16:creationId xmlns:a16="http://schemas.microsoft.com/office/drawing/2014/main" id="{55C5F839-3622-43EC-98C4-8EDC503ADD23}"/>
              </a:ext>
            </a:extLst>
          </p:cNvPr>
          <p:cNvSpPr/>
          <p:nvPr userDrawn="1"/>
        </p:nvSpPr>
        <p:spPr>
          <a:xfrm>
            <a:off x="1451490"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8" name="Ovāls 17">
            <a:extLst>
              <a:ext uri="{FF2B5EF4-FFF2-40B4-BE49-F238E27FC236}">
                <a16:creationId xmlns:a16="http://schemas.microsoft.com/office/drawing/2014/main" id="{87718BA2-776F-4ED1-AF09-A6BAFD993EB6}"/>
              </a:ext>
            </a:extLst>
          </p:cNvPr>
          <p:cNvSpPr/>
          <p:nvPr userDrawn="1"/>
        </p:nvSpPr>
        <p:spPr>
          <a:xfrm>
            <a:off x="5249669"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08EEB617-698B-4B09-988B-3A772FDD8460}"/>
              </a:ext>
            </a:extLst>
          </p:cNvPr>
          <p:cNvSpPr/>
          <p:nvPr userDrawn="1"/>
        </p:nvSpPr>
        <p:spPr>
          <a:xfrm>
            <a:off x="9074087" y="3089330"/>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10895256" cy="1321200"/>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tx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tx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7483390B-E5A3-40DD-9C84-0FF8032F4513}"/>
              </a:ext>
            </a:extLst>
          </p:cNvPr>
          <p:cNvSpPr>
            <a:spLocks noGrp="1"/>
          </p:cNvSpPr>
          <p:nvPr>
            <p:ph type="sldNum" sz="quarter" idx="2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0" name="Taisnstūris 19">
            <a:extLst>
              <a:ext uri="{FF2B5EF4-FFF2-40B4-BE49-F238E27FC236}">
                <a16:creationId xmlns:a16="http://schemas.microsoft.com/office/drawing/2014/main" id="{7E3D465A-3791-4759-AFA6-117EDECB6F9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921494C-BC86-E22E-F31F-29978A7AF64C}"/>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036688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bullet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1"/>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1"/>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1"/>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7060F8F4-9E6C-3F00-85D9-8C54EA28B58C}"/>
              </a:ext>
            </a:extLst>
          </p:cNvPr>
          <p:cNvSpPr>
            <a:spLocks noGrp="1"/>
          </p:cNvSpPr>
          <p:nvPr>
            <p:ph type="ftr" sz="quarter" idx="21"/>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2E595D7-9C07-2FE5-484F-A4A4684406B4}"/>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2412303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bullet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2"/>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2"/>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2"/>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2"/>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2"/>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A1401E65-6AED-E914-7189-71F39AB61965}"/>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989EC8D0-25A9-7BDC-63DB-AC968A073850}"/>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8801005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bulleti_attēls_2">
    <p:bg>
      <p:bgRef idx="1001">
        <a:schemeClr val="bg1"/>
      </p:bgRef>
    </p:bg>
    <p:spTree>
      <p:nvGrpSpPr>
        <p:cNvPr id="1" name=""/>
        <p:cNvGrpSpPr/>
        <p:nvPr/>
      </p:nvGrpSpPr>
      <p:grpSpPr>
        <a:xfrm>
          <a:off x="0" y="0"/>
          <a:ext cx="0" cy="0"/>
          <a:chOff x="0" y="0"/>
          <a:chExt cx="0" cy="0"/>
        </a:xfrm>
      </p:grpSpPr>
      <p:sp>
        <p:nvSpPr>
          <p:cNvPr id="21" name="Ovāls 20">
            <a:extLst>
              <a:ext uri="{FF2B5EF4-FFF2-40B4-BE49-F238E27FC236}">
                <a16:creationId xmlns:a16="http://schemas.microsoft.com/office/drawing/2014/main" id="{A7FDE144-6559-4481-940F-DC70FA466D37}"/>
              </a:ext>
            </a:extLst>
          </p:cNvPr>
          <p:cNvSpPr/>
          <p:nvPr userDrawn="1"/>
        </p:nvSpPr>
        <p:spPr>
          <a:xfrm>
            <a:off x="5744795" y="35359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2" name="Ovāls 21">
            <a:extLst>
              <a:ext uri="{FF2B5EF4-FFF2-40B4-BE49-F238E27FC236}">
                <a16:creationId xmlns:a16="http://schemas.microsoft.com/office/drawing/2014/main" id="{F3C7A224-D6F7-4BC5-A635-B38D5AFDC23E}"/>
              </a:ext>
            </a:extLst>
          </p:cNvPr>
          <p:cNvSpPr/>
          <p:nvPr userDrawn="1"/>
        </p:nvSpPr>
        <p:spPr>
          <a:xfrm>
            <a:off x="5744795" y="220758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3" name="Ovāls 22">
            <a:extLst>
              <a:ext uri="{FF2B5EF4-FFF2-40B4-BE49-F238E27FC236}">
                <a16:creationId xmlns:a16="http://schemas.microsoft.com/office/drawing/2014/main" id="{57F5B6DB-E943-4B68-BE26-0E1BAA013B2A}"/>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AA0882A2-0387-4D43-8A12-80E733003982}"/>
              </a:ext>
            </a:extLst>
          </p:cNvPr>
          <p:cNvSpPr/>
          <p:nvPr userDrawn="1"/>
        </p:nvSpPr>
        <p:spPr>
          <a:xfrm>
            <a:off x="5744795" y="486439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812360161"/>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820405014"/>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Ovāls 39">
            <a:extLst>
              <a:ext uri="{FF2B5EF4-FFF2-40B4-BE49-F238E27FC236}">
                <a16:creationId xmlns:a16="http://schemas.microsoft.com/office/drawing/2014/main" id="{DEB9EC5F-27DC-4C2D-9086-F400A82D4776}"/>
              </a:ext>
            </a:extLst>
          </p:cNvPr>
          <p:cNvSpPr/>
          <p:nvPr userDrawn="1"/>
        </p:nvSpPr>
        <p:spPr>
          <a:xfrm>
            <a:off x="5744795" y="35450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1" name="Ovāls 40">
            <a:extLst>
              <a:ext uri="{FF2B5EF4-FFF2-40B4-BE49-F238E27FC236}">
                <a16:creationId xmlns:a16="http://schemas.microsoft.com/office/drawing/2014/main" id="{05B5706F-6120-4ECC-80F7-14EF7BA9E2E8}"/>
              </a:ext>
            </a:extLst>
          </p:cNvPr>
          <p:cNvSpPr/>
          <p:nvPr userDrawn="1"/>
        </p:nvSpPr>
        <p:spPr>
          <a:xfrm>
            <a:off x="5744795" y="221213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2" name="Ovāls 41">
            <a:extLst>
              <a:ext uri="{FF2B5EF4-FFF2-40B4-BE49-F238E27FC236}">
                <a16:creationId xmlns:a16="http://schemas.microsoft.com/office/drawing/2014/main" id="{BEC99E12-F7FB-4765-9749-2B60E8467D44}"/>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3" name="Ovāls 42">
            <a:extLst>
              <a:ext uri="{FF2B5EF4-FFF2-40B4-BE49-F238E27FC236}">
                <a16:creationId xmlns:a16="http://schemas.microsoft.com/office/drawing/2014/main" id="{04BEB4BD-8ECB-4254-BD3D-26ADDA4CEF67}"/>
              </a:ext>
            </a:extLst>
          </p:cNvPr>
          <p:cNvSpPr/>
          <p:nvPr userDrawn="1"/>
        </p:nvSpPr>
        <p:spPr>
          <a:xfrm>
            <a:off x="5744795" y="4878043"/>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74663205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01832432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bulleti_teksts_3">
    <p:bg>
      <p:bgRef idx="1001">
        <a:schemeClr val="bg1"/>
      </p:bgRef>
    </p:bg>
    <p:spTree>
      <p:nvGrpSpPr>
        <p:cNvPr id="1" name=""/>
        <p:cNvGrpSpPr/>
        <p:nvPr/>
      </p:nvGrpSpPr>
      <p:grpSpPr>
        <a:xfrm>
          <a:off x="0" y="0"/>
          <a:ext cx="0" cy="0"/>
          <a:chOff x="0" y="0"/>
          <a:chExt cx="0" cy="0"/>
        </a:xfrm>
      </p:grpSpPr>
      <p:sp>
        <p:nvSpPr>
          <p:cNvPr id="22" name="Ovāls 21">
            <a:extLst>
              <a:ext uri="{FF2B5EF4-FFF2-40B4-BE49-F238E27FC236}">
                <a16:creationId xmlns:a16="http://schemas.microsoft.com/office/drawing/2014/main" id="{A19184FA-292A-4992-AA89-1BDCB55BB3C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3F406A5C-2A36-4E30-8FD4-C252B519DC50}"/>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4A75DD00-790B-4BC2-A1DD-552A4865125B}"/>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EF8CF6D-D9A3-43BF-AF46-90FC3D3BC709}"/>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1004603"/>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ulleti_tekst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1872524"/>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bulleti_teksts_3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B2CBB3B0-F22E-4174-8E6E-CA849D4AE98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234BB016-AF32-4D51-90A6-CE964A417D2E}"/>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Ovāls 20">
            <a:extLst>
              <a:ext uri="{FF2B5EF4-FFF2-40B4-BE49-F238E27FC236}">
                <a16:creationId xmlns:a16="http://schemas.microsoft.com/office/drawing/2014/main" id="{50B6AB29-9381-4889-A8F6-34E0EDDAD1EA}"/>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2" name="Ovāls 21">
            <a:extLst>
              <a:ext uri="{FF2B5EF4-FFF2-40B4-BE49-F238E27FC236}">
                <a16:creationId xmlns:a16="http://schemas.microsoft.com/office/drawing/2014/main" id="{069F127F-315E-4286-B0EB-7ECC47265160}"/>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10125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gaišs_3">
    <p:bg>
      <p:bgRef idx="1001">
        <a:schemeClr val="bg2"/>
      </p:bgRef>
    </p:bg>
    <p:spTree>
      <p:nvGrpSpPr>
        <p:cNvPr id="1" name=""/>
        <p:cNvGrpSpPr/>
        <p:nvPr/>
      </p:nvGrpSpPr>
      <p:grpSpPr>
        <a:xfrm>
          <a:off x="0" y="0"/>
          <a:ext cx="0" cy="0"/>
          <a:chOff x="0" y="0"/>
          <a:chExt cx="0" cy="0"/>
        </a:xfrm>
      </p:grpSpPr>
      <p:sp>
        <p:nvSpPr>
          <p:cNvPr id="5" name="Attēla vietturis 2">
            <a:extLst>
              <a:ext uri="{FF2B5EF4-FFF2-40B4-BE49-F238E27FC236}">
                <a16:creationId xmlns:a16="http://schemas.microsoft.com/office/drawing/2014/main" id="{06FEA1D3-1D45-4282-B044-1D1C5897DE7F}"/>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11" name="Apakšvirsraksts 2">
            <a:extLst>
              <a:ext uri="{FF2B5EF4-FFF2-40B4-BE49-F238E27FC236}">
                <a16:creationId xmlns:a16="http://schemas.microsoft.com/office/drawing/2014/main" id="{E01A1333-E73F-4595-9ED0-09A9A9D074FA}"/>
              </a:ext>
            </a:extLst>
          </p:cNvPr>
          <p:cNvSpPr>
            <a:spLocks noGrp="1"/>
          </p:cNvSpPr>
          <p:nvPr>
            <p:ph type="subTitle" idx="1" hasCustomPrompt="1"/>
          </p:nvPr>
        </p:nvSpPr>
        <p:spPr>
          <a:xfrm>
            <a:off x="1049519"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2" name="Teksta vietturis 9">
            <a:extLst>
              <a:ext uri="{FF2B5EF4-FFF2-40B4-BE49-F238E27FC236}">
                <a16:creationId xmlns:a16="http://schemas.microsoft.com/office/drawing/2014/main" id="{9C65A06B-B9FE-4850-81D8-005ECDEDFDC7}"/>
              </a:ext>
            </a:extLst>
          </p:cNvPr>
          <p:cNvSpPr>
            <a:spLocks noGrp="1"/>
          </p:cNvSpPr>
          <p:nvPr>
            <p:ph type="body" sz="quarter" idx="12" hasCustomPrompt="1"/>
          </p:nvPr>
        </p:nvSpPr>
        <p:spPr>
          <a:xfrm>
            <a:off x="1049518"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9" name="Virsraksts 1">
            <a:extLst>
              <a:ext uri="{FF2B5EF4-FFF2-40B4-BE49-F238E27FC236}">
                <a16:creationId xmlns:a16="http://schemas.microsoft.com/office/drawing/2014/main" id="{026FD6F2-27FF-402E-92DE-09468B996592}"/>
              </a:ext>
            </a:extLst>
          </p:cNvPr>
          <p:cNvSpPr>
            <a:spLocks noGrp="1"/>
          </p:cNvSpPr>
          <p:nvPr>
            <p:ph type="ctrTitle"/>
          </p:nvPr>
        </p:nvSpPr>
        <p:spPr>
          <a:xfrm>
            <a:off x="1015398"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4" name="Kājenes vietturis 3">
            <a:extLst>
              <a:ext uri="{FF2B5EF4-FFF2-40B4-BE49-F238E27FC236}">
                <a16:creationId xmlns:a16="http://schemas.microsoft.com/office/drawing/2014/main" id="{7EE8062F-A273-34EF-512E-A89C9B02A526}"/>
              </a:ext>
            </a:extLst>
          </p:cNvPr>
          <p:cNvSpPr>
            <a:spLocks noGrp="1"/>
          </p:cNvSpPr>
          <p:nvPr>
            <p:ph type="ftr" sz="quarter" idx="16"/>
          </p:nvPr>
        </p:nvSpPr>
        <p:spPr>
          <a:xfrm>
            <a:off x="-68400" y="6084000"/>
            <a:ext cx="3880858" cy="360000"/>
          </a:xfrm>
          <a:ln>
            <a:solidFill>
              <a:schemeClr val="tx2"/>
            </a:solidFill>
          </a:ln>
        </p:spPr>
        <p:txBody>
          <a:bodyPr lIns="1188000"/>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64657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bulleti_tekst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75162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ulleti_teksts_4_tumšs">
    <p:bg>
      <p:bgRef idx="1001">
        <a:schemeClr val="bg1"/>
      </p:bgRef>
    </p:bg>
    <p:spTree>
      <p:nvGrpSpPr>
        <p:cNvPr id="1" name=""/>
        <p:cNvGrpSpPr/>
        <p:nvPr/>
      </p:nvGrpSpPr>
      <p:grpSpPr>
        <a:xfrm>
          <a:off x="0" y="0"/>
          <a:ext cx="0" cy="0"/>
          <a:chOff x="0" y="0"/>
          <a:chExt cx="0" cy="0"/>
        </a:xfrm>
      </p:grpSpPr>
      <p:sp>
        <p:nvSpPr>
          <p:cNvPr id="23" name="Ovāls 22">
            <a:extLst>
              <a:ext uri="{FF2B5EF4-FFF2-40B4-BE49-F238E27FC236}">
                <a16:creationId xmlns:a16="http://schemas.microsoft.com/office/drawing/2014/main" id="{956966CE-5BCD-4402-95FB-E871A8E60B7D}"/>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BECFA931-7B55-433B-8FB6-521177EB6507}"/>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678B6A61-9A45-4F25-8FE4-D6FB222B0139}"/>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BD05AE54-F88D-4810-B3E0-6789844D2561}"/>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0744262"/>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bulleti_teksts_4_tumšs">
    <p:bg>
      <p:bgRef idx="1001">
        <a:schemeClr val="bg1"/>
      </p:bgRef>
    </p:bg>
    <p:spTree>
      <p:nvGrpSpPr>
        <p:cNvPr id="1" name=""/>
        <p:cNvGrpSpPr/>
        <p:nvPr/>
      </p:nvGrpSpPr>
      <p:grpSpPr>
        <a:xfrm>
          <a:off x="0" y="0"/>
          <a:ext cx="0" cy="0"/>
          <a:chOff x="0" y="0"/>
          <a:chExt cx="0" cy="0"/>
        </a:xfrm>
      </p:grpSpPr>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04982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Ovāls 35">
            <a:extLst>
              <a:ext uri="{FF2B5EF4-FFF2-40B4-BE49-F238E27FC236}">
                <a16:creationId xmlns:a16="http://schemas.microsoft.com/office/drawing/2014/main" id="{DCD08A1D-E2D1-4DF3-9A89-156E435F1694}"/>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7" name="Ovāls 36">
            <a:extLst>
              <a:ext uri="{FF2B5EF4-FFF2-40B4-BE49-F238E27FC236}">
                <a16:creationId xmlns:a16="http://schemas.microsoft.com/office/drawing/2014/main" id="{4DF5F47C-C980-4E83-B9A5-4F8918842A84}"/>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8" name="Ovāls 37">
            <a:extLst>
              <a:ext uri="{FF2B5EF4-FFF2-40B4-BE49-F238E27FC236}">
                <a16:creationId xmlns:a16="http://schemas.microsoft.com/office/drawing/2014/main" id="{66D88B28-D4C3-4A69-BDD0-4CA10FF0D5EB}"/>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9" name="Ovāls 38">
            <a:extLst>
              <a:ext uri="{FF2B5EF4-FFF2-40B4-BE49-F238E27FC236}">
                <a16:creationId xmlns:a16="http://schemas.microsoft.com/office/drawing/2014/main" id="{6EEF60BC-0B24-4263-AA9D-28CEE6427DA0}"/>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815268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894137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032FCB1B-7D1E-4FEE-A12F-B9453DD8EBB9}"/>
              </a:ext>
            </a:extLst>
          </p:cNvPr>
          <p:cNvSpPr/>
          <p:nvPr userDrawn="1"/>
        </p:nvSpPr>
        <p:spPr>
          <a:xfrm>
            <a:off x="6386282" y="3647229"/>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Ovāls 26">
            <a:extLst>
              <a:ext uri="{FF2B5EF4-FFF2-40B4-BE49-F238E27FC236}">
                <a16:creationId xmlns:a16="http://schemas.microsoft.com/office/drawing/2014/main" id="{B350E8A0-B924-4A7A-AE5A-8C5F3E43AE68}"/>
              </a:ext>
            </a:extLst>
          </p:cNvPr>
          <p:cNvSpPr/>
          <p:nvPr userDrawn="1"/>
        </p:nvSpPr>
        <p:spPr>
          <a:xfrm>
            <a:off x="6386282" y="4952885"/>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Ovāls 23">
            <a:extLst>
              <a:ext uri="{FF2B5EF4-FFF2-40B4-BE49-F238E27FC236}">
                <a16:creationId xmlns:a16="http://schemas.microsoft.com/office/drawing/2014/main" id="{123143F4-2DB6-4357-BD19-FB294332B711}"/>
              </a:ext>
            </a:extLst>
          </p:cNvPr>
          <p:cNvSpPr/>
          <p:nvPr userDrawn="1"/>
        </p:nvSpPr>
        <p:spPr>
          <a:xfrm>
            <a:off x="775388" y="3659408"/>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5" name="Ovāls 24">
            <a:extLst>
              <a:ext uri="{FF2B5EF4-FFF2-40B4-BE49-F238E27FC236}">
                <a16:creationId xmlns:a16="http://schemas.microsoft.com/office/drawing/2014/main" id="{073E5C8C-7189-4DF6-9FCD-02006B0EBAFB}"/>
              </a:ext>
            </a:extLst>
          </p:cNvPr>
          <p:cNvSpPr/>
          <p:nvPr userDrawn="1"/>
        </p:nvSpPr>
        <p:spPr>
          <a:xfrm>
            <a:off x="775388" y="4965064"/>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82773249"/>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2043437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732668C8-67A6-41C0-952E-D0439325C52E}"/>
              </a:ext>
            </a:extLst>
          </p:cNvPr>
          <p:cNvSpPr/>
          <p:nvPr userDrawn="1"/>
        </p:nvSpPr>
        <p:spPr>
          <a:xfrm>
            <a:off x="6386282" y="364722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D600958D-74A0-470D-89E8-4C7F473A9E90}"/>
              </a:ext>
            </a:extLst>
          </p:cNvPr>
          <p:cNvSpPr/>
          <p:nvPr userDrawn="1"/>
        </p:nvSpPr>
        <p:spPr>
          <a:xfrm>
            <a:off x="6386282" y="49528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5" name="Ovāls 24">
            <a:extLst>
              <a:ext uri="{FF2B5EF4-FFF2-40B4-BE49-F238E27FC236}">
                <a16:creationId xmlns:a16="http://schemas.microsoft.com/office/drawing/2014/main" id="{2FEE5FB7-6B8C-4E61-B5A5-D1D78E5A6E0E}"/>
              </a:ext>
            </a:extLst>
          </p:cNvPr>
          <p:cNvSpPr/>
          <p:nvPr userDrawn="1"/>
        </p:nvSpPr>
        <p:spPr>
          <a:xfrm>
            <a:off x="775388" y="36594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6" name="Ovāls 25">
            <a:extLst>
              <a:ext uri="{FF2B5EF4-FFF2-40B4-BE49-F238E27FC236}">
                <a16:creationId xmlns:a16="http://schemas.microsoft.com/office/drawing/2014/main" id="{0B070794-4D73-470D-B040-752775B0E692}"/>
              </a:ext>
            </a:extLst>
          </p:cNvPr>
          <p:cNvSpPr/>
          <p:nvPr userDrawn="1"/>
        </p:nvSpPr>
        <p:spPr>
          <a:xfrm>
            <a:off x="775388" y="496506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275696"/>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9735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bulleti_teksts_6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752755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daļu slaid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0905C6BF-448F-14DD-E3A9-5FEDE06B885E}"/>
              </a:ext>
            </a:extLst>
          </p:cNvPr>
          <p:cNvSpPr>
            <a:spLocks noGrp="1"/>
          </p:cNvSpPr>
          <p:nvPr>
            <p:ph type="ftr" sz="quarter" idx="12"/>
          </p:nvPr>
        </p:nvSpPr>
        <p:spPr>
          <a:xfrm>
            <a:off x="4569600" y="6478126"/>
            <a:ext cx="3052800" cy="396000"/>
          </a:xfrm>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2817493"/>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ulleti_teksts_6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tx2"/>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tx2"/>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tx2"/>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tx2"/>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accent1">
                    <a:lumMod val="75000"/>
                  </a:schemeClr>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450646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pic>
        <p:nvPicPr>
          <p:cNvPr id="19" name="Grafika 18">
            <a:extLst>
              <a:ext uri="{FF2B5EF4-FFF2-40B4-BE49-F238E27FC236}">
                <a16:creationId xmlns:a16="http://schemas.microsoft.com/office/drawing/2014/main" id="{7004EC94-FC4A-4618-95D0-B7388395220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4582975" y="6345238"/>
            <a:ext cx="5327942"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18317101"/>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grafiks_gaišs">
    <p:bg>
      <p:bgRef idx="1001">
        <a:schemeClr val="bg2"/>
      </p:bgRef>
    </p:bg>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9719948B-EEBF-4368-8D2E-87321346ED6A}"/>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6699" y="180000"/>
            <a:ext cx="10883874" cy="1050618"/>
          </a:xfrm>
        </p:spPr>
        <p:txBody>
          <a:bodyPr anchor="ctr">
            <a:noAutofit/>
          </a:bodyPr>
          <a:lstStyle>
            <a:lvl1pPr algn="l">
              <a:lnSpc>
                <a:spcPct val="100000"/>
              </a:lnSpc>
              <a:defRPr sz="2800">
                <a:solidFill>
                  <a:schemeClr val="tx1"/>
                </a:solidFill>
              </a:defRPr>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a:extLst>
              <a:ext uri="{FF2B5EF4-FFF2-40B4-BE49-F238E27FC236}">
                <a16:creationId xmlns:a16="http://schemas.microsoft.com/office/drawing/2014/main" id="{B1526B36-F9B0-4E0F-956B-F7C8982D07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03159F4-D5BA-4967-BFF7-BE7BF71F8401}"/>
              </a:ext>
            </a:extLst>
          </p:cNvPr>
          <p:cNvSpPr>
            <a:spLocks noGrp="1"/>
          </p:cNvSpPr>
          <p:nvPr>
            <p:ph type="sldNum" sz="quarter" idx="32"/>
          </p:nvPr>
        </p:nvSpPr>
        <p:spPr>
          <a:xfrm>
            <a:off x="280799" y="6274800"/>
            <a:ext cx="46982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1" name="Teksta vietturis 13">
            <a:extLst>
              <a:ext uri="{FF2B5EF4-FFF2-40B4-BE49-F238E27FC236}">
                <a16:creationId xmlns:a16="http://schemas.microsoft.com/office/drawing/2014/main" id="{A52C4842-AC4B-429E-A001-A9042D3E2EC4}"/>
              </a:ext>
            </a:extLst>
          </p:cNvPr>
          <p:cNvSpPr>
            <a:spLocks noGrp="1"/>
          </p:cNvSpPr>
          <p:nvPr>
            <p:ph type="body" sz="quarter" idx="29" hasCustomPrompt="1"/>
          </p:nvPr>
        </p:nvSpPr>
        <p:spPr>
          <a:xfrm>
            <a:off x="661987" y="1855788"/>
            <a:ext cx="3289574" cy="821044"/>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eksta vietturis 13">
            <a:extLst>
              <a:ext uri="{FF2B5EF4-FFF2-40B4-BE49-F238E27FC236}">
                <a16:creationId xmlns:a16="http://schemas.microsoft.com/office/drawing/2014/main" id="{73B3D525-FBBF-44E2-8CE1-A7E0D4456392}"/>
              </a:ext>
            </a:extLst>
          </p:cNvPr>
          <p:cNvSpPr>
            <a:spLocks noGrp="1"/>
          </p:cNvSpPr>
          <p:nvPr>
            <p:ph type="body" sz="quarter" idx="34" hasCustomPrompt="1"/>
          </p:nvPr>
        </p:nvSpPr>
        <p:spPr>
          <a:xfrm>
            <a:off x="646699" y="3052916"/>
            <a:ext cx="3289574" cy="2863388"/>
          </a:xfrm>
        </p:spPr>
        <p:txBody>
          <a:bodyPr anchor="t">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5" name="Diagrammas vietturis 8">
            <a:extLst>
              <a:ext uri="{FF2B5EF4-FFF2-40B4-BE49-F238E27FC236}">
                <a16:creationId xmlns:a16="http://schemas.microsoft.com/office/drawing/2014/main" id="{3066523A-CD42-40FD-8326-2CC52DA6988D}"/>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sp>
        <p:nvSpPr>
          <p:cNvPr id="12" name="Teksta vietturis 2">
            <a:extLst>
              <a:ext uri="{FF2B5EF4-FFF2-40B4-BE49-F238E27FC236}">
                <a16:creationId xmlns:a16="http://schemas.microsoft.com/office/drawing/2014/main" id="{A2CF845F-0C22-46F5-9C51-333607810A61}"/>
              </a:ext>
            </a:extLst>
          </p:cNvPr>
          <p:cNvSpPr>
            <a:spLocks noGrp="1"/>
          </p:cNvSpPr>
          <p:nvPr>
            <p:ph type="body" sz="quarter" idx="35" hasCustomPrompt="1"/>
          </p:nvPr>
        </p:nvSpPr>
        <p:spPr>
          <a:xfrm>
            <a:off x="4582975" y="6345238"/>
            <a:ext cx="5335316"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89E6AB6F-FF1D-0B4E-5D7D-9FCE4EC445EB}"/>
              </a:ext>
            </a:extLst>
          </p:cNvPr>
          <p:cNvSpPr>
            <a:spLocks noGrp="1"/>
          </p:cNvSpPr>
          <p:nvPr>
            <p:ph type="ftr" sz="quarter" idx="36"/>
          </p:nvPr>
        </p:nvSpPr>
        <p:spPr>
          <a:xfrm>
            <a:off x="164756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5081772"/>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grafiks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26422459"/>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1157504278"/>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2 grafiki_plašs_gai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3465480700"/>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Vieta lielākam tēmas aprakstam.</a:t>
            </a:r>
          </a:p>
        </p:txBody>
      </p:sp>
    </p:spTree>
    <p:extLst>
      <p:ext uri="{BB962C8B-B14F-4D97-AF65-F5344CB8AC3E}">
        <p14:creationId xmlns:p14="http://schemas.microsoft.com/office/powerpoint/2010/main" val="2593177126"/>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grafiks_pa kreisi_tekst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accent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pic>
        <p:nvPicPr>
          <p:cNvPr id="18" name="Grafika 17">
            <a:extLst>
              <a:ext uri="{FF2B5EF4-FFF2-40B4-BE49-F238E27FC236}">
                <a16:creationId xmlns:a16="http://schemas.microsoft.com/office/drawing/2014/main" id="{706D6A67-BB8C-4730-765A-0A86276D194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841978751"/>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grafiks_pa kreisi_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8D8D97"/>
                </a:solidFill>
              </a:defRPr>
            </a:lvl1pPr>
          </a:lstStyle>
          <a:p>
            <a:r>
              <a:rPr lang="lv-LV" b="1" dirty="0">
                <a:ea typeface="Open Sans" panose="020B0606030504020204" pitchFamily="34" charset="0"/>
                <a:cs typeface="Open Sans" panose="020B0606030504020204" pitchFamily="34" charset="0"/>
              </a:rPr>
              <a:t>RESTRICTED INFORMATION</a:t>
            </a: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112502072"/>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 grafiks_teksts_3">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3827"/>
            <a:ext cx="4008119" cy="497586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3886"/>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Grafika 14">
            <a:extLst>
              <a:ext uri="{FF2B5EF4-FFF2-40B4-BE49-F238E27FC236}">
                <a16:creationId xmlns:a16="http://schemas.microsoft.com/office/drawing/2014/main" id="{47D13B8F-176E-AD84-B249-74DD93EBD89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0134"/>
            <a:ext cx="1017869" cy="360000"/>
          </a:xfrm>
          <a:prstGeom prst="rect">
            <a:avLst/>
          </a:prstGeom>
        </p:spPr>
      </p:pic>
    </p:spTree>
    <p:extLst>
      <p:ext uri="{BB962C8B-B14F-4D97-AF65-F5344CB8AC3E}">
        <p14:creationId xmlns:p14="http://schemas.microsoft.com/office/powerpoint/2010/main" val="19516231"/>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0994258"/>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 grafiks_teksts_3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7966"/>
            <a:ext cx="4008119" cy="5040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dirty="0">
                <a:ea typeface="Open Sans" panose="020B0606030504020204" pitchFamily="34" charset="0"/>
                <a:cs typeface="Open Sans" panose="020B0606030504020204" pitchFamily="34" charset="0"/>
              </a:rPr>
              <a:t>RESTRICTED INFORMATION</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8025"/>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Bef>
                <a:spcPts val="0"/>
              </a:spcBef>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40033013"/>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grafiks_4">
    <p:bg>
      <p:bgRef idx="1001">
        <a:schemeClr val="bg1"/>
      </p:bgRef>
    </p:bg>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1B4BDD93-276A-4CFC-A1BA-2D32663414DE}"/>
              </a:ext>
            </a:extLst>
          </p:cNvPr>
          <p:cNvSpPr/>
          <p:nvPr userDrawn="1"/>
        </p:nvSpPr>
        <p:spPr>
          <a:xfrm>
            <a:off x="9137505" y="-1"/>
            <a:ext cx="305449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1"/>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4674"/>
            <a:ext cx="5525187" cy="4770000"/>
          </a:xfrm>
        </p:spPr>
        <p:txBody>
          <a:bodyPr/>
          <a:lstStyle>
            <a:lvl1pPr algn="ctr">
              <a:defRPr>
                <a:solidFill>
                  <a:schemeClr val="accent1">
                    <a:lumMod val="75000"/>
                  </a:schemeClr>
                </a:solidFill>
              </a:defRPr>
            </a:lvl1pPr>
          </a:lstStyle>
          <a:p>
            <a:endParaRPr lang="lv-LV" dirty="0"/>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Slaida numura vietturis 6">
            <a:extLst>
              <a:ext uri="{FF2B5EF4-FFF2-40B4-BE49-F238E27FC236}">
                <a16:creationId xmlns:a16="http://schemas.microsoft.com/office/drawing/2014/main" id="{5D306F7C-419B-428A-9A0E-D8B9BB60560D}"/>
              </a:ext>
            </a:extLst>
          </p:cNvPr>
          <p:cNvSpPr>
            <a:spLocks noGrp="1"/>
          </p:cNvSpPr>
          <p:nvPr>
            <p:ph type="sldNum" sz="quarter" idx="31"/>
          </p:nvPr>
        </p:nvSpPr>
        <p:spPr>
          <a:xfrm>
            <a:off x="280800"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15" name="Teksta vietturis 13">
            <a:extLst>
              <a:ext uri="{FF2B5EF4-FFF2-40B4-BE49-F238E27FC236}">
                <a16:creationId xmlns:a16="http://schemas.microsoft.com/office/drawing/2014/main" id="{4044ED83-9BB1-4A01-BAC7-BAD42DE42A24}"/>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8" name="Taisnstūris 17">
            <a:extLst>
              <a:ext uri="{FF2B5EF4-FFF2-40B4-BE49-F238E27FC236}">
                <a16:creationId xmlns:a16="http://schemas.microsoft.com/office/drawing/2014/main" id="{D18FC84E-BD39-4C40-8C72-42E8AF2B0D2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AF34AAA9-A524-40F4-BB05-F44FA0675110}"/>
              </a:ext>
            </a:extLst>
          </p:cNvPr>
          <p:cNvSpPr>
            <a:spLocks noGrp="1"/>
          </p:cNvSpPr>
          <p:nvPr>
            <p:ph type="body" sz="quarter" idx="35" hasCustomPrompt="1"/>
          </p:nvPr>
        </p:nvSpPr>
        <p:spPr>
          <a:xfrm>
            <a:off x="750497" y="6345238"/>
            <a:ext cx="499430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C00118FE-EF9E-A0AD-DACE-C0A5CAADD011}"/>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3" name="Kājenes vietturis 2">
            <a:extLst>
              <a:ext uri="{FF2B5EF4-FFF2-40B4-BE49-F238E27FC236}">
                <a16:creationId xmlns:a16="http://schemas.microsoft.com/office/drawing/2014/main" id="{90ED6B98-7B42-CB01-3C83-7BE897FB890F}"/>
              </a:ext>
            </a:extLst>
          </p:cNvPr>
          <p:cNvSpPr>
            <a:spLocks noGrp="1"/>
          </p:cNvSpPr>
          <p:nvPr>
            <p:ph type="ftr" sz="quarter" idx="36"/>
          </p:nvPr>
        </p:nvSpPr>
        <p:spPr>
          <a:xfrm>
            <a:off x="6096000" y="6282000"/>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3988704"/>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grafiks_4_gaišs">
    <p:bg>
      <p:bgRef idx="1001">
        <a:schemeClr val="bg2"/>
      </p:bgRef>
    </p:bg>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86F562F5-F294-45AA-96A3-897967230809}"/>
              </a:ext>
            </a:extLst>
          </p:cNvPr>
          <p:cNvSpPr/>
          <p:nvPr userDrawn="1"/>
        </p:nvSpPr>
        <p:spPr>
          <a:xfrm>
            <a:off x="-2" y="5353819"/>
            <a:ext cx="9144000" cy="1512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0"/>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7E2AD5C5-B068-4B1B-83FD-945359300813}"/>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Diagrammas vietturis 4">
            <a:extLst>
              <a:ext uri="{FF2B5EF4-FFF2-40B4-BE49-F238E27FC236}">
                <a16:creationId xmlns:a16="http://schemas.microsoft.com/office/drawing/2014/main" id="{F345F788-B667-4644-B2E2-D08EA7C84272}"/>
              </a:ext>
            </a:extLst>
          </p:cNvPr>
          <p:cNvSpPr>
            <a:spLocks noGrp="1"/>
          </p:cNvSpPr>
          <p:nvPr>
            <p:ph type="chart" sz="quarter" idx="30"/>
          </p:nvPr>
        </p:nvSpPr>
        <p:spPr>
          <a:xfrm>
            <a:off x="6005385" y="667266"/>
            <a:ext cx="5525187" cy="4769708"/>
          </a:xfrm>
        </p:spPr>
        <p:txBody>
          <a:bodyPr/>
          <a:lstStyle>
            <a:lvl1pPr algn="ctr">
              <a:defRPr>
                <a:solidFill>
                  <a:schemeClr val="accent1">
                    <a:lumMod val="75000"/>
                  </a:schemeClr>
                </a:solidFill>
              </a:defRPr>
            </a:lvl1pPr>
          </a:lstStyle>
          <a:p>
            <a:endParaRPr lang="lv-LV"/>
          </a:p>
        </p:txBody>
      </p:sp>
      <p:sp>
        <p:nvSpPr>
          <p:cNvPr id="18" name="Teksta vietturis 13">
            <a:extLst>
              <a:ext uri="{FF2B5EF4-FFF2-40B4-BE49-F238E27FC236}">
                <a16:creationId xmlns:a16="http://schemas.microsoft.com/office/drawing/2014/main" id="{C28140ED-98C7-40D4-9E26-937EB4F8A770}"/>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113C7008-1A98-459D-ABEC-17B93F9ED6E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906FB90C-6EB5-4994-8A97-275CCF9740E0}"/>
              </a:ext>
            </a:extLst>
          </p:cNvPr>
          <p:cNvSpPr>
            <a:spLocks noGrp="1"/>
          </p:cNvSpPr>
          <p:nvPr>
            <p:ph type="body" sz="quarter" idx="35" hasCustomPrompt="1"/>
          </p:nvPr>
        </p:nvSpPr>
        <p:spPr>
          <a:xfrm>
            <a:off x="763200" y="6345238"/>
            <a:ext cx="499330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7C276713-223E-562B-A4AB-19ED76675EBF}"/>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0847D166-33D8-A410-637A-02331369E391}"/>
              </a:ext>
            </a:extLst>
          </p:cNvPr>
          <p:cNvSpPr>
            <a:spLocks noGrp="1"/>
          </p:cNvSpPr>
          <p:nvPr>
            <p:ph type="ftr" sz="quarter" idx="36"/>
          </p:nvPr>
        </p:nvSpPr>
        <p:spPr>
          <a:xfrm>
            <a:off x="6096000" y="627992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9712198"/>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 grafiks_5_tumšs">
    <p:bg>
      <p:bgRef idx="1001">
        <a:schemeClr val="bg1"/>
      </p:bgRef>
    </p:bg>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1FF82E0-9467-4D38-969F-6BEC02717091}"/>
              </a:ext>
            </a:extLst>
          </p:cNvPr>
          <p:cNvSpPr/>
          <p:nvPr userDrawn="1"/>
        </p:nvSpPr>
        <p:spPr>
          <a:xfrm>
            <a:off x="8400196" y="8708"/>
            <a:ext cx="37918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3ADBEC69-4C04-4305-B6A7-E2708C185768}"/>
              </a:ext>
            </a:extLst>
          </p:cNvPr>
          <p:cNvSpPr/>
          <p:nvPr userDrawn="1"/>
        </p:nvSpPr>
        <p:spPr>
          <a:xfrm>
            <a:off x="-1" y="5353819"/>
            <a:ext cx="9144000" cy="15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935CAA0-9FE3-4872-AA02-58E486F646EB}"/>
              </a:ext>
            </a:extLst>
          </p:cNvPr>
          <p:cNvSpPr/>
          <p:nvPr userDrawn="1"/>
        </p:nvSpPr>
        <p:spPr>
          <a:xfrm>
            <a:off x="5336275" y="-1"/>
            <a:ext cx="6855725"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1086"/>
            <a:ext cx="5525187" cy="4775888"/>
          </a:xfrm>
        </p:spPr>
        <p:txBody>
          <a:bodyPr/>
          <a:lstStyle>
            <a:lvl1pPr algn="ctr">
              <a:defRPr>
                <a:solidFill>
                  <a:schemeClr val="accent1">
                    <a:lumMod val="75000"/>
                  </a:schemeClr>
                </a:solidFill>
              </a:defRPr>
            </a:lvl1pPr>
          </a:lstStyle>
          <a:p>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0AA78A02-668C-4A86-8665-7EE2396C3376}"/>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Teksta vietturis 13">
            <a:extLst>
              <a:ext uri="{FF2B5EF4-FFF2-40B4-BE49-F238E27FC236}">
                <a16:creationId xmlns:a16="http://schemas.microsoft.com/office/drawing/2014/main" id="{3A125B5B-4D56-4A3C-95DF-E6999DEFA4A9}"/>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F4EFFD57-9B3A-4188-A97A-E95A8E5F09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4DA5826E-8BBE-461F-B58A-CFAD734CBAA1}"/>
              </a:ext>
            </a:extLst>
          </p:cNvPr>
          <p:cNvSpPr>
            <a:spLocks noGrp="1"/>
          </p:cNvSpPr>
          <p:nvPr>
            <p:ph type="body" sz="quarter" idx="35" hasCustomPrompt="1"/>
          </p:nvPr>
        </p:nvSpPr>
        <p:spPr>
          <a:xfrm>
            <a:off x="751840" y="6345238"/>
            <a:ext cx="500392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4" name="Virsraksts 3">
            <a:extLst>
              <a:ext uri="{FF2B5EF4-FFF2-40B4-BE49-F238E27FC236}">
                <a16:creationId xmlns:a16="http://schemas.microsoft.com/office/drawing/2014/main" id="{5E17CA31-841A-34EF-9BCF-30A263737EA5}"/>
              </a:ext>
            </a:extLst>
          </p:cNvPr>
          <p:cNvSpPr>
            <a:spLocks noGrp="1"/>
          </p:cNvSpPr>
          <p:nvPr>
            <p:ph type="title" hasCustomPrompt="1"/>
          </p:nvPr>
        </p:nvSpPr>
        <p:spPr>
          <a:xfrm>
            <a:off x="625140" y="774721"/>
            <a:ext cx="4090827" cy="2261974"/>
          </a:xfrm>
        </p:spPr>
        <p:txBody>
          <a:bodyPr tIns="46800" rIns="90000" bIns="46800"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6" name="Kājenes vietturis 5">
            <a:extLst>
              <a:ext uri="{FF2B5EF4-FFF2-40B4-BE49-F238E27FC236}">
                <a16:creationId xmlns:a16="http://schemas.microsoft.com/office/drawing/2014/main" id="{26220B9B-2690-F907-8600-1259B407AD46}"/>
              </a:ext>
            </a:extLst>
          </p:cNvPr>
          <p:cNvSpPr>
            <a:spLocks noGrp="1"/>
          </p:cNvSpPr>
          <p:nvPr>
            <p:ph type="ftr" sz="quarter" idx="36"/>
          </p:nvPr>
        </p:nvSpPr>
        <p:spPr>
          <a:xfrm>
            <a:off x="6096195" y="6279925"/>
            <a:ext cx="2304000" cy="360000"/>
          </a:xfrm>
        </p:spPr>
        <p:txBody>
          <a:bodyPr/>
          <a:lstStyle>
            <a:lvl1pPr algn="ctr">
              <a:defRPr>
                <a:solidFill>
                  <a:schemeClr val="bg1"/>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5034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grafiks_6">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Diagrammas vietturis 4">
            <a:extLst>
              <a:ext uri="{FF2B5EF4-FFF2-40B4-BE49-F238E27FC236}">
                <a16:creationId xmlns:a16="http://schemas.microsoft.com/office/drawing/2014/main" id="{8B44046A-B252-42F2-81C3-EEEA8CD70F77}"/>
              </a:ext>
            </a:extLst>
          </p:cNvPr>
          <p:cNvSpPr>
            <a:spLocks noGrp="1"/>
          </p:cNvSpPr>
          <p:nvPr>
            <p:ph type="chart" sz="quarter" idx="30"/>
          </p:nvPr>
        </p:nvSpPr>
        <p:spPr>
          <a:xfrm>
            <a:off x="6005385" y="661086"/>
            <a:ext cx="5525187" cy="5522390"/>
          </a:xfrm>
        </p:spPr>
        <p:txBody>
          <a:bodyPr/>
          <a:lstStyle>
            <a:lvl1pPr algn="ctr">
              <a:defRPr>
                <a:solidFill>
                  <a:schemeClr val="accent1">
                    <a:lumMod val="75000"/>
                  </a:schemeClr>
                </a:solidFill>
              </a:defRPr>
            </a:lvl1pPr>
          </a:lstStyle>
          <a:p>
            <a:endParaRPr lang="lv-LV"/>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239CC50D-2CC0-4FDB-9DB2-4726D4906536}"/>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BAEBAEBB-132C-4643-B270-2F32E22D089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2">
            <a:extLst>
              <a:ext uri="{FF2B5EF4-FFF2-40B4-BE49-F238E27FC236}">
                <a16:creationId xmlns:a16="http://schemas.microsoft.com/office/drawing/2014/main" id="{27625D77-AC2C-4493-BEB5-A00B9AB7FE2E}"/>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37C19781-D1A9-051C-4CCB-0D5A6355E018}"/>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9D2CBEC0-7368-C736-D2AF-E12CB27A6CC4}"/>
              </a:ext>
            </a:extLst>
          </p:cNvPr>
          <p:cNvSpPr>
            <a:spLocks noGrp="1"/>
          </p:cNvSpPr>
          <p:nvPr>
            <p:ph type="ftr" sz="quarter" idx="36"/>
          </p:nvPr>
        </p:nvSpPr>
        <p:spPr>
          <a:xfrm>
            <a:off x="2411967" y="6279925"/>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02778162"/>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grafiks_6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FFFF"/>
              </a:solidFill>
            </a:endParaRPr>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8" name="Diagrammas vietturis 4">
            <a:extLst>
              <a:ext uri="{FF2B5EF4-FFF2-40B4-BE49-F238E27FC236}">
                <a16:creationId xmlns:a16="http://schemas.microsoft.com/office/drawing/2014/main" id="{A8F39D9B-8437-48A6-A01C-E5D5C2D4F367}"/>
              </a:ext>
            </a:extLst>
          </p:cNvPr>
          <p:cNvSpPr>
            <a:spLocks noGrp="1"/>
          </p:cNvSpPr>
          <p:nvPr>
            <p:ph type="chart" sz="quarter" idx="30"/>
          </p:nvPr>
        </p:nvSpPr>
        <p:spPr>
          <a:xfrm>
            <a:off x="6005385" y="661086"/>
            <a:ext cx="5525187" cy="5518290"/>
          </a:xfrm>
        </p:spPr>
        <p:txBody>
          <a:bodyPr/>
          <a:lstStyle>
            <a:lvl1pPr algn="ctr">
              <a:defRPr>
                <a:solidFill>
                  <a:schemeClr val="accent1">
                    <a:lumMod val="75000"/>
                  </a:schemeClr>
                </a:solidFill>
              </a:defRPr>
            </a:lvl1pPr>
          </a:lstStyle>
          <a:p>
            <a:endParaRPr lang="lv-LV"/>
          </a:p>
        </p:txBody>
      </p:sp>
      <p:sp>
        <p:nvSpPr>
          <p:cNvPr id="20" name="Teksta vietturis 13">
            <a:extLst>
              <a:ext uri="{FF2B5EF4-FFF2-40B4-BE49-F238E27FC236}">
                <a16:creationId xmlns:a16="http://schemas.microsoft.com/office/drawing/2014/main" id="{CA3E9E06-8B40-4B01-881C-F0FC014D32F7}"/>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11B3B4AE-179D-4F76-B46A-714FD3431C8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D7583264-7084-4C45-85CD-C9BA97C32B3B}"/>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E6F7B69A-D507-AC36-FECC-9193BB8E695B}"/>
              </a:ext>
            </a:extLst>
          </p:cNvPr>
          <p:cNvSpPr>
            <a:spLocks noGrp="1"/>
          </p:cNvSpPr>
          <p:nvPr>
            <p:ph type="title" hasCustomPrompt="1"/>
          </p:nvPr>
        </p:nvSpPr>
        <p:spPr>
          <a:xfrm>
            <a:off x="625140" y="774721"/>
            <a:ext cx="4090827" cy="2261974"/>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D207B3AC-168E-9CD7-9B32-42B751BE03EA}"/>
              </a:ext>
            </a:extLst>
          </p:cNvPr>
          <p:cNvSpPr>
            <a:spLocks noGrp="1"/>
          </p:cNvSpPr>
          <p:nvPr>
            <p:ph type="ftr" sz="quarter" idx="36"/>
          </p:nvPr>
        </p:nvSpPr>
        <p:spPr>
          <a:xfrm>
            <a:off x="24119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9178823"/>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 grafiks_7">
    <p:bg>
      <p:bgRef idx="1001">
        <a:schemeClr val="bg1"/>
      </p:bgRef>
    </p:bg>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338BC1DF-2005-44C9-B19F-E48360515A75}"/>
              </a:ext>
            </a:extLst>
          </p:cNvPr>
          <p:cNvSpPr/>
          <p:nvPr userDrawn="1"/>
        </p:nvSpPr>
        <p:spPr>
          <a:xfrm>
            <a:off x="5331758" y="0"/>
            <a:ext cx="6860242" cy="6857998"/>
          </a:xfrm>
          <a:prstGeom prst="rect">
            <a:avLst/>
          </a:prstGeom>
          <a:gradFill>
            <a:gsLst>
              <a:gs pos="0">
                <a:schemeClr val="accent3"/>
              </a:gs>
              <a:gs pos="81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a:extLst>
              <a:ext uri="{FF2B5EF4-FFF2-40B4-BE49-F238E27FC236}">
                <a16:creationId xmlns:a16="http://schemas.microsoft.com/office/drawing/2014/main" id="{A259C3E0-9B81-47B1-8DAD-19219C71DDA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8" name="Slaida numura vietturis 7">
            <a:extLst>
              <a:ext uri="{FF2B5EF4-FFF2-40B4-BE49-F238E27FC236}">
                <a16:creationId xmlns:a16="http://schemas.microsoft.com/office/drawing/2014/main" id="{8A2E9A28-830F-4A93-A1C6-2F08A9353EC8}"/>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842F2204-C1F6-4748-8BA0-FF659C88200B}"/>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6" name="Taisnstūris 15">
            <a:extLst>
              <a:ext uri="{FF2B5EF4-FFF2-40B4-BE49-F238E27FC236}">
                <a16:creationId xmlns:a16="http://schemas.microsoft.com/office/drawing/2014/main" id="{7B7A4771-1AEC-49B8-B0F7-C0023DC85A9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Diagrammas vietturis 4">
            <a:extLst>
              <a:ext uri="{FF2B5EF4-FFF2-40B4-BE49-F238E27FC236}">
                <a16:creationId xmlns:a16="http://schemas.microsoft.com/office/drawing/2014/main" id="{BFE8E626-59BA-4AE9-A2AA-547754649CBE}"/>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sp>
        <p:nvSpPr>
          <p:cNvPr id="19" name="Taisnstūris 18">
            <a:extLst>
              <a:ext uri="{FF2B5EF4-FFF2-40B4-BE49-F238E27FC236}">
                <a16:creationId xmlns:a16="http://schemas.microsoft.com/office/drawing/2014/main" id="{4644D989-9E96-4932-9A35-D61423319DC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E6DC8E7A-FA15-4ECE-826E-3F341EE650B3}"/>
              </a:ext>
            </a:extLst>
          </p:cNvPr>
          <p:cNvSpPr>
            <a:spLocks noGrp="1"/>
          </p:cNvSpPr>
          <p:nvPr>
            <p:ph type="body" sz="quarter" idx="35" hasCustomPrompt="1"/>
          </p:nvPr>
        </p:nvSpPr>
        <p:spPr>
          <a:xfrm>
            <a:off x="5635125" y="6345238"/>
            <a:ext cx="429791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A8601C12-7634-9A90-2250-92B10226B284}"/>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58D81D45-4156-02C7-D77D-46141C2308BA}"/>
              </a:ext>
            </a:extLst>
          </p:cNvPr>
          <p:cNvSpPr>
            <a:spLocks noGrp="1"/>
          </p:cNvSpPr>
          <p:nvPr>
            <p:ph type="ftr" sz="quarter" idx="36"/>
          </p:nvPr>
        </p:nvSpPr>
        <p:spPr>
          <a:xfrm>
            <a:off x="2103424"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628757"/>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grafiks_7_gaišs">
    <p:bg>
      <p:bgRef idx="1001">
        <a:schemeClr val="bg2"/>
      </p:bgRef>
    </p:bg>
    <p:spTree>
      <p:nvGrpSpPr>
        <p:cNvPr id="1" name=""/>
        <p:cNvGrpSpPr/>
        <p:nvPr/>
      </p:nvGrpSpPr>
      <p:grpSpPr>
        <a:xfrm>
          <a:off x="0" y="0"/>
          <a:ext cx="0" cy="0"/>
          <a:chOff x="0" y="0"/>
          <a:chExt cx="0" cy="0"/>
        </a:xfrm>
      </p:grpSpPr>
      <p:sp>
        <p:nvSpPr>
          <p:cNvPr id="51" name="Taisnstūris 50">
            <a:extLst>
              <a:ext uri="{FF2B5EF4-FFF2-40B4-BE49-F238E27FC236}">
                <a16:creationId xmlns:a16="http://schemas.microsoft.com/office/drawing/2014/main" id="{C9DEA96D-0B47-46D8-A542-D3F2EA7100F8}"/>
              </a:ext>
            </a:extLst>
          </p:cNvPr>
          <p:cNvSpPr/>
          <p:nvPr userDrawn="1"/>
        </p:nvSpPr>
        <p:spPr>
          <a:xfrm>
            <a:off x="5331758" y="0"/>
            <a:ext cx="6860242" cy="6857998"/>
          </a:xfrm>
          <a:prstGeom prst="rect">
            <a:avLst/>
          </a:prstGeom>
          <a:gradFill>
            <a:gsLst>
              <a:gs pos="0">
                <a:schemeClr val="accent3"/>
              </a:gs>
              <a:gs pos="81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aisnstūris 51">
            <a:extLst>
              <a:ext uri="{FF2B5EF4-FFF2-40B4-BE49-F238E27FC236}">
                <a16:creationId xmlns:a16="http://schemas.microsoft.com/office/drawing/2014/main" id="{9C67023C-1792-47F1-85D0-385702ACA8E7}"/>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3" name="Diagrammas vietturis 4">
            <a:extLst>
              <a:ext uri="{FF2B5EF4-FFF2-40B4-BE49-F238E27FC236}">
                <a16:creationId xmlns:a16="http://schemas.microsoft.com/office/drawing/2014/main" id="{38C10B5F-517E-4034-83AB-350E5C4F4B65}"/>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pic>
        <p:nvPicPr>
          <p:cNvPr id="54" name="Grafika 53">
            <a:extLst>
              <a:ext uri="{FF2B5EF4-FFF2-40B4-BE49-F238E27FC236}">
                <a16:creationId xmlns:a16="http://schemas.microsoft.com/office/drawing/2014/main" id="{7769561C-ABBC-417D-A56F-7D36B569B34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5" name="Slaida numura vietturis 7">
            <a:extLst>
              <a:ext uri="{FF2B5EF4-FFF2-40B4-BE49-F238E27FC236}">
                <a16:creationId xmlns:a16="http://schemas.microsoft.com/office/drawing/2014/main" id="{AA878F10-3E85-48ED-B865-282640E2E3AF}"/>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57" name="Teksta vietturis 13">
            <a:extLst>
              <a:ext uri="{FF2B5EF4-FFF2-40B4-BE49-F238E27FC236}">
                <a16:creationId xmlns:a16="http://schemas.microsoft.com/office/drawing/2014/main" id="{8B1B7FEF-D8B8-4C15-80BC-1A763BB76BD7}"/>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58" name="Taisnstūris 57">
            <a:extLst>
              <a:ext uri="{FF2B5EF4-FFF2-40B4-BE49-F238E27FC236}">
                <a16:creationId xmlns:a16="http://schemas.microsoft.com/office/drawing/2014/main" id="{56C2DCB7-E52B-4447-892A-273D116C06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9" name="Teksta vietturis 2">
            <a:extLst>
              <a:ext uri="{FF2B5EF4-FFF2-40B4-BE49-F238E27FC236}">
                <a16:creationId xmlns:a16="http://schemas.microsoft.com/office/drawing/2014/main" id="{D4C146E3-191B-4CE5-AB7D-57EC332D6702}"/>
              </a:ext>
            </a:extLst>
          </p:cNvPr>
          <p:cNvSpPr>
            <a:spLocks noGrp="1"/>
          </p:cNvSpPr>
          <p:nvPr>
            <p:ph type="body" sz="quarter" idx="35" hasCustomPrompt="1"/>
          </p:nvPr>
        </p:nvSpPr>
        <p:spPr>
          <a:xfrm>
            <a:off x="5631309" y="6345238"/>
            <a:ext cx="4114459"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2" name="Virsraksts 1">
            <a:extLst>
              <a:ext uri="{FF2B5EF4-FFF2-40B4-BE49-F238E27FC236}">
                <a16:creationId xmlns:a16="http://schemas.microsoft.com/office/drawing/2014/main" id="{3CA37935-D4DE-3D7A-665F-24F2E236135C}"/>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423F34FA-64F8-7FEF-3162-703866281B5C}"/>
              </a:ext>
            </a:extLst>
          </p:cNvPr>
          <p:cNvSpPr>
            <a:spLocks noGrp="1"/>
          </p:cNvSpPr>
          <p:nvPr>
            <p:ph type="ftr" sz="quarter" idx="36"/>
          </p:nvPr>
        </p:nvSpPr>
        <p:spPr>
          <a:xfrm>
            <a:off x="2103424" y="6279925"/>
            <a:ext cx="2304000" cy="360000"/>
          </a:xfrm>
        </p:spPr>
        <p:txBody>
          <a:bodyPr/>
          <a:lstStyle>
            <a:lvl1pPr algn="r">
              <a:defRPr sz="900">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165071"/>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grafiks_7_gaišs 2">
    <p:bg>
      <p:bgRef idx="1001">
        <a:schemeClr val="bg2"/>
      </p:bgRef>
    </p:bg>
    <p:spTree>
      <p:nvGrpSpPr>
        <p:cNvPr id="1" name=""/>
        <p:cNvGrpSpPr/>
        <p:nvPr/>
      </p:nvGrpSpPr>
      <p:grpSpPr>
        <a:xfrm>
          <a:off x="0" y="0"/>
          <a:ext cx="0" cy="0"/>
          <a:chOff x="0" y="0"/>
          <a:chExt cx="0" cy="0"/>
        </a:xfrm>
      </p:grpSpPr>
      <p:pic>
        <p:nvPicPr>
          <p:cNvPr id="17" name="Attēls 16" descr="Abstract background of dark mesh">
            <a:extLst>
              <a:ext uri="{FF2B5EF4-FFF2-40B4-BE49-F238E27FC236}">
                <a16:creationId xmlns:a16="http://schemas.microsoft.com/office/drawing/2014/main" id="{D763AADE-AF05-4233-AD1D-6F1EBFE592E1}"/>
              </a:ext>
            </a:extLst>
          </p:cNvPr>
          <p:cNvPicPr>
            <a:picLocks noChangeAspect="1"/>
          </p:cNvPicPr>
          <p:nvPr userDrawn="1"/>
        </p:nvPicPr>
        <p:blipFill rotWithShape="1">
          <a:blip r:embed="rId2" cstate="print">
            <a:alphaModFix amt="20000"/>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5342438" y="0"/>
            <a:ext cx="6849562" cy="6858000"/>
          </a:xfrm>
          <a:prstGeom prst="rect">
            <a:avLst/>
          </a:prstGeom>
        </p:spPr>
      </p:pic>
      <p:pic>
        <p:nvPicPr>
          <p:cNvPr id="19" name="Grafika 18">
            <a:extLst>
              <a:ext uri="{FF2B5EF4-FFF2-40B4-BE49-F238E27FC236}">
                <a16:creationId xmlns:a16="http://schemas.microsoft.com/office/drawing/2014/main" id="{4765C21E-D1A7-4B5E-B422-78804EB437E9}"/>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824FB031-1351-47A6-B04B-B85F74E13895}"/>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6" name="Taisnstūris 15">
            <a:extLst>
              <a:ext uri="{FF2B5EF4-FFF2-40B4-BE49-F238E27FC236}">
                <a16:creationId xmlns:a16="http://schemas.microsoft.com/office/drawing/2014/main" id="{706D831B-F77C-4E41-9068-BE615205C01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iagrammas vietturis 4">
            <a:extLst>
              <a:ext uri="{FF2B5EF4-FFF2-40B4-BE49-F238E27FC236}">
                <a16:creationId xmlns:a16="http://schemas.microsoft.com/office/drawing/2014/main" id="{275DB84F-8AE7-4790-B01F-AED60A895A2F}"/>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dirty="0"/>
          </a:p>
        </p:txBody>
      </p:sp>
      <p:sp>
        <p:nvSpPr>
          <p:cNvPr id="21" name="Teksta vietturis 13">
            <a:extLst>
              <a:ext uri="{FF2B5EF4-FFF2-40B4-BE49-F238E27FC236}">
                <a16:creationId xmlns:a16="http://schemas.microsoft.com/office/drawing/2014/main" id="{9536CEBA-13BA-45F7-ABDC-57754356F3CE}"/>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aisnstūris 13">
            <a:extLst>
              <a:ext uri="{FF2B5EF4-FFF2-40B4-BE49-F238E27FC236}">
                <a16:creationId xmlns:a16="http://schemas.microsoft.com/office/drawing/2014/main" id="{2385027D-138C-44DE-8A46-05F0B6E2F57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988506F3-1A9B-4A61-B58F-F9D21737E273}"/>
              </a:ext>
            </a:extLst>
          </p:cNvPr>
          <p:cNvSpPr>
            <a:spLocks noGrp="1"/>
          </p:cNvSpPr>
          <p:nvPr>
            <p:ph type="body" sz="quarter" idx="35" hasCustomPrompt="1"/>
          </p:nvPr>
        </p:nvSpPr>
        <p:spPr>
          <a:xfrm>
            <a:off x="5613761" y="6345238"/>
            <a:ext cx="4114459"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1">
            <a:extLst>
              <a:ext uri="{FF2B5EF4-FFF2-40B4-BE49-F238E27FC236}">
                <a16:creationId xmlns:a16="http://schemas.microsoft.com/office/drawing/2014/main" id="{EBD4C87E-FBE7-B512-F892-C8E06EA6D97A}"/>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AE4E7374-8A9F-A882-11EE-441AA19D596D}"/>
              </a:ext>
            </a:extLst>
          </p:cNvPr>
          <p:cNvSpPr>
            <a:spLocks noGrp="1"/>
          </p:cNvSpPr>
          <p:nvPr>
            <p:ph type="ftr" sz="quarter" idx="36"/>
          </p:nvPr>
        </p:nvSpPr>
        <p:spPr>
          <a:xfrm>
            <a:off x="2103424"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54714"/>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lielais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bg1"/>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bg1"/>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45238"/>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47703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533308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0178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grafiki_teksts">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Diagrammas vietturis 8">
            <a:extLst>
              <a:ext uri="{FF2B5EF4-FFF2-40B4-BE49-F238E27FC236}">
                <a16:creationId xmlns:a16="http://schemas.microsoft.com/office/drawing/2014/main" id="{C9BC890C-E129-1CDF-4B28-9AC492DD8605}"/>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16" name="Teksta vietturis 13">
            <a:extLst>
              <a:ext uri="{FF2B5EF4-FFF2-40B4-BE49-F238E27FC236}">
                <a16:creationId xmlns:a16="http://schemas.microsoft.com/office/drawing/2014/main" id="{D6212075-8EA2-5BF3-9359-0E8AB397CEAC}"/>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pic>
        <p:nvPicPr>
          <p:cNvPr id="19" name="Grafika 18">
            <a:extLst>
              <a:ext uri="{FF2B5EF4-FFF2-40B4-BE49-F238E27FC236}">
                <a16:creationId xmlns:a16="http://schemas.microsoft.com/office/drawing/2014/main" id="{697BB5DD-E1AB-25AD-37BD-07FD0372E97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0324" y="6230134"/>
            <a:ext cx="1017869" cy="360000"/>
          </a:xfrm>
          <a:prstGeom prst="rect">
            <a:avLst/>
          </a:prstGeom>
        </p:spPr>
      </p:pic>
    </p:spTree>
    <p:extLst>
      <p:ext uri="{BB962C8B-B14F-4D97-AF65-F5344CB8AC3E}">
        <p14:creationId xmlns:p14="http://schemas.microsoft.com/office/powerpoint/2010/main" val="53741273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grafii_teksts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8962"/>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81765"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iagrammas vietturis 8">
            <a:extLst>
              <a:ext uri="{FF2B5EF4-FFF2-40B4-BE49-F238E27FC236}">
                <a16:creationId xmlns:a16="http://schemas.microsoft.com/office/drawing/2014/main" id="{9867B8BC-EFE4-DB00-22FD-5CEBB6AEFB67}"/>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22" name="Teksta vietturis 13">
            <a:extLst>
              <a:ext uri="{FF2B5EF4-FFF2-40B4-BE49-F238E27FC236}">
                <a16:creationId xmlns:a16="http://schemas.microsoft.com/office/drawing/2014/main" id="{6CEB5EFF-D5A1-6E03-C66B-5E94B0C49F11}"/>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23" name="Diagrammas vietturis 8">
            <a:extLst>
              <a:ext uri="{FF2B5EF4-FFF2-40B4-BE49-F238E27FC236}">
                <a16:creationId xmlns:a16="http://schemas.microsoft.com/office/drawing/2014/main" id="{FD102D0D-B3CB-ED13-244B-11AC252917B7}"/>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24" name="Teksta vietturis 13">
            <a:extLst>
              <a:ext uri="{FF2B5EF4-FFF2-40B4-BE49-F238E27FC236}">
                <a16:creationId xmlns:a16="http://schemas.microsoft.com/office/drawing/2014/main" id="{CF34E264-B772-C1AD-F2E6-78C506FE5A21}"/>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Tree>
    <p:extLst>
      <p:ext uri="{BB962C8B-B14F-4D97-AF65-F5344CB8AC3E}">
        <p14:creationId xmlns:p14="http://schemas.microsoft.com/office/powerpoint/2010/main" val="321556221"/>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grafiki_pla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36C9C872-8B56-EC42-E6EE-34DEBAA485A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5952407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011124146"/>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8" name="Grafika 17">
            <a:extLst>
              <a:ext uri="{FF2B5EF4-FFF2-40B4-BE49-F238E27FC236}">
                <a16:creationId xmlns:a16="http://schemas.microsoft.com/office/drawing/2014/main" id="{992764C2-3AB1-0F2F-FF86-E97E46E589C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3286862813"/>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7237501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7775108"/>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841066424"/>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diagramma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2400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5273"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62048"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64320"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D8AE4074-F4F3-405F-850C-1A22190BF394}"/>
              </a:ext>
            </a:extLst>
          </p:cNvPr>
          <p:cNvSpPr>
            <a:spLocks noGrp="1"/>
          </p:cNvSpPr>
          <p:nvPr>
            <p:ph type="body" sz="quarter" idx="43" hasCustomPrompt="1"/>
          </p:nvPr>
        </p:nvSpPr>
        <p:spPr>
          <a:xfrm>
            <a:off x="759727" y="6353381"/>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63D2C121-668F-FA17-F9F8-685820952AEC}"/>
              </a:ext>
            </a:extLst>
          </p:cNvPr>
          <p:cNvSpPr>
            <a:spLocks noGrp="1"/>
          </p:cNvSpPr>
          <p:nvPr>
            <p:ph type="ftr" sz="quarter" idx="44"/>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260328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theme" Target="../theme/theme5.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theme" Target="../theme/theme6.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8"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theme" Target="../theme/theme7.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5" Type="http://schemas.openxmlformats.org/officeDocument/2006/relationships/slideLayout" Target="../slideLayouts/slideLayout117.xml"/><Relationship Id="rId4" Type="http://schemas.openxmlformats.org/officeDocument/2006/relationships/slideLayout" Target="../slideLayouts/slideLayout11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8" name="Kājenes vietturis 7">
            <a:extLst>
              <a:ext uri="{FF2B5EF4-FFF2-40B4-BE49-F238E27FC236}">
                <a16:creationId xmlns:a16="http://schemas.microsoft.com/office/drawing/2014/main" id="{2F78835B-9CAE-E054-2C91-C50B3EE7FFF2}"/>
              </a:ext>
            </a:extLst>
          </p:cNvPr>
          <p:cNvSpPr>
            <a:spLocks noGrp="1"/>
          </p:cNvSpPr>
          <p:nvPr>
            <p:ph type="ftr" sz="quarter" idx="3"/>
          </p:nvPr>
        </p:nvSpPr>
        <p:spPr>
          <a:xfrm>
            <a:off x="-68400" y="6084000"/>
            <a:ext cx="3794400" cy="360000"/>
          </a:xfrm>
          <a:prstGeom prst="rect">
            <a:avLst/>
          </a:prstGeom>
        </p:spPr>
        <p:txBody>
          <a:bodyPr vert="horz" lIns="828000" tIns="45720" rIns="91440" bIns="45720" rtlCol="0" anchor="ctr"/>
          <a:lstStyle>
            <a:lvl1pPr algn="l">
              <a:defRPr sz="900">
                <a:solidFill>
                  <a:schemeClr val="tx1">
                    <a:tint val="75000"/>
                  </a:schemeClr>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3426590"/>
      </p:ext>
    </p:extLst>
  </p:cSld>
  <p:clrMap bg1="lt1" tx1="dk1" bg2="lt2" tx2="dk2" accent1="accent1" accent2="accent2" accent3="accent3" accent4="accent4" accent5="accent5" accent6="accent6" hlink="hlink" folHlink="folHlink"/>
  <p:sldLayoutIdLst>
    <p:sldLayoutId id="2147483842" r:id="rId1"/>
    <p:sldLayoutId id="2147483668" r:id="rId2"/>
    <p:sldLayoutId id="2147483660" r:id="rId3"/>
    <p:sldLayoutId id="2147483667" r:id="rId4"/>
    <p:sldLayoutId id="2147483703" r:id="rId5"/>
    <p:sldLayoutId id="2147483704" r:id="rId6"/>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tx1"/>
                </a:solidFill>
              </a:defRPr>
            </a:lvl1pPr>
          </a:lstStyle>
          <a:p>
            <a:fld id="{0C9F65A0-2F09-4141-8FCD-F0391BF63056}" type="slidenum">
              <a:rPr lang="lv-LV" smtClean="0"/>
              <a:pPr/>
              <a:t>‹#›</a:t>
            </a:fld>
            <a:endParaRPr lang="lv-LV"/>
          </a:p>
        </p:txBody>
      </p:sp>
      <p:sp>
        <p:nvSpPr>
          <p:cNvPr id="5" name="Kājenes vietturis 4">
            <a:extLst>
              <a:ext uri="{FF2B5EF4-FFF2-40B4-BE49-F238E27FC236}">
                <a16:creationId xmlns:a16="http://schemas.microsoft.com/office/drawing/2014/main" id="{BD0CCEB8-A736-C9B1-E8D1-BFC701D1C63D}"/>
              </a:ext>
            </a:extLst>
          </p:cNvPr>
          <p:cNvSpPr>
            <a:spLocks noGrp="1"/>
          </p:cNvSpPr>
          <p:nvPr>
            <p:ph type="ftr" sz="quarter" idx="3"/>
          </p:nvPr>
        </p:nvSpPr>
        <p:spPr>
          <a:xfrm>
            <a:off x="4656000" y="6478126"/>
            <a:ext cx="2880000" cy="396000"/>
          </a:xfrm>
          <a:prstGeom prst="rect">
            <a:avLst/>
          </a:prstGeom>
        </p:spPr>
        <p:txBody>
          <a:bodyPr vert="horz" lIns="91440" tIns="45720" rIns="91440" bIns="45720" rtlCol="0" anchor="ctr"/>
          <a:lstStyle>
            <a:lvl1pPr algn="ctr">
              <a:defRPr sz="900">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2455968"/>
      </p:ext>
    </p:extLst>
  </p:cSld>
  <p:clrMap bg1="lt1" tx1="dk1" bg2="lt2" tx2="dk2" accent1="accent1" accent2="accent2" accent3="accent3" accent4="accent4" accent5="accent5" accent6="accent6" hlink="hlink" folHlink="folHlink"/>
  <p:sldLayoutIdLst>
    <p:sldLayoutId id="2147483770" r:id="rId1"/>
    <p:sldLayoutId id="2147483777" r:id="rId2"/>
    <p:sldLayoutId id="2147483772" r:id="rId3"/>
    <p:sldLayoutId id="2147483773" r:id="rId4"/>
    <p:sldLayoutId id="2147483774" r:id="rId5"/>
    <p:sldLayoutId id="2147483775" r:id="rId6"/>
    <p:sldLayoutId id="2147483782" r:id="rId7"/>
    <p:sldLayoutId id="214748378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02ACBDA-1B20-B664-BDCD-F59281CA24A8}"/>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71803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693" r:id="rId3"/>
    <p:sldLayoutId id="2147483827" r:id="rId4"/>
    <p:sldLayoutId id="2147483694" r:id="rId5"/>
    <p:sldLayoutId id="2147483826" r:id="rId6"/>
    <p:sldLayoutId id="2147483705" r:id="rId7"/>
    <p:sldLayoutId id="2147483825" r:id="rId8"/>
    <p:sldLayoutId id="2147483718" r:id="rId9"/>
    <p:sldLayoutId id="2147483824" r:id="rId10"/>
    <p:sldLayoutId id="2147483710" r:id="rId11"/>
    <p:sldLayoutId id="2147483823" r:id="rId12"/>
    <p:sldLayoutId id="2147483711" r:id="rId13"/>
    <p:sldLayoutId id="2147483822" r:id="rId14"/>
    <p:sldLayoutId id="2147483699" r:id="rId15"/>
    <p:sldLayoutId id="2147483821" r:id="rId16"/>
    <p:sldLayoutId id="2147483702" r:id="rId17"/>
    <p:sldLayoutId id="214748382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646DA06C-E4FD-91BA-1783-8676F20801E5}"/>
              </a:ext>
            </a:extLst>
          </p:cNvPr>
          <p:cNvSpPr>
            <a:spLocks noGrp="1"/>
          </p:cNvSpPr>
          <p:nvPr>
            <p:ph type="ftr" sz="quarter" idx="3"/>
          </p:nvPr>
        </p:nvSpPr>
        <p:spPr>
          <a:xfrm>
            <a:off x="4944000" y="6282000"/>
            <a:ext cx="2304000" cy="365125"/>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08002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665" r:id="rId7"/>
    <p:sldLayoutId id="2147483898" r:id="rId8"/>
    <p:sldLayoutId id="2147483672" r:id="rId9"/>
    <p:sldLayoutId id="2147483897" r:id="rId10"/>
    <p:sldLayoutId id="2147483758" r:id="rId11"/>
    <p:sldLayoutId id="2147483760" r:id="rId12"/>
    <p:sldLayoutId id="2147483677" r:id="rId13"/>
    <p:sldLayoutId id="2147483895" r:id="rId14"/>
    <p:sldLayoutId id="2147483698" r:id="rId15"/>
    <p:sldLayoutId id="2147483896" r:id="rId16"/>
    <p:sldLayoutId id="2147483708" r:id="rId17"/>
    <p:sldLayoutId id="2147483709" r:id="rId18"/>
  </p:sldLayoutIdLst>
  <p:hf hdr="0" ftr="0" dt="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796003F4-52E5-4FEE-FCBE-126919087DE6}"/>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423344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673" r:id="rId3"/>
    <p:sldLayoutId id="2147483894" r:id="rId4"/>
    <p:sldLayoutId id="2147483674" r:id="rId5"/>
    <p:sldLayoutId id="2147483893" r:id="rId6"/>
    <p:sldLayoutId id="2147483712" r:id="rId7"/>
    <p:sldLayoutId id="2147483892" r:id="rId8"/>
    <p:sldLayoutId id="2147483713" r:id="rId9"/>
    <p:sldLayoutId id="2147483891" r:id="rId10"/>
    <p:sldLayoutId id="2147483685" r:id="rId11"/>
    <p:sldLayoutId id="2147483888" r:id="rId12"/>
    <p:sldLayoutId id="2147483686" r:id="rId13"/>
    <p:sldLayoutId id="2147483887" r:id="rId14"/>
    <p:sldLayoutId id="2147483691" r:id="rId15"/>
    <p:sldLayoutId id="2147483886" r:id="rId16"/>
    <p:sldLayoutId id="2147483692" r:id="rId17"/>
    <p:sldLayoutId id="2147483885" r:id="rId18"/>
    <p:sldLayoutId id="2147483901" r:id="rId19"/>
    <p:sldLayoutId id="2147483902" r:id="rId2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BCC1FF3-4DE5-4ECB-179D-94B8D0AE5AE1}"/>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73023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71" r:id="rId3"/>
    <p:sldLayoutId id="2147483872" r:id="rId4"/>
    <p:sldLayoutId id="2147483889" r:id="rId5"/>
    <p:sldLayoutId id="2147483890" r:id="rId6"/>
    <p:sldLayoutId id="2147483883" r:id="rId7"/>
    <p:sldLayoutId id="2147483884" r:id="rId8"/>
    <p:sldLayoutId id="2147483878" r:id="rId9"/>
    <p:sldLayoutId id="2147483879"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4" r:id="rId19"/>
    <p:sldLayoutId id="2147483870" r:id="rId20"/>
    <p:sldLayoutId id="2147483881" r:id="rId21"/>
    <p:sldLayoutId id="2147483882" r:id="rId22"/>
    <p:sldLayoutId id="2147483863" r:id="rId23"/>
    <p:sldLayoutId id="2147483867" r:id="rId24"/>
    <p:sldLayoutId id="2147483873" r:id="rId25"/>
    <p:sldLayoutId id="2147483874" r:id="rId26"/>
    <p:sldLayoutId id="2147483868" r:id="rId27"/>
    <p:sldLayoutId id="2147483869" r:id="rId28"/>
    <p:sldLayoutId id="2147483865" r:id="rId29"/>
    <p:sldLayoutId id="2147483866" r:id="rId30"/>
    <p:sldLayoutId id="2147483875" r:id="rId31"/>
    <p:sldLayoutId id="2147483876" r:id="rId32"/>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FACD8B0-61FF-4529-9F50-7FD216B3B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8BD76D0E-9A59-467D-BA37-BC278D5E1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98D764CB-3571-44C5-9A52-DB1411B6DEA7}"/>
              </a:ext>
            </a:extLst>
          </p:cNvPr>
          <p:cNvSpPr>
            <a:spLocks noGrp="1"/>
          </p:cNvSpPr>
          <p:nvPr>
            <p:ph type="sldNum" sz="quarter" idx="4"/>
          </p:nvPr>
        </p:nvSpPr>
        <p:spPr>
          <a:xfrm>
            <a:off x="27978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712B737D-8E28-4713-A82C-8BA69049BAD4}" type="slidenum">
              <a:rPr lang="lv-LV" smtClean="0"/>
              <a:pPr/>
              <a:t>‹#›</a:t>
            </a:fld>
            <a:endParaRPr lang="lv-LV"/>
          </a:p>
        </p:txBody>
      </p:sp>
      <p:sp>
        <p:nvSpPr>
          <p:cNvPr id="5" name="Kājenes vietturis 4">
            <a:extLst>
              <a:ext uri="{FF2B5EF4-FFF2-40B4-BE49-F238E27FC236}">
                <a16:creationId xmlns:a16="http://schemas.microsoft.com/office/drawing/2014/main" id="{156C8867-EBF4-B8B7-E6B3-D610A4C6B96C}"/>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451133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36" r:id="rId3"/>
    <p:sldLayoutId id="2147483737" r:id="rId4"/>
    <p:sldLayoutId id="2147483753" r:id="rId5"/>
    <p:sldLayoutId id="2147483754" r:id="rId6"/>
    <p:sldLayoutId id="2147483675" r:id="rId7"/>
    <p:sldLayoutId id="2147483695" r:id="rId8"/>
    <p:sldLayoutId id="2147483756" r:id="rId9"/>
    <p:sldLayoutId id="2147483757" r:id="rId1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dirty="0"/>
          </a:p>
        </p:txBody>
      </p:sp>
      <p:sp>
        <p:nvSpPr>
          <p:cNvPr id="4" name="Kājenes vietturis 3">
            <a:extLst>
              <a:ext uri="{FF2B5EF4-FFF2-40B4-BE49-F238E27FC236}">
                <a16:creationId xmlns:a16="http://schemas.microsoft.com/office/drawing/2014/main" id="{1AF0A4D1-C84B-5117-F83A-DFC5218A6BD3}"/>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163564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46" r:id="rId3"/>
    <p:sldLayoutId id="2147483847" r:id="rId4"/>
    <p:sldLayoutId id="2147483809" r:id="rId5"/>
    <p:sldLayoutId id="2147483810" r:id="rId6"/>
    <p:sldLayoutId id="2147483848" r:id="rId7"/>
    <p:sldLayoutId id="214748390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59883E4-AF33-DA47-5340-D555EA3CB50D}"/>
              </a:ext>
            </a:extLst>
          </p:cNvPr>
          <p:cNvSpPr>
            <a:spLocks noGrp="1"/>
          </p:cNvSpPr>
          <p:nvPr>
            <p:ph type="ftr" sz="quarter" idx="3"/>
          </p:nvPr>
        </p:nvSpPr>
        <p:spPr>
          <a:xfrm>
            <a:off x="4926000" y="6282000"/>
            <a:ext cx="2340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87421"/>
      </p:ext>
    </p:extLst>
  </p:cSld>
  <p:clrMap bg1="lt1" tx1="dk1" bg2="lt2" tx2="dk2" accent1="accent1" accent2="accent2" accent3="accent3" accent4="accent4" accent5="accent5" accent6="accent6" hlink="hlink" folHlink="folHlink"/>
  <p:sldLayoutIdLst>
    <p:sldLayoutId id="2147483880" r:id="rId1"/>
    <p:sldLayoutId id="2147483724" r:id="rId2"/>
    <p:sldLayoutId id="2147483725" r:id="rId3"/>
    <p:sldLayoutId id="2147483720" r:id="rId4"/>
    <p:sldLayoutId id="2147483721" r:id="rId5"/>
    <p:sldLayoutId id="2147483899" r:id="rId6"/>
    <p:sldLayoutId id="2147483900" r:id="rId7"/>
    <p:sldLayoutId id="2147483726" r:id="rId8"/>
    <p:sldLayoutId id="2147483727" r:id="rId9"/>
    <p:sldLayoutId id="2147483730" r:id="rId10"/>
    <p:sldLayoutId id="2147483731" r:id="rId11"/>
    <p:sldLayoutId id="2147483734" r:id="rId12"/>
    <p:sldLayoutId id="2147483735" r:id="rId13"/>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18" Type="http://schemas.openxmlformats.org/officeDocument/2006/relationships/image" Target="../media/image22.png"/><Relationship Id="rId3" Type="http://schemas.openxmlformats.org/officeDocument/2006/relationships/image" Target="../media/image7.svg"/><Relationship Id="rId21" Type="http://schemas.openxmlformats.org/officeDocument/2006/relationships/image" Target="../media/image25.svg"/><Relationship Id="rId7" Type="http://schemas.openxmlformats.org/officeDocument/2006/relationships/image" Target="../media/image11.sv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image" Target="../media/image6.png"/><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5" Type="http://schemas.openxmlformats.org/officeDocument/2006/relationships/image" Target="../media/image19.svg"/><Relationship Id="rId10" Type="http://schemas.openxmlformats.org/officeDocument/2006/relationships/image" Target="../media/image14.png"/><Relationship Id="rId19" Type="http://schemas.openxmlformats.org/officeDocument/2006/relationships/image" Target="../media/image23.sv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75.png"/><Relationship Id="rId18" Type="http://schemas.openxmlformats.org/officeDocument/2006/relationships/image" Target="../media/image79.svg"/><Relationship Id="rId3" Type="http://schemas.openxmlformats.org/officeDocument/2006/relationships/image" Target="../media/image65.png"/><Relationship Id="rId21" Type="http://schemas.openxmlformats.org/officeDocument/2006/relationships/image" Target="../media/image3.png"/><Relationship Id="rId7" Type="http://schemas.openxmlformats.org/officeDocument/2006/relationships/image" Target="../media/image69.png"/><Relationship Id="rId12" Type="http://schemas.openxmlformats.org/officeDocument/2006/relationships/image" Target="../media/image74.svg"/><Relationship Id="rId17" Type="http://schemas.openxmlformats.org/officeDocument/2006/relationships/image" Target="../media/image78.png"/><Relationship Id="rId2" Type="http://schemas.openxmlformats.org/officeDocument/2006/relationships/notesSlide" Target="../notesSlides/notesSlide2.xml"/><Relationship Id="rId16" Type="http://schemas.microsoft.com/office/2007/relationships/hdphoto" Target="../media/hdphoto1.wdp"/><Relationship Id="rId20" Type="http://schemas.openxmlformats.org/officeDocument/2006/relationships/image" Target="../media/image81.svg"/><Relationship Id="rId1" Type="http://schemas.openxmlformats.org/officeDocument/2006/relationships/slideLayout" Target="../slideLayouts/slideLayout125.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svg"/><Relationship Id="rId19" Type="http://schemas.openxmlformats.org/officeDocument/2006/relationships/image" Target="../media/image80.png"/><Relationship Id="rId4" Type="http://schemas.openxmlformats.org/officeDocument/2006/relationships/image" Target="../media/image66.svg"/><Relationship Id="rId9" Type="http://schemas.openxmlformats.org/officeDocument/2006/relationships/image" Target="../media/image71.png"/><Relationship Id="rId14" Type="http://schemas.openxmlformats.org/officeDocument/2006/relationships/image" Target="../media/image76.svg"/><Relationship Id="rId22" Type="http://schemas.openxmlformats.org/officeDocument/2006/relationships/image" Target="../media/image4.svg"/></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90.png"/><Relationship Id="rId3" Type="http://schemas.openxmlformats.org/officeDocument/2006/relationships/image" Target="../media/image82.png"/><Relationship Id="rId7" Type="http://schemas.openxmlformats.org/officeDocument/2006/relationships/image" Target="../media/image84.png"/><Relationship Id="rId12" Type="http://schemas.openxmlformats.org/officeDocument/2006/relationships/image" Target="../media/image89.svg"/><Relationship Id="rId2" Type="http://schemas.openxmlformats.org/officeDocument/2006/relationships/notesSlide" Target="../notesSlides/notesSlide3.xml"/><Relationship Id="rId16" Type="http://schemas.openxmlformats.org/officeDocument/2006/relationships/image" Target="../media/image4.svg"/><Relationship Id="rId1" Type="http://schemas.openxmlformats.org/officeDocument/2006/relationships/slideLayout" Target="../slideLayouts/slideLayout125.xml"/><Relationship Id="rId6" Type="http://schemas.openxmlformats.org/officeDocument/2006/relationships/image" Target="../media/image72.svg"/><Relationship Id="rId11" Type="http://schemas.openxmlformats.org/officeDocument/2006/relationships/image" Target="../media/image88.png"/><Relationship Id="rId5" Type="http://schemas.openxmlformats.org/officeDocument/2006/relationships/image" Target="../media/image71.png"/><Relationship Id="rId15" Type="http://schemas.openxmlformats.org/officeDocument/2006/relationships/image" Target="../media/image3.png"/><Relationship Id="rId10" Type="http://schemas.openxmlformats.org/officeDocument/2006/relationships/image" Target="../media/image87.svg"/><Relationship Id="rId4" Type="http://schemas.openxmlformats.org/officeDocument/2006/relationships/image" Target="../media/image83.svg"/><Relationship Id="rId9" Type="http://schemas.openxmlformats.org/officeDocument/2006/relationships/image" Target="../media/image86.png"/><Relationship Id="rId14" Type="http://schemas.openxmlformats.org/officeDocument/2006/relationships/image" Target="../media/image91.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5.xml"/><Relationship Id="rId7" Type="http://schemas.openxmlformats.org/officeDocument/2006/relationships/image" Target="../media/image4.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93.png"/><Relationship Id="rId4" Type="http://schemas.openxmlformats.org/officeDocument/2006/relationships/image" Target="../media/image92.png"/></Relationships>
</file>

<file path=ppt/slides/_rels/slide1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slideLayout" Target="../slideLayouts/slideLayout125.xml"/><Relationship Id="rId7" Type="http://schemas.openxmlformats.org/officeDocument/2006/relationships/image" Target="../media/image4.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image" Target="../media/image96.png"/></Relationships>
</file>

<file path=ppt/slides/_rels/slide15.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slideLayout" Target="../slideLayouts/slideLayout125.xml"/><Relationship Id="rId7" Type="http://schemas.openxmlformats.org/officeDocument/2006/relationships/image" Target="../media/image9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6.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8.png"/><Relationship Id="rId7" Type="http://schemas.openxmlformats.org/officeDocument/2006/relationships/image" Target="../media/image100.png"/><Relationship Id="rId2" Type="http://schemas.openxmlformats.org/officeDocument/2006/relationships/hyperlink" Target="mailto:angelina.muste@bank.lv" TargetMode="External"/><Relationship Id="rId1" Type="http://schemas.openxmlformats.org/officeDocument/2006/relationships/slideLayout" Target="../slideLayouts/slideLayout12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99.svg"/><Relationship Id="rId9"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23.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40.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4.svg"/><Relationship Id="rId4" Type="http://schemas.openxmlformats.org/officeDocument/2006/relationships/image" Target="../media/image28.png"/><Relationship Id="rId9"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jpeg"/><Relationship Id="rId1" Type="http://schemas.openxmlformats.org/officeDocument/2006/relationships/slideLayout" Target="../slideLayouts/slideLayout106.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31.xml"/></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6.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hyperlink" Target="mailto:angelina.muste@bank.lv" TargetMode="External"/><Relationship Id="rId1" Type="http://schemas.openxmlformats.org/officeDocument/2006/relationships/slideLayout" Target="../slideLayouts/slideLayout10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1.svg"/></Relationships>
</file>

<file path=ppt/slides/_rels/slide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121.xml"/></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2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7.sv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svg"/><Relationship Id="rId3" Type="http://schemas.openxmlformats.org/officeDocument/2006/relationships/image" Target="../media/image49.svg"/><Relationship Id="rId7" Type="http://schemas.openxmlformats.org/officeDocument/2006/relationships/image" Target="../media/image53.sv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image" Target="../media/image48.png"/><Relationship Id="rId16" Type="http://schemas.openxmlformats.org/officeDocument/2006/relationships/image" Target="../media/image62.svg"/><Relationship Id="rId20" Type="http://schemas.openxmlformats.org/officeDocument/2006/relationships/image" Target="../media/image4.svg"/><Relationship Id="rId1" Type="http://schemas.openxmlformats.org/officeDocument/2006/relationships/slideLayout" Target="../slideLayouts/slideLayout125.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5" Type="http://schemas.openxmlformats.org/officeDocument/2006/relationships/image" Target="../media/image61.png"/><Relationship Id="rId10" Type="http://schemas.openxmlformats.org/officeDocument/2006/relationships/image" Target="../media/image56.png"/><Relationship Id="rId19" Type="http://schemas.openxmlformats.org/officeDocument/2006/relationships/image" Target="../media/image3.png"/><Relationship Id="rId4" Type="http://schemas.openxmlformats.org/officeDocument/2006/relationships/image" Target="../media/image50.png"/><Relationship Id="rId9" Type="http://schemas.openxmlformats.org/officeDocument/2006/relationships/image" Target="../media/image55.svg"/><Relationship Id="rId14" Type="http://schemas.openxmlformats.org/officeDocument/2006/relationships/image" Target="../media/image6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8E7CF0-83E6-4C8C-9BA0-1394B9CDA767}"/>
              </a:ext>
            </a:extLst>
          </p:cNvPr>
          <p:cNvSpPr>
            <a:spLocks noGrp="1"/>
          </p:cNvSpPr>
          <p:nvPr>
            <p:ph type="ctrTitle"/>
          </p:nvPr>
        </p:nvSpPr>
        <p:spPr>
          <a:xfrm>
            <a:off x="629918" y="1511876"/>
            <a:ext cx="7910466" cy="1351711"/>
          </a:xfrm>
        </p:spPr>
        <p:txBody>
          <a:bodyPr/>
          <a:lstStyle/>
          <a:p>
            <a:r>
              <a:rPr lang="lv-LV" sz="4200" dirty="0"/>
              <a:t>Būtiskākais par finanšu pratību un finanšu krāpšanas veidiem</a:t>
            </a:r>
          </a:p>
        </p:txBody>
      </p:sp>
      <p:sp>
        <p:nvSpPr>
          <p:cNvPr id="3" name="Apakšvirsraksts 2">
            <a:extLst>
              <a:ext uri="{FF2B5EF4-FFF2-40B4-BE49-F238E27FC236}">
                <a16:creationId xmlns:a16="http://schemas.microsoft.com/office/drawing/2014/main" id="{83E84303-EC70-49E8-9409-90B5DB9F0A83}"/>
              </a:ext>
            </a:extLst>
          </p:cNvPr>
          <p:cNvSpPr>
            <a:spLocks noGrp="1"/>
          </p:cNvSpPr>
          <p:nvPr>
            <p:ph type="subTitle" idx="1"/>
          </p:nvPr>
        </p:nvSpPr>
        <p:spPr>
          <a:xfrm>
            <a:off x="673458" y="4690697"/>
            <a:ext cx="4005747" cy="924401"/>
          </a:xfrm>
        </p:spPr>
        <p:txBody>
          <a:bodyPr/>
          <a:lstStyle/>
          <a:p>
            <a:pPr>
              <a:lnSpc>
                <a:spcPct val="120000"/>
              </a:lnSpc>
            </a:pPr>
            <a:r>
              <a:rPr lang="lv-LV" sz="1800" b="1" dirty="0"/>
              <a:t>Angelīna Muste</a:t>
            </a:r>
          </a:p>
          <a:p>
            <a:pPr>
              <a:spcAft>
                <a:spcPts val="400"/>
              </a:spcAft>
            </a:pPr>
            <a:r>
              <a:rPr lang="lv-LV" sz="1400" dirty="0"/>
              <a:t>Latvijas Banka</a:t>
            </a:r>
          </a:p>
          <a:p>
            <a:pPr>
              <a:spcAft>
                <a:spcPts val="400"/>
              </a:spcAft>
            </a:pPr>
            <a:r>
              <a:rPr lang="lv-LV" sz="1400" dirty="0"/>
              <a:t>Komunikācijas un Finanšu pratības pārvalde</a:t>
            </a:r>
          </a:p>
        </p:txBody>
      </p:sp>
      <p:sp>
        <p:nvSpPr>
          <p:cNvPr id="4" name="Teksta vietturis 3">
            <a:extLst>
              <a:ext uri="{FF2B5EF4-FFF2-40B4-BE49-F238E27FC236}">
                <a16:creationId xmlns:a16="http://schemas.microsoft.com/office/drawing/2014/main" id="{30F4171C-5D51-46AC-8B54-89D04A57B582}"/>
              </a:ext>
            </a:extLst>
          </p:cNvPr>
          <p:cNvSpPr>
            <a:spLocks noGrp="1"/>
          </p:cNvSpPr>
          <p:nvPr>
            <p:ph type="body" sz="quarter" idx="12"/>
          </p:nvPr>
        </p:nvSpPr>
        <p:spPr>
          <a:xfrm>
            <a:off x="679135" y="6096511"/>
            <a:ext cx="3048002" cy="432000"/>
          </a:xfrm>
        </p:spPr>
        <p:txBody>
          <a:bodyPr/>
          <a:lstStyle/>
          <a:p>
            <a:r>
              <a:rPr lang="lv-LV" sz="1100" dirty="0">
                <a:solidFill>
                  <a:schemeClr val="tx1">
                    <a:alpha val="50000"/>
                  </a:schemeClr>
                </a:solidFill>
              </a:rPr>
              <a:t>2023. gada 27. februārī</a:t>
            </a:r>
          </a:p>
        </p:txBody>
      </p:sp>
      <p:grpSp>
        <p:nvGrpSpPr>
          <p:cNvPr id="28" name="Grupa 27">
            <a:extLst>
              <a:ext uri="{FF2B5EF4-FFF2-40B4-BE49-F238E27FC236}">
                <a16:creationId xmlns:a16="http://schemas.microsoft.com/office/drawing/2014/main" id="{4231D7F8-2DFA-6C3D-BCEF-A7654A94EB9B}"/>
              </a:ext>
            </a:extLst>
          </p:cNvPr>
          <p:cNvGrpSpPr/>
          <p:nvPr/>
        </p:nvGrpSpPr>
        <p:grpSpPr>
          <a:xfrm>
            <a:off x="6096001" y="530566"/>
            <a:ext cx="5422542" cy="5126793"/>
            <a:chOff x="6426241" y="842795"/>
            <a:chExt cx="5092301" cy="4814564"/>
          </a:xfrm>
          <a:solidFill>
            <a:schemeClr val="tx1">
              <a:alpha val="35000"/>
            </a:schemeClr>
          </a:solidFill>
        </p:grpSpPr>
        <p:pic>
          <p:nvPicPr>
            <p:cNvPr id="7" name="Grafika 6" descr="Diamond outline">
              <a:extLst>
                <a:ext uri="{FF2B5EF4-FFF2-40B4-BE49-F238E27FC236}">
                  <a16:creationId xmlns:a16="http://schemas.microsoft.com/office/drawing/2014/main" id="{E9B3DE88-574C-5F7C-C9DF-DC941FEC44E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00185" y="2132182"/>
              <a:ext cx="969863" cy="969863"/>
            </a:xfrm>
            <a:prstGeom prst="rect">
              <a:avLst/>
            </a:prstGeom>
          </p:spPr>
        </p:pic>
        <p:pic>
          <p:nvPicPr>
            <p:cNvPr id="9" name="Grafika 8" descr="Ecommerce outline">
              <a:extLst>
                <a:ext uri="{FF2B5EF4-FFF2-40B4-BE49-F238E27FC236}">
                  <a16:creationId xmlns:a16="http://schemas.microsoft.com/office/drawing/2014/main" id="{7D8D1068-EA20-C422-4A21-36C65E9EDFD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751894" y="4639003"/>
              <a:ext cx="969863" cy="969863"/>
            </a:xfrm>
            <a:prstGeom prst="rect">
              <a:avLst/>
            </a:prstGeom>
          </p:spPr>
        </p:pic>
        <p:pic>
          <p:nvPicPr>
            <p:cNvPr id="13" name="Grafika 12" descr="Loan outline">
              <a:extLst>
                <a:ext uri="{FF2B5EF4-FFF2-40B4-BE49-F238E27FC236}">
                  <a16:creationId xmlns:a16="http://schemas.microsoft.com/office/drawing/2014/main" id="{41E19980-432C-8B7A-92E0-EB47911105F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451693" y="4590510"/>
              <a:ext cx="1066849" cy="1066849"/>
            </a:xfrm>
            <a:prstGeom prst="rect">
              <a:avLst/>
            </a:prstGeom>
          </p:spPr>
        </p:pic>
        <p:pic>
          <p:nvPicPr>
            <p:cNvPr id="15" name="Grafika 14" descr="Philanthropy outline">
              <a:extLst>
                <a:ext uri="{FF2B5EF4-FFF2-40B4-BE49-F238E27FC236}">
                  <a16:creationId xmlns:a16="http://schemas.microsoft.com/office/drawing/2014/main" id="{0568F2B2-E762-DE09-C03B-E762E0CB3B72}"/>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101793" y="3293705"/>
              <a:ext cx="1066849" cy="1066849"/>
            </a:xfrm>
            <a:prstGeom prst="rect">
              <a:avLst/>
            </a:prstGeom>
          </p:spPr>
        </p:pic>
        <p:pic>
          <p:nvPicPr>
            <p:cNvPr id="17" name="Grafika 16" descr="Piggy Bank outline">
              <a:extLst>
                <a:ext uri="{FF2B5EF4-FFF2-40B4-BE49-F238E27FC236}">
                  <a16:creationId xmlns:a16="http://schemas.microsoft.com/office/drawing/2014/main" id="{BC7EFC15-4D88-94ED-5308-5F4C6A4CCA90}"/>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77547" y="4590510"/>
              <a:ext cx="1066849" cy="1066849"/>
            </a:xfrm>
            <a:prstGeom prst="rect">
              <a:avLst/>
            </a:prstGeom>
          </p:spPr>
        </p:pic>
        <p:pic>
          <p:nvPicPr>
            <p:cNvPr id="19" name="Grafika 18" descr="Shopping cart outline">
              <a:extLst>
                <a:ext uri="{FF2B5EF4-FFF2-40B4-BE49-F238E27FC236}">
                  <a16:creationId xmlns:a16="http://schemas.microsoft.com/office/drawing/2014/main" id="{A819E68D-4886-4A35-5D63-1E2335004900}"/>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0500186" y="3342198"/>
              <a:ext cx="969863" cy="969863"/>
            </a:xfrm>
            <a:prstGeom prst="rect">
              <a:avLst/>
            </a:prstGeom>
          </p:spPr>
        </p:pic>
        <p:pic>
          <p:nvPicPr>
            <p:cNvPr id="22" name="Grafika 21" descr="Convertible outline">
              <a:extLst>
                <a:ext uri="{FF2B5EF4-FFF2-40B4-BE49-F238E27FC236}">
                  <a16:creationId xmlns:a16="http://schemas.microsoft.com/office/drawing/2014/main" id="{AE4117E4-07F3-4B08-60C3-31320A3EA760}"/>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rcRect/>
            <a:stretch/>
          </p:blipFill>
          <p:spPr>
            <a:xfrm>
              <a:off x="7703400" y="3293705"/>
              <a:ext cx="1066849" cy="1066849"/>
            </a:xfrm>
            <a:prstGeom prst="rect">
              <a:avLst/>
            </a:prstGeom>
          </p:spPr>
        </p:pic>
        <p:pic>
          <p:nvPicPr>
            <p:cNvPr id="23" name="Grafika 22" descr="Tropical scene outline">
              <a:extLst>
                <a:ext uri="{FF2B5EF4-FFF2-40B4-BE49-F238E27FC236}">
                  <a16:creationId xmlns:a16="http://schemas.microsoft.com/office/drawing/2014/main" id="{E16ECEBB-3C48-556C-7983-E8CAD4EF17F1}"/>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p:blipFill>
          <p:spPr>
            <a:xfrm>
              <a:off x="6426241" y="4639002"/>
              <a:ext cx="969863" cy="969863"/>
            </a:xfrm>
            <a:prstGeom prst="rect">
              <a:avLst/>
            </a:prstGeom>
          </p:spPr>
        </p:pic>
        <p:pic>
          <p:nvPicPr>
            <p:cNvPr id="25" name="Grafika 24" descr="Envelope outline">
              <a:extLst>
                <a:ext uri="{FF2B5EF4-FFF2-40B4-BE49-F238E27FC236}">
                  <a16:creationId xmlns:a16="http://schemas.microsoft.com/office/drawing/2014/main" id="{1089B688-7122-341F-05E0-50BD3CB19DCA}"/>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9196834" y="2149349"/>
              <a:ext cx="914400" cy="914400"/>
            </a:xfrm>
            <a:prstGeom prst="rect">
              <a:avLst/>
            </a:prstGeom>
          </p:spPr>
        </p:pic>
        <p:pic>
          <p:nvPicPr>
            <p:cNvPr id="27" name="Grafika 26" descr="Treasure chest outline">
              <a:extLst>
                <a:ext uri="{FF2B5EF4-FFF2-40B4-BE49-F238E27FC236}">
                  <a16:creationId xmlns:a16="http://schemas.microsoft.com/office/drawing/2014/main" id="{8BCF5B44-B67A-73CC-9E9B-27D3A53D1225}"/>
                </a:ext>
              </a:extLst>
            </p:cNvPr>
            <p:cNvPicPr>
              <a:picLocks noChangeAspect="1"/>
            </p:cNvPicPr>
            <p:nvPr/>
          </p:nvPicPr>
          <p:blipFill>
            <a:blip r:embed="rId20">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0482196" y="842795"/>
              <a:ext cx="1005840" cy="1005840"/>
            </a:xfrm>
            <a:prstGeom prst="rect">
              <a:avLst/>
            </a:prstGeom>
          </p:spPr>
        </p:pic>
      </p:grpSp>
    </p:spTree>
    <p:extLst>
      <p:ext uri="{BB962C8B-B14F-4D97-AF65-F5344CB8AC3E}">
        <p14:creationId xmlns:p14="http://schemas.microsoft.com/office/powerpoint/2010/main" val="361997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1902542"/>
            <a:ext cx="12192000" cy="49554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10</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7"/>
            <a:ext cx="5251355" cy="719386"/>
          </a:xfrm>
        </p:spPr>
        <p:txBody>
          <a:bodyPr/>
          <a:lstStyle/>
          <a:p>
            <a:r>
              <a:rPr lang="lv-LV" sz="3600" dirty="0"/>
              <a:t>Kā atpazīt krāpnieku?</a:t>
            </a:r>
          </a:p>
        </p:txBody>
      </p:sp>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23600" y="226563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712344" y="2397272"/>
            <a:ext cx="2622589" cy="615553"/>
          </a:xfrm>
          <a:prstGeom prst="rect">
            <a:avLst/>
          </a:prstGeom>
          <a:noFill/>
        </p:spPr>
        <p:txBody>
          <a:bodyPr wrap="square" rtlCol="0">
            <a:spAutoFit/>
          </a:bodyPr>
          <a:lstStyle/>
          <a:p>
            <a:r>
              <a:rPr lang="en-US" sz="1700" b="1" dirty="0" err="1">
                <a:ea typeface="Lato" panose="020F0502020204030203" pitchFamily="34" charset="0"/>
                <a:cs typeface="Lato" panose="020F0502020204030203" pitchFamily="34" charset="0"/>
              </a:rPr>
              <a:t>Nepazīstams</a:t>
            </a:r>
            <a:r>
              <a:rPr lang="en-US" sz="1700" dirty="0">
                <a:ea typeface="Lato" panose="020F0502020204030203" pitchFamily="34" charset="0"/>
                <a:cs typeface="Lato" panose="020F0502020204030203" pitchFamily="34" charset="0"/>
              </a:rPr>
              <a:t> </a:t>
            </a:r>
            <a:r>
              <a:rPr lang="lv-LV" sz="1700" dirty="0">
                <a:ea typeface="Lato" panose="020F0502020204030203" pitchFamily="34" charset="0"/>
                <a:cs typeface="Lato" panose="020F0502020204030203" pitchFamily="34" charset="0"/>
              </a:rPr>
              <a:t>zvanītājs vai e-pasta adrese</a:t>
            </a:r>
            <a:endParaRPr lang="en-US" sz="1700" dirty="0">
              <a:ea typeface="Lato" panose="020F0502020204030203" pitchFamily="34" charset="0"/>
              <a:cs typeface="Lato" panose="020F0502020204030203" pitchFamily="34" charset="0"/>
            </a:endParaRPr>
          </a:p>
        </p:txBody>
      </p:sp>
      <p:pic>
        <p:nvPicPr>
          <p:cNvPr id="25" name="Grafika 24" descr="Speaker phone outline">
            <a:extLst>
              <a:ext uri="{FF2B5EF4-FFF2-40B4-BE49-F238E27FC236}">
                <a16:creationId xmlns:a16="http://schemas.microsoft.com/office/drawing/2014/main" id="{1EEF6EC5-F2B1-C7C6-D75C-2D8E041601F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816528" y="2341027"/>
            <a:ext cx="690716" cy="690716"/>
          </a:xfrm>
          <a:prstGeom prst="rect">
            <a:avLst/>
          </a:prstGeom>
        </p:spPr>
      </p:pic>
      <p:sp>
        <p:nvSpPr>
          <p:cNvPr id="2" name="Ovāls 1">
            <a:extLst>
              <a:ext uri="{FF2B5EF4-FFF2-40B4-BE49-F238E27FC236}">
                <a16:creationId xmlns:a16="http://schemas.microsoft.com/office/drawing/2014/main" id="{AAA17DB8-C128-E1A0-5064-75A1BECBDFDC}"/>
              </a:ext>
            </a:extLst>
          </p:cNvPr>
          <p:cNvSpPr>
            <a:spLocks noChangeAspect="1"/>
          </p:cNvSpPr>
          <p:nvPr/>
        </p:nvSpPr>
        <p:spPr>
          <a:xfrm>
            <a:off x="718055" y="326440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 name="TextBox 2">
            <a:extLst>
              <a:ext uri="{FF2B5EF4-FFF2-40B4-BE49-F238E27FC236}">
                <a16:creationId xmlns:a16="http://schemas.microsoft.com/office/drawing/2014/main" id="{2FC38A77-9068-4A06-36D2-2633D2E650B3}"/>
              </a:ext>
            </a:extLst>
          </p:cNvPr>
          <p:cNvSpPr txBox="1"/>
          <p:nvPr/>
        </p:nvSpPr>
        <p:spPr>
          <a:xfrm>
            <a:off x="1706799" y="3366990"/>
            <a:ext cx="2622589" cy="615553"/>
          </a:xfrm>
          <a:prstGeom prst="rect">
            <a:avLst/>
          </a:prstGeom>
          <a:noFill/>
        </p:spPr>
        <p:txBody>
          <a:bodyPr wrap="square" rtlCol="0">
            <a:spAutoFit/>
          </a:bodyPr>
          <a:lstStyle/>
          <a:p>
            <a:r>
              <a:rPr lang="en-US" sz="1700" b="1" dirty="0" err="1">
                <a:ea typeface="Lato" panose="020F0502020204030203" pitchFamily="34" charset="0"/>
                <a:cs typeface="Lato" panose="020F0502020204030203" pitchFamily="34" charset="0"/>
              </a:rPr>
              <a:t>Izliekas</a:t>
            </a:r>
            <a:r>
              <a:rPr lang="en-US" sz="1700" b="1" dirty="0">
                <a:ea typeface="Lato" panose="020F0502020204030203" pitchFamily="34" charset="0"/>
                <a:cs typeface="Lato" panose="020F0502020204030203" pitchFamily="34" charset="0"/>
              </a:rPr>
              <a:t> </a:t>
            </a:r>
            <a:r>
              <a:rPr lang="en-US" sz="1700" dirty="0">
                <a:ea typeface="Lato" panose="020F0502020204030203" pitchFamily="34" charset="0"/>
                <a:cs typeface="Lato" panose="020F0502020204030203" pitchFamily="34" charset="0"/>
              </a:rPr>
              <a:t>par </a:t>
            </a:r>
            <a:r>
              <a:rPr lang="en-US" sz="1700" dirty="0" err="1">
                <a:ea typeface="Lato" panose="020F0502020204030203" pitchFamily="34" charset="0"/>
                <a:cs typeface="Lato" panose="020F0502020204030203" pitchFamily="34" charset="0"/>
              </a:rPr>
              <a:t>bankas</a:t>
            </a:r>
            <a:r>
              <a:rPr lang="lv-LV" sz="1700" dirty="0">
                <a:ea typeface="Lato" panose="020F0502020204030203" pitchFamily="34" charset="0"/>
                <a:cs typeface="Lato" panose="020F0502020204030203" pitchFamily="34" charset="0"/>
              </a:rPr>
              <a:t> vai valsts iestādes pārstāvi</a:t>
            </a:r>
            <a:endParaRPr lang="en-US" sz="1700" dirty="0">
              <a:ea typeface="Lato" panose="020F0502020204030203" pitchFamily="34" charset="0"/>
              <a:cs typeface="Lato" panose="020F0502020204030203" pitchFamily="34" charset="0"/>
            </a:endParaRPr>
          </a:p>
        </p:txBody>
      </p:sp>
      <p:pic>
        <p:nvPicPr>
          <p:cNvPr id="6" name="Grafika 5" descr="Office worker male outline">
            <a:extLst>
              <a:ext uri="{FF2B5EF4-FFF2-40B4-BE49-F238E27FC236}">
                <a16:creationId xmlns:a16="http://schemas.microsoft.com/office/drawing/2014/main" id="{FF4CBD59-15F1-8B78-582F-74E5C9C8973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42379" y="3379721"/>
            <a:ext cx="627924" cy="627924"/>
          </a:xfrm>
          <a:prstGeom prst="rect">
            <a:avLst/>
          </a:prstGeom>
        </p:spPr>
      </p:pic>
      <p:sp>
        <p:nvSpPr>
          <p:cNvPr id="7" name="Ovāls 6">
            <a:extLst>
              <a:ext uri="{FF2B5EF4-FFF2-40B4-BE49-F238E27FC236}">
                <a16:creationId xmlns:a16="http://schemas.microsoft.com/office/drawing/2014/main" id="{24805364-EFA9-1058-7EF9-58360538C557}"/>
              </a:ext>
            </a:extLst>
          </p:cNvPr>
          <p:cNvSpPr>
            <a:spLocks noChangeAspect="1"/>
          </p:cNvSpPr>
          <p:nvPr/>
        </p:nvSpPr>
        <p:spPr>
          <a:xfrm>
            <a:off x="718055" y="4268857"/>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8" name="TextBox 7">
            <a:extLst>
              <a:ext uri="{FF2B5EF4-FFF2-40B4-BE49-F238E27FC236}">
                <a16:creationId xmlns:a16="http://schemas.microsoft.com/office/drawing/2014/main" id="{315DDBDC-E1A3-1DF8-6D44-2A8AC6A2EBC2}"/>
              </a:ext>
            </a:extLst>
          </p:cNvPr>
          <p:cNvSpPr txBox="1"/>
          <p:nvPr/>
        </p:nvSpPr>
        <p:spPr>
          <a:xfrm>
            <a:off x="1706799" y="4411243"/>
            <a:ext cx="2622589" cy="615553"/>
          </a:xfrm>
          <a:prstGeom prst="rect">
            <a:avLst/>
          </a:prstGeom>
          <a:noFill/>
        </p:spPr>
        <p:txBody>
          <a:bodyPr wrap="square" rtlCol="0">
            <a:spAutoFit/>
          </a:bodyPr>
          <a:lstStyle/>
          <a:p>
            <a:r>
              <a:rPr lang="lv-LV" sz="1700" b="1" dirty="0"/>
              <a:t>Runā krievu valodā </a:t>
            </a:r>
            <a:r>
              <a:rPr lang="lv-LV" sz="1700" dirty="0"/>
              <a:t>vai kļūdainā latviešu valodā</a:t>
            </a:r>
          </a:p>
        </p:txBody>
      </p:sp>
      <p:pic>
        <p:nvPicPr>
          <p:cNvPr id="9" name="Grafika 8" descr="Subtitles outline">
            <a:extLst>
              <a:ext uri="{FF2B5EF4-FFF2-40B4-BE49-F238E27FC236}">
                <a16:creationId xmlns:a16="http://schemas.microsoft.com/office/drawing/2014/main" id="{B414980B-0044-3003-FD31-B7587B04FC7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43075" y="4422889"/>
            <a:ext cx="633600" cy="633600"/>
          </a:xfrm>
          <a:prstGeom prst="rect">
            <a:avLst/>
          </a:prstGeom>
        </p:spPr>
      </p:pic>
      <p:sp>
        <p:nvSpPr>
          <p:cNvPr id="10" name="Ovāls 9">
            <a:extLst>
              <a:ext uri="{FF2B5EF4-FFF2-40B4-BE49-F238E27FC236}">
                <a16:creationId xmlns:a16="http://schemas.microsoft.com/office/drawing/2014/main" id="{AF45965D-3EF3-DAE3-9C28-44528ED0F2BD}"/>
              </a:ext>
            </a:extLst>
          </p:cNvPr>
          <p:cNvSpPr>
            <a:spLocks noChangeAspect="1"/>
          </p:cNvSpPr>
          <p:nvPr/>
        </p:nvSpPr>
        <p:spPr>
          <a:xfrm>
            <a:off x="718055" y="5279622"/>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2" name="TextBox 11">
            <a:extLst>
              <a:ext uri="{FF2B5EF4-FFF2-40B4-BE49-F238E27FC236}">
                <a16:creationId xmlns:a16="http://schemas.microsoft.com/office/drawing/2014/main" id="{639026FA-BBE6-4BD5-D4A0-4412B0A966E8}"/>
              </a:ext>
            </a:extLst>
          </p:cNvPr>
          <p:cNvSpPr txBox="1"/>
          <p:nvPr/>
        </p:nvSpPr>
        <p:spPr>
          <a:xfrm>
            <a:off x="1706798" y="5414713"/>
            <a:ext cx="3097261" cy="615553"/>
          </a:xfrm>
          <a:prstGeom prst="rect">
            <a:avLst/>
          </a:prstGeom>
          <a:noFill/>
        </p:spPr>
        <p:txBody>
          <a:bodyPr wrap="square" rtlCol="0">
            <a:spAutoFit/>
          </a:bodyPr>
          <a:lstStyle/>
          <a:p>
            <a:r>
              <a:rPr lang="lv-LV" sz="1700" dirty="0"/>
              <a:t>Tēlo rūpes, piedāvā </a:t>
            </a:r>
            <a:r>
              <a:rPr lang="lv-LV" sz="1700" b="1" dirty="0"/>
              <a:t>nelūgtu, uzstājīgu palīdzību</a:t>
            </a:r>
          </a:p>
        </p:txBody>
      </p:sp>
      <p:pic>
        <p:nvPicPr>
          <p:cNvPr id="13" name="Grafika 12" descr="Open hand outline">
            <a:extLst>
              <a:ext uri="{FF2B5EF4-FFF2-40B4-BE49-F238E27FC236}">
                <a16:creationId xmlns:a16="http://schemas.microsoft.com/office/drawing/2014/main" id="{75A4CD81-8DB3-735F-5D6D-453147FB640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42379" y="5408528"/>
            <a:ext cx="627924" cy="627924"/>
          </a:xfrm>
          <a:prstGeom prst="rect">
            <a:avLst/>
          </a:prstGeom>
        </p:spPr>
      </p:pic>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5248482" y="226563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6274096" y="2397272"/>
            <a:ext cx="3140475" cy="615553"/>
          </a:xfrm>
          <a:prstGeom prst="rect">
            <a:avLst/>
          </a:prstGeom>
          <a:noFill/>
        </p:spPr>
        <p:txBody>
          <a:bodyPr wrap="square" rtlCol="0">
            <a:spAutoFit/>
          </a:bodyPr>
          <a:lstStyle/>
          <a:p>
            <a:r>
              <a:rPr lang="lv-LV" sz="1700" dirty="0"/>
              <a:t>Lūdz </a:t>
            </a:r>
            <a:r>
              <a:rPr lang="lv-LV" sz="1700" b="1" dirty="0"/>
              <a:t>izpaust datus </a:t>
            </a:r>
            <a:r>
              <a:rPr lang="lv-LV" sz="1700" dirty="0"/>
              <a:t>ar atrunu: "datus es nejautāšu"</a:t>
            </a:r>
          </a:p>
        </p:txBody>
      </p:sp>
      <p:pic>
        <p:nvPicPr>
          <p:cNvPr id="17" name="Grafika 16" descr="Rubber duck outline">
            <a:extLst>
              <a:ext uri="{FF2B5EF4-FFF2-40B4-BE49-F238E27FC236}">
                <a16:creationId xmlns:a16="http://schemas.microsoft.com/office/drawing/2014/main" id="{03DBD36C-A892-B9B8-51C7-E3526637040E}"/>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5372806" y="2372423"/>
            <a:ext cx="627924" cy="627924"/>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5242937" y="326440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6268551" y="3370004"/>
            <a:ext cx="2622589" cy="615553"/>
          </a:xfrm>
          <a:prstGeom prst="rect">
            <a:avLst/>
          </a:prstGeom>
          <a:noFill/>
        </p:spPr>
        <p:txBody>
          <a:bodyPr wrap="square" rtlCol="0">
            <a:spAutoFit/>
          </a:bodyPr>
          <a:lstStyle/>
          <a:p>
            <a:r>
              <a:rPr lang="en-US" sz="1700" dirty="0" err="1"/>
              <a:t>Steidzina</a:t>
            </a:r>
            <a:r>
              <a:rPr lang="en-US" sz="1700" dirty="0"/>
              <a:t>, </a:t>
            </a:r>
            <a:r>
              <a:rPr lang="en-US" sz="1700" dirty="0" err="1"/>
              <a:t>mudina</a:t>
            </a:r>
            <a:r>
              <a:rPr lang="en-US" sz="1700" dirty="0"/>
              <a:t> </a:t>
            </a:r>
            <a:r>
              <a:rPr lang="en-US" sz="1700" b="1" dirty="0" err="1"/>
              <a:t>rīkoties</a:t>
            </a:r>
            <a:r>
              <a:rPr lang="en-US" sz="1700" b="1" dirty="0"/>
              <a:t> </a:t>
            </a:r>
            <a:r>
              <a:rPr lang="en-US" sz="1700" b="1" dirty="0" err="1"/>
              <a:t>uzreiz</a:t>
            </a:r>
            <a:endParaRPr lang="en-US" sz="1700" b="1" dirty="0"/>
          </a:p>
        </p:txBody>
      </p:sp>
      <p:sp>
        <p:nvSpPr>
          <p:cNvPr id="23" name="Ovāls 22">
            <a:extLst>
              <a:ext uri="{FF2B5EF4-FFF2-40B4-BE49-F238E27FC236}">
                <a16:creationId xmlns:a16="http://schemas.microsoft.com/office/drawing/2014/main" id="{0263901F-2643-69EB-D84B-894575C1AC51}"/>
              </a:ext>
            </a:extLst>
          </p:cNvPr>
          <p:cNvSpPr>
            <a:spLocks noChangeAspect="1"/>
          </p:cNvSpPr>
          <p:nvPr/>
        </p:nvSpPr>
        <p:spPr>
          <a:xfrm>
            <a:off x="5242937" y="4268857"/>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TextBox 23">
            <a:extLst>
              <a:ext uri="{FF2B5EF4-FFF2-40B4-BE49-F238E27FC236}">
                <a16:creationId xmlns:a16="http://schemas.microsoft.com/office/drawing/2014/main" id="{B64D4BF2-95EB-4D0E-EEA0-8D114542713C}"/>
              </a:ext>
            </a:extLst>
          </p:cNvPr>
          <p:cNvSpPr txBox="1"/>
          <p:nvPr/>
        </p:nvSpPr>
        <p:spPr>
          <a:xfrm>
            <a:off x="6268551" y="4411243"/>
            <a:ext cx="2622589" cy="615553"/>
          </a:xfrm>
          <a:prstGeom prst="rect">
            <a:avLst/>
          </a:prstGeom>
          <a:noFill/>
        </p:spPr>
        <p:txBody>
          <a:bodyPr wrap="square" rtlCol="0">
            <a:spAutoFit/>
          </a:bodyPr>
          <a:lstStyle/>
          <a:p>
            <a:r>
              <a:rPr lang="lv-LV" sz="1700" dirty="0"/>
              <a:t>Saņemot atraidījumu, sāk baidīt, </a:t>
            </a:r>
            <a:r>
              <a:rPr lang="lv-LV" sz="1700" b="1" dirty="0"/>
              <a:t>kļūst rupjš</a:t>
            </a:r>
          </a:p>
        </p:txBody>
      </p:sp>
      <p:pic>
        <p:nvPicPr>
          <p:cNvPr id="29" name="Grafika 28" descr="Angry face outline outline">
            <a:extLst>
              <a:ext uri="{FF2B5EF4-FFF2-40B4-BE49-F238E27FC236}">
                <a16:creationId xmlns:a16="http://schemas.microsoft.com/office/drawing/2014/main" id="{64D2386F-8229-EEFD-E4D8-D0D4BE1845B9}"/>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5367957" y="4391085"/>
            <a:ext cx="633600" cy="633600"/>
          </a:xfrm>
          <a:prstGeom prst="rect">
            <a:avLst/>
          </a:prstGeom>
        </p:spPr>
      </p:pic>
      <p:sp>
        <p:nvSpPr>
          <p:cNvPr id="35" name="Ovāls 34">
            <a:extLst>
              <a:ext uri="{FF2B5EF4-FFF2-40B4-BE49-F238E27FC236}">
                <a16:creationId xmlns:a16="http://schemas.microsoft.com/office/drawing/2014/main" id="{6A5229C3-B43C-5300-C240-C43C461D8A31}"/>
              </a:ext>
            </a:extLst>
          </p:cNvPr>
          <p:cNvSpPr>
            <a:spLocks noChangeAspect="1"/>
          </p:cNvSpPr>
          <p:nvPr/>
        </p:nvSpPr>
        <p:spPr>
          <a:xfrm>
            <a:off x="5242937" y="5279622"/>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TextBox 35">
            <a:extLst>
              <a:ext uri="{FF2B5EF4-FFF2-40B4-BE49-F238E27FC236}">
                <a16:creationId xmlns:a16="http://schemas.microsoft.com/office/drawing/2014/main" id="{D7FCF218-162E-0F6B-8651-F367C42E3366}"/>
              </a:ext>
            </a:extLst>
          </p:cNvPr>
          <p:cNvSpPr txBox="1"/>
          <p:nvPr/>
        </p:nvSpPr>
        <p:spPr>
          <a:xfrm>
            <a:off x="6268551" y="5390121"/>
            <a:ext cx="3146020" cy="615553"/>
          </a:xfrm>
          <a:prstGeom prst="rect">
            <a:avLst/>
          </a:prstGeom>
          <a:noFill/>
        </p:spPr>
        <p:txBody>
          <a:bodyPr wrap="square" rtlCol="0">
            <a:spAutoFit/>
          </a:bodyPr>
          <a:lstStyle/>
          <a:p>
            <a:r>
              <a:rPr lang="es-ES" sz="1700" dirty="0"/>
              <a:t>Var </a:t>
            </a:r>
            <a:r>
              <a:rPr lang="es-ES" sz="1700" dirty="0" err="1"/>
              <a:t>piedāvāt</a:t>
            </a:r>
            <a:r>
              <a:rPr lang="es-ES" sz="1700" dirty="0"/>
              <a:t> </a:t>
            </a:r>
            <a:r>
              <a:rPr lang="es-ES" sz="1700" b="1" dirty="0" err="1"/>
              <a:t>neticami</a:t>
            </a:r>
            <a:r>
              <a:rPr lang="es-ES" sz="1700" b="1" dirty="0"/>
              <a:t> </a:t>
            </a:r>
            <a:r>
              <a:rPr lang="es-ES" sz="1700" b="1" dirty="0" err="1"/>
              <a:t>izdevīgus</a:t>
            </a:r>
            <a:r>
              <a:rPr lang="es-ES" sz="1700" dirty="0"/>
              <a:t> </a:t>
            </a:r>
            <a:r>
              <a:rPr lang="es-ES" sz="1700" dirty="0" err="1"/>
              <a:t>piedāvājumus</a:t>
            </a:r>
            <a:endParaRPr lang="es-ES" sz="1700" dirty="0"/>
          </a:p>
        </p:txBody>
      </p:sp>
      <p:pic>
        <p:nvPicPr>
          <p:cNvPr id="38" name="Picture 2" descr="A white jigsaw puzzle with a red piece standing out">
            <a:extLst>
              <a:ext uri="{FF2B5EF4-FFF2-40B4-BE49-F238E27FC236}">
                <a16:creationId xmlns:a16="http://schemas.microsoft.com/office/drawing/2014/main" id="{D1ECA9BA-44F9-E373-57EF-1900B31DF3B7}"/>
              </a:ext>
            </a:extLst>
          </p:cNvPr>
          <p:cNvPicPr>
            <a:picLocks noChangeAspect="1" noChangeArrowheads="1"/>
          </p:cNvPicPr>
          <p:nvPr/>
        </p:nvPicPr>
        <p:blipFill rotWithShape="1">
          <a:blip r:embed="rId15" cstate="print">
            <a:duotone>
              <a:schemeClr val="accent1">
                <a:shade val="45000"/>
                <a:satMod val="135000"/>
              </a:schemeClr>
              <a:prstClr val="white"/>
            </a:duotone>
            <a:extLst>
              <a:ext uri="{BEBA8EAE-BF5A-486C-A8C5-ECC9F3942E4B}">
                <a14:imgProps xmlns:a14="http://schemas.microsoft.com/office/drawing/2010/main">
                  <a14:imgLayer r:embed="rId16">
                    <a14:imgEffect>
                      <a14:colorTemperature colorTemp="4200"/>
                    </a14:imgEffect>
                    <a14:imgEffect>
                      <a14:saturation sat="200000"/>
                    </a14:imgEffect>
                  </a14:imgLayer>
                </a14:imgProps>
              </a:ext>
              <a:ext uri="{28A0092B-C50C-407E-A947-70E740481C1C}">
                <a14:useLocalDpi xmlns:a14="http://schemas.microsoft.com/office/drawing/2010/main"/>
              </a:ext>
            </a:extLst>
          </a:blip>
          <a:srcRect l="3440" t="14761" b="38084"/>
          <a:stretch/>
        </p:blipFill>
        <p:spPr bwMode="auto">
          <a:xfrm rot="16200000">
            <a:off x="7632034" y="2298034"/>
            <a:ext cx="6858000" cy="2261935"/>
          </a:xfrm>
          <a:prstGeom prst="rect">
            <a:avLst/>
          </a:prstGeom>
          <a:noFill/>
          <a:extLst>
            <a:ext uri="{909E8E84-426E-40DD-AFC4-6F175D3DCCD1}">
              <a14:hiddenFill xmlns:a14="http://schemas.microsoft.com/office/drawing/2010/main">
                <a:solidFill>
                  <a:srgbClr val="FFFFFF"/>
                </a:solidFill>
              </a14:hiddenFill>
            </a:ext>
          </a:extLst>
        </p:spPr>
      </p:pic>
      <p:pic>
        <p:nvPicPr>
          <p:cNvPr id="39" name="Grafika 38" descr="Diamond outline">
            <a:extLst>
              <a:ext uri="{FF2B5EF4-FFF2-40B4-BE49-F238E27FC236}">
                <a16:creationId xmlns:a16="http://schemas.microsoft.com/office/drawing/2014/main" id="{58F649AC-047D-13F4-F7C3-BDCDE8D86F96}"/>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5367261" y="5444740"/>
            <a:ext cx="627924" cy="627924"/>
          </a:xfrm>
          <a:prstGeom prst="rect">
            <a:avLst/>
          </a:prstGeom>
        </p:spPr>
      </p:pic>
      <p:pic>
        <p:nvPicPr>
          <p:cNvPr id="40" name="Grafika 39" descr="Marketing outline">
            <a:extLst>
              <a:ext uri="{FF2B5EF4-FFF2-40B4-BE49-F238E27FC236}">
                <a16:creationId xmlns:a16="http://schemas.microsoft.com/office/drawing/2014/main" id="{17F45BD5-2DCA-508D-03A6-80C2B26BABC6}"/>
              </a:ext>
            </a:extLst>
          </p:cNvPr>
          <p:cNvPicPr>
            <a:picLocks noChangeAspect="1"/>
          </p:cNvPicPr>
          <p:nvPr/>
        </p:nvPicPr>
        <p:blipFill>
          <a:blip r:embed="rId19">
            <a:extLst>
              <a:ext uri="{28A0092B-C50C-407E-A947-70E740481C1C}">
                <a14:useLocalDpi xmlns:a14="http://schemas.microsoft.com/office/drawing/2010/main"/>
              </a:ext>
              <a:ext uri="{96DAC541-7B7A-43D3-8B79-37D633B846F1}">
                <asvg:svgBlip xmlns:asvg="http://schemas.microsoft.com/office/drawing/2016/SVG/main" r:embed="rId20"/>
              </a:ext>
            </a:extLst>
          </a:blip>
          <a:srcRect/>
          <a:stretch/>
        </p:blipFill>
        <p:spPr>
          <a:xfrm>
            <a:off x="5396360" y="3399884"/>
            <a:ext cx="633600" cy="633600"/>
          </a:xfrm>
          <a:prstGeom prst="rect">
            <a:avLst/>
          </a:prstGeom>
        </p:spPr>
      </p:pic>
      <p:pic>
        <p:nvPicPr>
          <p:cNvPr id="4" name="Grafika 3">
            <a:extLst>
              <a:ext uri="{FF2B5EF4-FFF2-40B4-BE49-F238E27FC236}">
                <a16:creationId xmlns:a16="http://schemas.microsoft.com/office/drawing/2014/main" id="{46D651F3-0130-1CFE-E44A-0EF9ABEE930B}"/>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8395493" y="6231672"/>
            <a:ext cx="1017867" cy="360000"/>
          </a:xfrm>
          <a:prstGeom prst="rect">
            <a:avLst/>
          </a:prstGeom>
        </p:spPr>
      </p:pic>
    </p:spTree>
    <p:extLst>
      <p:ext uri="{BB962C8B-B14F-4D97-AF65-F5344CB8AC3E}">
        <p14:creationId xmlns:p14="http://schemas.microsoft.com/office/powerpoint/2010/main" val="2697110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0AD38C14-3DBA-7371-E431-5B7A8A456416}"/>
              </a:ext>
            </a:extLst>
          </p:cNvPr>
          <p:cNvSpPr>
            <a:spLocks noGrp="1"/>
          </p:cNvSpPr>
          <p:nvPr>
            <p:ph type="body" sz="quarter" idx="32"/>
          </p:nvPr>
        </p:nvSpPr>
        <p:spPr/>
        <p:txBody>
          <a:bodyPr anchor="ctr"/>
          <a:lstStyle/>
          <a:p>
            <a:r>
              <a:rPr lang="lv-LV" dirty="0">
                <a:solidFill>
                  <a:schemeClr val="accent1">
                    <a:lumMod val="75000"/>
                  </a:schemeClr>
                </a:solidFill>
              </a:rPr>
              <a:t>Izdevušās krāpšanas finanšu platformās 2021. gadā pa vecumu grupā</a:t>
            </a:r>
          </a:p>
        </p:txBody>
      </p:sp>
      <p:sp>
        <p:nvSpPr>
          <p:cNvPr id="4" name="Slaida numura vietturis 3">
            <a:extLst>
              <a:ext uri="{FF2B5EF4-FFF2-40B4-BE49-F238E27FC236}">
                <a16:creationId xmlns:a16="http://schemas.microsoft.com/office/drawing/2014/main" id="{7AC4A076-319A-E719-9062-E9FCE679CECA}"/>
              </a:ext>
            </a:extLst>
          </p:cNvPr>
          <p:cNvSpPr>
            <a:spLocks noGrp="1"/>
          </p:cNvSpPr>
          <p:nvPr>
            <p:ph type="sldNum" sz="quarter" idx="34"/>
          </p:nvPr>
        </p:nvSpPr>
        <p:spPr/>
        <p:txBody>
          <a:bodyPr/>
          <a:lstStyle/>
          <a:p>
            <a:fld id="{996AB5CB-324E-4DF2-A5C1-250B3D34230D}" type="slidenum">
              <a:rPr lang="lv-LV" smtClean="0"/>
              <a:pPr/>
              <a:t>11</a:t>
            </a:fld>
            <a:endParaRPr lang="lv-LV"/>
          </a:p>
        </p:txBody>
      </p:sp>
      <p:sp>
        <p:nvSpPr>
          <p:cNvPr id="5" name="Teksta vietturis 4">
            <a:extLst>
              <a:ext uri="{FF2B5EF4-FFF2-40B4-BE49-F238E27FC236}">
                <a16:creationId xmlns:a16="http://schemas.microsoft.com/office/drawing/2014/main" id="{504557E2-131A-FC2F-B5B5-6B807DBFD18E}"/>
              </a:ext>
            </a:extLst>
          </p:cNvPr>
          <p:cNvSpPr>
            <a:spLocks noGrp="1"/>
          </p:cNvSpPr>
          <p:nvPr>
            <p:ph type="body" sz="quarter" idx="36"/>
          </p:nvPr>
        </p:nvSpPr>
        <p:spPr/>
        <p:txBody>
          <a:bodyPr/>
          <a:lstStyle/>
          <a:p>
            <a:r>
              <a:rPr lang="lv-LV" dirty="0"/>
              <a:t>Avots: Valsts policija</a:t>
            </a:r>
          </a:p>
        </p:txBody>
      </p:sp>
      <p:sp>
        <p:nvSpPr>
          <p:cNvPr id="6" name="Virsraksts 5">
            <a:extLst>
              <a:ext uri="{FF2B5EF4-FFF2-40B4-BE49-F238E27FC236}">
                <a16:creationId xmlns:a16="http://schemas.microsoft.com/office/drawing/2014/main" id="{1C42FA9B-4374-D6BE-AC4E-B9B096B2CA1B}"/>
              </a:ext>
            </a:extLst>
          </p:cNvPr>
          <p:cNvSpPr>
            <a:spLocks noGrp="1"/>
          </p:cNvSpPr>
          <p:nvPr>
            <p:ph type="title"/>
          </p:nvPr>
        </p:nvSpPr>
        <p:spPr/>
        <p:txBody>
          <a:bodyPr/>
          <a:lstStyle/>
          <a:p>
            <a:r>
              <a:rPr lang="lv-LV" sz="3200" dirty="0"/>
              <a:t>Investīciju krāpšanās cietušā profils: vecums</a:t>
            </a:r>
          </a:p>
        </p:txBody>
      </p:sp>
      <p:graphicFrame>
        <p:nvGraphicFramePr>
          <p:cNvPr id="7" name="Chart 8">
            <a:extLst>
              <a:ext uri="{FF2B5EF4-FFF2-40B4-BE49-F238E27FC236}">
                <a16:creationId xmlns:a16="http://schemas.microsoft.com/office/drawing/2014/main" id="{27366482-54D4-8DCF-E945-EC07978EE120}"/>
              </a:ext>
            </a:extLst>
          </p:cNvPr>
          <p:cNvGraphicFramePr>
            <a:graphicFrameLocks noGrp="1"/>
          </p:cNvGraphicFramePr>
          <p:nvPr>
            <p:ph type="chart" sz="quarter" idx="33"/>
            <p:extLst>
              <p:ext uri="{D42A27DB-BD31-4B8C-83A1-F6EECF244321}">
                <p14:modId xmlns:p14="http://schemas.microsoft.com/office/powerpoint/2010/main" val="3898525355"/>
              </p:ext>
            </p:extLst>
          </p:nvPr>
        </p:nvGraphicFramePr>
        <p:xfrm>
          <a:off x="939089" y="2258170"/>
          <a:ext cx="10621528" cy="36735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B12AFF7-F978-9AEF-AB8E-F3826C68C8AC}"/>
              </a:ext>
            </a:extLst>
          </p:cNvPr>
          <p:cNvSpPr txBox="1"/>
          <p:nvPr/>
        </p:nvSpPr>
        <p:spPr>
          <a:xfrm rot="16200000">
            <a:off x="311997" y="3763703"/>
            <a:ext cx="961793" cy="292388"/>
          </a:xfrm>
          <a:prstGeom prst="rect">
            <a:avLst/>
          </a:prstGeom>
          <a:noFill/>
        </p:spPr>
        <p:txBody>
          <a:bodyPr wrap="square">
            <a:spAutoFit/>
          </a:bodyPr>
          <a:lstStyle/>
          <a:p>
            <a:pPr algn="ctr"/>
            <a:r>
              <a:rPr lang="lv-LV" sz="1300" i="0" u="none" strike="noStrike" baseline="0" dirty="0">
                <a:solidFill>
                  <a:schemeClr val="accent1">
                    <a:lumMod val="75000"/>
                  </a:schemeClr>
                </a:solidFill>
                <a:latin typeface="+mn-lt"/>
              </a:rPr>
              <a:t>Vecums</a:t>
            </a:r>
            <a:endParaRPr lang="lv-LV" sz="1300" dirty="0">
              <a:solidFill>
                <a:schemeClr val="accent1">
                  <a:lumMod val="75000"/>
                </a:schemeClr>
              </a:solidFill>
            </a:endParaRPr>
          </a:p>
        </p:txBody>
      </p:sp>
      <p:sp>
        <p:nvSpPr>
          <p:cNvPr id="9" name="TextBox 8">
            <a:extLst>
              <a:ext uri="{FF2B5EF4-FFF2-40B4-BE49-F238E27FC236}">
                <a16:creationId xmlns:a16="http://schemas.microsoft.com/office/drawing/2014/main" id="{2717144B-636F-1BCC-A45C-D902401E30B3}"/>
              </a:ext>
            </a:extLst>
          </p:cNvPr>
          <p:cNvSpPr txBox="1"/>
          <p:nvPr/>
        </p:nvSpPr>
        <p:spPr>
          <a:xfrm>
            <a:off x="5607738" y="5866842"/>
            <a:ext cx="961793" cy="292388"/>
          </a:xfrm>
          <a:prstGeom prst="rect">
            <a:avLst/>
          </a:prstGeom>
          <a:noFill/>
        </p:spPr>
        <p:txBody>
          <a:bodyPr wrap="square">
            <a:spAutoFit/>
          </a:bodyPr>
          <a:lstStyle/>
          <a:p>
            <a:pPr algn="ctr"/>
            <a:r>
              <a:rPr lang="lv-LV" sz="1300" i="0" u="none" strike="noStrike" baseline="0" dirty="0">
                <a:solidFill>
                  <a:schemeClr val="accent1">
                    <a:lumMod val="75000"/>
                  </a:schemeClr>
                </a:solidFill>
                <a:latin typeface="+mn-lt"/>
              </a:rPr>
              <a:t>Skaits</a:t>
            </a:r>
            <a:endParaRPr lang="lv-LV" sz="1300" dirty="0">
              <a:solidFill>
                <a:schemeClr val="accent1">
                  <a:lumMod val="75000"/>
                </a:schemeClr>
              </a:solidFill>
            </a:endParaRPr>
          </a:p>
        </p:txBody>
      </p:sp>
    </p:spTree>
    <p:extLst>
      <p:ext uri="{BB962C8B-B14F-4D97-AF65-F5344CB8AC3E}">
        <p14:creationId xmlns:p14="http://schemas.microsoft.com/office/powerpoint/2010/main" val="3452250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12</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7"/>
            <a:ext cx="5251355" cy="719386"/>
          </a:xfrm>
        </p:spPr>
        <p:txBody>
          <a:bodyPr/>
          <a:lstStyle/>
          <a:p>
            <a:r>
              <a:rPr lang="lv-LV" sz="3600" dirty="0"/>
              <a:t>Kā sevi pasargāt?</a:t>
            </a:r>
          </a:p>
        </p:txBody>
      </p:sp>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9402042"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8122048" y="3171358"/>
            <a:ext cx="3614140" cy="646331"/>
          </a:xfrm>
          <a:prstGeom prst="rect">
            <a:avLst/>
          </a:prstGeom>
          <a:noFill/>
        </p:spPr>
        <p:txBody>
          <a:bodyPr wrap="square" rtlCol="0">
            <a:spAutoFit/>
          </a:bodyPr>
          <a:lstStyle/>
          <a:p>
            <a:pPr algn="ctr"/>
            <a:r>
              <a:rPr lang="lv-LV" dirty="0"/>
              <a:t>Neatklāt bankas kartes numuru, bankas lietotājvārdu utt.</a:t>
            </a:r>
          </a:p>
        </p:txBody>
      </p:sp>
      <p:pic>
        <p:nvPicPr>
          <p:cNvPr id="17" name="Grafika 16" descr="Umbrella outline">
            <a:extLst>
              <a:ext uri="{FF2B5EF4-FFF2-40B4-BE49-F238E27FC236}">
                <a16:creationId xmlns:a16="http://schemas.microsoft.com/office/drawing/2014/main" id="{03DBD36C-A892-B9B8-51C7-E3526637040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529823" y="2151958"/>
            <a:ext cx="835767" cy="835767"/>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9402042"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8361566" y="5187734"/>
            <a:ext cx="3140475" cy="646331"/>
          </a:xfrm>
          <a:prstGeom prst="rect">
            <a:avLst/>
          </a:prstGeom>
          <a:noFill/>
        </p:spPr>
        <p:txBody>
          <a:bodyPr wrap="square" rtlCol="0">
            <a:spAutoFit/>
          </a:bodyPr>
          <a:lstStyle/>
          <a:p>
            <a:pPr algn="ctr"/>
            <a:r>
              <a:rPr lang="en-US" dirty="0" err="1"/>
              <a:t>Lūgt</a:t>
            </a:r>
            <a:r>
              <a:rPr lang="en-US" dirty="0"/>
              <a:t> </a:t>
            </a:r>
            <a:r>
              <a:rPr lang="en-US" dirty="0" err="1"/>
              <a:t>uzticamu</a:t>
            </a:r>
            <a:r>
              <a:rPr lang="en-US" dirty="0"/>
              <a:t> </a:t>
            </a:r>
            <a:r>
              <a:rPr lang="en-US" dirty="0" err="1"/>
              <a:t>cilvēku</a:t>
            </a:r>
            <a:r>
              <a:rPr lang="en-US" dirty="0"/>
              <a:t> </a:t>
            </a:r>
            <a:r>
              <a:rPr lang="en-US" dirty="0" err="1"/>
              <a:t>vai</a:t>
            </a:r>
            <a:r>
              <a:rPr lang="en-US" dirty="0"/>
              <a:t> </a:t>
            </a:r>
            <a:r>
              <a:rPr lang="en-US" dirty="0" err="1"/>
              <a:t>savas</a:t>
            </a:r>
            <a:r>
              <a:rPr lang="en-US" dirty="0"/>
              <a:t> </a:t>
            </a:r>
            <a:r>
              <a:rPr lang="en-US" dirty="0" err="1"/>
              <a:t>bankas</a:t>
            </a:r>
            <a:r>
              <a:rPr lang="en-US" dirty="0"/>
              <a:t> </a:t>
            </a:r>
            <a:r>
              <a:rPr lang="en-US" dirty="0" err="1"/>
              <a:t>palīdzību</a:t>
            </a:r>
            <a:endParaRPr lang="en-US" dirty="0"/>
          </a:p>
        </p:txBody>
      </p:sp>
      <p:pic>
        <p:nvPicPr>
          <p:cNvPr id="40" name="Grafika 39" descr="Open hand outline">
            <a:extLst>
              <a:ext uri="{FF2B5EF4-FFF2-40B4-BE49-F238E27FC236}">
                <a16:creationId xmlns:a16="http://schemas.microsoft.com/office/drawing/2014/main" id="{17F45BD5-2DCA-508D-03A6-80C2B26BABC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9523359" y="4192274"/>
            <a:ext cx="792000" cy="792000"/>
          </a:xfrm>
          <a:prstGeom prst="rect">
            <a:avLst/>
          </a:prstGeom>
        </p:spPr>
      </p:pic>
      <p:sp>
        <p:nvSpPr>
          <p:cNvPr id="4" name="Ovāls 3">
            <a:extLst>
              <a:ext uri="{FF2B5EF4-FFF2-40B4-BE49-F238E27FC236}">
                <a16:creationId xmlns:a16="http://schemas.microsoft.com/office/drawing/2014/main" id="{2BE13056-9004-C06E-257C-30D240E85EED}"/>
              </a:ext>
            </a:extLst>
          </p:cNvPr>
          <p:cNvSpPr>
            <a:spLocks noChangeAspect="1"/>
          </p:cNvSpPr>
          <p:nvPr/>
        </p:nvSpPr>
        <p:spPr>
          <a:xfrm>
            <a:off x="5566238"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5" name="TextBox 4">
            <a:extLst>
              <a:ext uri="{FF2B5EF4-FFF2-40B4-BE49-F238E27FC236}">
                <a16:creationId xmlns:a16="http://schemas.microsoft.com/office/drawing/2014/main" id="{11938AFD-4966-E2A0-44D8-BE9B515D1341}"/>
              </a:ext>
            </a:extLst>
          </p:cNvPr>
          <p:cNvSpPr txBox="1"/>
          <p:nvPr/>
        </p:nvSpPr>
        <p:spPr>
          <a:xfrm>
            <a:off x="4525762" y="3171358"/>
            <a:ext cx="3140475" cy="646331"/>
          </a:xfrm>
          <a:prstGeom prst="rect">
            <a:avLst/>
          </a:prstGeom>
          <a:noFill/>
        </p:spPr>
        <p:txBody>
          <a:bodyPr wrap="square" rtlCol="0">
            <a:spAutoFit/>
          </a:bodyPr>
          <a:lstStyle/>
          <a:p>
            <a:pPr algn="ctr"/>
            <a:r>
              <a:rPr lang="lv-LV" dirty="0"/>
              <a:t>Nekavējoties pārtraukt sarunu, ja rodas aizdomas</a:t>
            </a:r>
          </a:p>
        </p:txBody>
      </p:sp>
      <p:pic>
        <p:nvPicPr>
          <p:cNvPr id="18" name="Grafika 17" descr="Comment Slash Silence outline">
            <a:extLst>
              <a:ext uri="{FF2B5EF4-FFF2-40B4-BE49-F238E27FC236}">
                <a16:creationId xmlns:a16="http://schemas.microsoft.com/office/drawing/2014/main" id="{5154A6D9-A4C8-1854-387A-B4A0E614056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16106" y="2189947"/>
            <a:ext cx="759788" cy="759788"/>
          </a:xfrm>
          <a:prstGeom prst="rect">
            <a:avLst/>
          </a:prstGeom>
        </p:spPr>
      </p:pic>
      <p:sp>
        <p:nvSpPr>
          <p:cNvPr id="21" name="Ovāls 20">
            <a:extLst>
              <a:ext uri="{FF2B5EF4-FFF2-40B4-BE49-F238E27FC236}">
                <a16:creationId xmlns:a16="http://schemas.microsoft.com/office/drawing/2014/main" id="{5EEE2828-76C8-8FF6-67C4-E5DD101DA803}"/>
              </a:ext>
            </a:extLst>
          </p:cNvPr>
          <p:cNvSpPr>
            <a:spLocks noChangeAspect="1"/>
          </p:cNvSpPr>
          <p:nvPr/>
        </p:nvSpPr>
        <p:spPr>
          <a:xfrm>
            <a:off x="5566238"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8" name="TextBox 27">
            <a:extLst>
              <a:ext uri="{FF2B5EF4-FFF2-40B4-BE49-F238E27FC236}">
                <a16:creationId xmlns:a16="http://schemas.microsoft.com/office/drawing/2014/main" id="{BFF6F3DD-5289-E610-6D8D-06F1FE01123D}"/>
              </a:ext>
            </a:extLst>
          </p:cNvPr>
          <p:cNvSpPr txBox="1"/>
          <p:nvPr/>
        </p:nvSpPr>
        <p:spPr>
          <a:xfrm>
            <a:off x="4182386" y="5187734"/>
            <a:ext cx="3816626" cy="646331"/>
          </a:xfrm>
          <a:prstGeom prst="rect">
            <a:avLst/>
          </a:prstGeom>
          <a:noFill/>
        </p:spPr>
        <p:txBody>
          <a:bodyPr wrap="square" rtlCol="0">
            <a:spAutoFit/>
          </a:bodyPr>
          <a:lstStyle/>
          <a:p>
            <a:pPr algn="ctr"/>
            <a:r>
              <a:rPr lang="en-US" dirty="0" err="1"/>
              <a:t>Vienmēr</a:t>
            </a:r>
            <a:r>
              <a:rPr lang="en-US" dirty="0"/>
              <a:t> </a:t>
            </a:r>
            <a:r>
              <a:rPr lang="en-US" dirty="0" err="1"/>
              <a:t>pārbaudīt</a:t>
            </a:r>
            <a:r>
              <a:rPr lang="en-US" dirty="0"/>
              <a:t> e-pasta </a:t>
            </a:r>
            <a:r>
              <a:rPr lang="en-US" dirty="0" err="1"/>
              <a:t>rakstītāja</a:t>
            </a:r>
            <a:r>
              <a:rPr lang="en-US" dirty="0"/>
              <a:t> </a:t>
            </a:r>
            <a:r>
              <a:rPr lang="en-US" dirty="0" err="1"/>
              <a:t>adresi</a:t>
            </a:r>
            <a:r>
              <a:rPr lang="en-US" dirty="0"/>
              <a:t>, </a:t>
            </a:r>
            <a:r>
              <a:rPr lang="en-US" dirty="0" err="1"/>
              <a:t>pareizrakstību</a:t>
            </a:r>
            <a:endParaRPr lang="en-US" dirty="0"/>
          </a:p>
        </p:txBody>
      </p:sp>
      <p:pic>
        <p:nvPicPr>
          <p:cNvPr id="30" name="Grafika 29" descr="Bullseye outline">
            <a:extLst>
              <a:ext uri="{FF2B5EF4-FFF2-40B4-BE49-F238E27FC236}">
                <a16:creationId xmlns:a16="http://schemas.microsoft.com/office/drawing/2014/main" id="{F3B78124-2C3C-8549-A1C2-FE503BB85172}"/>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5695506" y="4160470"/>
            <a:ext cx="843322" cy="843322"/>
          </a:xfrm>
          <a:prstGeom prst="rect">
            <a:avLst/>
          </a:prstGeom>
        </p:spPr>
      </p:pic>
      <p:sp>
        <p:nvSpPr>
          <p:cNvPr id="31" name="Ovāls 30">
            <a:extLst>
              <a:ext uri="{FF2B5EF4-FFF2-40B4-BE49-F238E27FC236}">
                <a16:creationId xmlns:a16="http://schemas.microsoft.com/office/drawing/2014/main" id="{B3559D5D-ECC1-2189-ECCC-E49A2581BFB7}"/>
              </a:ext>
            </a:extLst>
          </p:cNvPr>
          <p:cNvSpPr>
            <a:spLocks noChangeAspect="1"/>
          </p:cNvSpPr>
          <p:nvPr/>
        </p:nvSpPr>
        <p:spPr>
          <a:xfrm>
            <a:off x="1892793"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2" name="TextBox 31">
            <a:extLst>
              <a:ext uri="{FF2B5EF4-FFF2-40B4-BE49-F238E27FC236}">
                <a16:creationId xmlns:a16="http://schemas.microsoft.com/office/drawing/2014/main" id="{1DBE0EA1-D917-DF4F-8043-3594A38BF0E1}"/>
              </a:ext>
            </a:extLst>
          </p:cNvPr>
          <p:cNvSpPr txBox="1"/>
          <p:nvPr/>
        </p:nvSpPr>
        <p:spPr>
          <a:xfrm>
            <a:off x="852317" y="3171358"/>
            <a:ext cx="3140475" cy="646331"/>
          </a:xfrm>
          <a:prstGeom prst="rect">
            <a:avLst/>
          </a:prstGeom>
          <a:noFill/>
        </p:spPr>
        <p:txBody>
          <a:bodyPr wrap="square" rtlCol="0">
            <a:spAutoFit/>
          </a:bodyPr>
          <a:lstStyle/>
          <a:p>
            <a:pPr algn="ctr"/>
            <a:r>
              <a:rPr lang="pl-PL" dirty="0"/>
              <a:t>Turēt pa rokai bankas telefona numuru</a:t>
            </a:r>
          </a:p>
        </p:txBody>
      </p:sp>
      <p:pic>
        <p:nvPicPr>
          <p:cNvPr id="33" name="Grafika 32" descr="Postit Notes outline">
            <a:extLst>
              <a:ext uri="{FF2B5EF4-FFF2-40B4-BE49-F238E27FC236}">
                <a16:creationId xmlns:a16="http://schemas.microsoft.com/office/drawing/2014/main" id="{7464A393-D6EB-F6FE-FC29-5FF5DA8E6A13}"/>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2042661" y="2189947"/>
            <a:ext cx="759788" cy="759788"/>
          </a:xfrm>
          <a:prstGeom prst="rect">
            <a:avLst/>
          </a:prstGeom>
        </p:spPr>
      </p:pic>
      <p:sp>
        <p:nvSpPr>
          <p:cNvPr id="34" name="Ovāls 33">
            <a:extLst>
              <a:ext uri="{FF2B5EF4-FFF2-40B4-BE49-F238E27FC236}">
                <a16:creationId xmlns:a16="http://schemas.microsoft.com/office/drawing/2014/main" id="{EB88F1D7-452B-E1B4-5606-68C4F09B32D5}"/>
              </a:ext>
            </a:extLst>
          </p:cNvPr>
          <p:cNvSpPr>
            <a:spLocks noChangeAspect="1"/>
          </p:cNvSpPr>
          <p:nvPr/>
        </p:nvSpPr>
        <p:spPr>
          <a:xfrm>
            <a:off x="1892793"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7" name="TextBox 36">
            <a:extLst>
              <a:ext uri="{FF2B5EF4-FFF2-40B4-BE49-F238E27FC236}">
                <a16:creationId xmlns:a16="http://schemas.microsoft.com/office/drawing/2014/main" id="{170B44D8-4059-2DA2-9CB0-0991D058F864}"/>
              </a:ext>
            </a:extLst>
          </p:cNvPr>
          <p:cNvSpPr txBox="1"/>
          <p:nvPr/>
        </p:nvSpPr>
        <p:spPr>
          <a:xfrm>
            <a:off x="508941" y="5187734"/>
            <a:ext cx="3816626" cy="646331"/>
          </a:xfrm>
          <a:prstGeom prst="rect">
            <a:avLst/>
          </a:prstGeom>
          <a:noFill/>
        </p:spPr>
        <p:txBody>
          <a:bodyPr wrap="square" rtlCol="0">
            <a:spAutoFit/>
          </a:bodyPr>
          <a:lstStyle/>
          <a:p>
            <a:pPr lvl="0" algn="ctr">
              <a:buClr>
                <a:srgbClr val="DD3325"/>
              </a:buClr>
              <a:defRPr/>
            </a:pPr>
            <a:r>
              <a:rPr lang="lv-LV" sz="1800" dirty="0">
                <a:solidFill>
                  <a:schemeClr val="dk1"/>
                </a:solidFill>
              </a:rPr>
              <a:t>Neievadīt Smart-ID,</a:t>
            </a:r>
            <a:br>
              <a:rPr lang="lv-LV" sz="1800" dirty="0">
                <a:solidFill>
                  <a:schemeClr val="dk1"/>
                </a:solidFill>
              </a:rPr>
            </a:br>
            <a:r>
              <a:rPr lang="lv-LV" sz="1800" dirty="0">
                <a:solidFill>
                  <a:schemeClr val="dk1"/>
                </a:solidFill>
              </a:rPr>
              <a:t>ja svešinieks to liek</a:t>
            </a:r>
            <a:endParaRPr lang="en-US" sz="1800" dirty="0">
              <a:solidFill>
                <a:schemeClr val="dk1"/>
              </a:solidFill>
            </a:endParaRPr>
          </a:p>
        </p:txBody>
      </p:sp>
      <p:pic>
        <p:nvPicPr>
          <p:cNvPr id="41" name="Grafika 40" descr="Internet outline">
            <a:extLst>
              <a:ext uri="{FF2B5EF4-FFF2-40B4-BE49-F238E27FC236}">
                <a16:creationId xmlns:a16="http://schemas.microsoft.com/office/drawing/2014/main" id="{42B869CC-8C62-FBC0-397B-ED695353D2B7}"/>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2036541" y="4182901"/>
            <a:ext cx="766656" cy="766656"/>
          </a:xfrm>
          <a:prstGeom prst="rect">
            <a:avLst/>
          </a:prstGeom>
        </p:spPr>
      </p:pic>
      <p:pic>
        <p:nvPicPr>
          <p:cNvPr id="42" name="Grafika 41">
            <a:extLst>
              <a:ext uri="{FF2B5EF4-FFF2-40B4-BE49-F238E27FC236}">
                <a16:creationId xmlns:a16="http://schemas.microsoft.com/office/drawing/2014/main" id="{F4E5AF8A-15D6-F32A-E409-869B6C55F23F}"/>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565595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isnstūris 8">
            <a:extLst>
              <a:ext uri="{FF2B5EF4-FFF2-40B4-BE49-F238E27FC236}">
                <a16:creationId xmlns:a16="http://schemas.microsoft.com/office/drawing/2014/main" id="{36FACB82-CCCE-6091-3876-3BDE8446B9F9}"/>
              </a:ext>
            </a:extLst>
          </p:cNvPr>
          <p:cNvSpPr/>
          <p:nvPr/>
        </p:nvSpPr>
        <p:spPr>
          <a:xfrm>
            <a:off x="0" y="1916264"/>
            <a:ext cx="5351228" cy="40472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13</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p:txBody>
          <a:bodyPr/>
          <a:lstStyle/>
          <a:p>
            <a:r>
              <a:rPr lang="lv-LV" sz="3600" dirty="0"/>
              <a:t>Audio stāsts…</a:t>
            </a:r>
          </a:p>
        </p:txBody>
      </p:sp>
      <p:sp>
        <p:nvSpPr>
          <p:cNvPr id="6" name="Rectangle 2">
            <a:extLst>
              <a:ext uri="{FF2B5EF4-FFF2-40B4-BE49-F238E27FC236}">
                <a16:creationId xmlns:a16="http://schemas.microsoft.com/office/drawing/2014/main" id="{808D7FE6-78F1-BAB6-5057-DAEF25DAD8CA}"/>
              </a:ext>
            </a:extLst>
          </p:cNvPr>
          <p:cNvSpPr/>
          <p:nvPr/>
        </p:nvSpPr>
        <p:spPr>
          <a:xfrm>
            <a:off x="5351228" y="0"/>
            <a:ext cx="6840772" cy="5963478"/>
          </a:xfrm>
          <a:prstGeom prst="rect">
            <a:avLst/>
          </a:prstGeom>
          <a:solidFill>
            <a:srgbClr val="A8C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7" name="Picture 38" descr="A picture containing text&#10;&#10;Description automatically generated">
            <a:extLst>
              <a:ext uri="{FF2B5EF4-FFF2-40B4-BE49-F238E27FC236}">
                <a16:creationId xmlns:a16="http://schemas.microsoft.com/office/drawing/2014/main" id="{78231D8E-382E-F801-4D10-2895004F98A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54000" y="946826"/>
            <a:ext cx="5000463" cy="4342051"/>
          </a:xfrm>
          <a:prstGeom prst="rect">
            <a:avLst/>
          </a:prstGeom>
        </p:spPr>
      </p:pic>
      <p:pic>
        <p:nvPicPr>
          <p:cNvPr id="8" name="4 Krāpniecība - aizdomīgi darījumi kontā">
            <a:hlinkClick r:id="" action="ppaction://media"/>
            <a:extLst>
              <a:ext uri="{FF2B5EF4-FFF2-40B4-BE49-F238E27FC236}">
                <a16:creationId xmlns:a16="http://schemas.microsoft.com/office/drawing/2014/main" id="{4D3CB0BF-3555-5DD2-2736-E1FEF152A9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4000" y="2880000"/>
            <a:ext cx="1980000" cy="1980000"/>
          </a:xfrm>
          <a:prstGeom prst="rect">
            <a:avLst/>
          </a:prstGeom>
          <a:noFill/>
        </p:spPr>
      </p:pic>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79438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4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isnstūris 8">
            <a:extLst>
              <a:ext uri="{FF2B5EF4-FFF2-40B4-BE49-F238E27FC236}">
                <a16:creationId xmlns:a16="http://schemas.microsoft.com/office/drawing/2014/main" id="{36FACB82-CCCE-6091-3876-3BDE8446B9F9}"/>
              </a:ext>
            </a:extLst>
          </p:cNvPr>
          <p:cNvSpPr/>
          <p:nvPr/>
        </p:nvSpPr>
        <p:spPr>
          <a:xfrm>
            <a:off x="3650958" y="1916264"/>
            <a:ext cx="4015306" cy="40472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 name="Picture 3" descr="A picture containing indoor, flower, wall, window&#10;&#10;Description automatically generated">
            <a:extLst>
              <a:ext uri="{FF2B5EF4-FFF2-40B4-BE49-F238E27FC236}">
                <a16:creationId xmlns:a16="http://schemas.microsoft.com/office/drawing/2014/main" id="{41D3CAEA-3D7B-A60A-1D0B-A501AF87BE3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 b="-1"/>
          <a:stretch/>
        </p:blipFill>
        <p:spPr>
          <a:xfrm>
            <a:off x="0" y="1916264"/>
            <a:ext cx="3800723" cy="4047214"/>
          </a:xfrm>
          <a:prstGeom prst="rect">
            <a:avLst/>
          </a:prstGeom>
        </p:spPr>
      </p:pic>
      <p:pic>
        <p:nvPicPr>
          <p:cNvPr id="5" name="Picture 20" descr="Shape, rectangle&#10;&#10;Description automatically generated">
            <a:extLst>
              <a:ext uri="{FF2B5EF4-FFF2-40B4-BE49-F238E27FC236}">
                <a16:creationId xmlns:a16="http://schemas.microsoft.com/office/drawing/2014/main" id="{A703D6AB-9311-A0C6-3D39-EB292A5CACC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666264" y="1916262"/>
            <a:ext cx="4525736" cy="4047215"/>
          </a:xfrm>
          <a:prstGeom prst="rect">
            <a:avLst/>
          </a:prstGeom>
          <a:solidFill>
            <a:srgbClr val="00B050">
              <a:alpha val="0"/>
            </a:srgbClr>
          </a:solidFill>
        </p:spPr>
      </p:pic>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14</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p:txBody>
          <a:bodyPr/>
          <a:lstStyle/>
          <a:p>
            <a:r>
              <a:rPr lang="lv-LV" sz="3600" dirty="0"/>
              <a:t>Audio stāsts…</a:t>
            </a:r>
          </a:p>
        </p:txBody>
      </p:sp>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18802" y="6231672"/>
            <a:ext cx="1017867" cy="360000"/>
          </a:xfrm>
          <a:prstGeom prst="rect">
            <a:avLst/>
          </a:prstGeom>
        </p:spPr>
      </p:pic>
      <p:pic>
        <p:nvPicPr>
          <p:cNvPr id="4" name="15 Romantiskā krāpniecība - mammas kredītkarte ">
            <a:hlinkClick r:id="" action="ppaction://media"/>
            <a:extLst>
              <a:ext uri="{FF2B5EF4-FFF2-40B4-BE49-F238E27FC236}">
                <a16:creationId xmlns:a16="http://schemas.microsoft.com/office/drawing/2014/main" id="{EE635BAE-FE00-B767-D148-70FAC22E21C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15800" y="2935657"/>
            <a:ext cx="1980000" cy="1980000"/>
          </a:xfrm>
          <a:prstGeom prst="rect">
            <a:avLst/>
          </a:prstGeom>
        </p:spPr>
      </p:pic>
      <p:pic>
        <p:nvPicPr>
          <p:cNvPr id="12" name="Picture 38" descr="A picture containing text&#10;&#10;Description automatically generated">
            <a:extLst>
              <a:ext uri="{FF2B5EF4-FFF2-40B4-BE49-F238E27FC236}">
                <a16:creationId xmlns:a16="http://schemas.microsoft.com/office/drawing/2014/main" id="{7E846247-8284-66CF-0C93-7A5A0C0D751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369821" y="2509911"/>
            <a:ext cx="3293582" cy="2859916"/>
          </a:xfrm>
          <a:prstGeom prst="rect">
            <a:avLst/>
          </a:prstGeom>
        </p:spPr>
      </p:pic>
    </p:spTree>
    <p:extLst>
      <p:ext uri="{BB962C8B-B14F-4D97-AF65-F5344CB8AC3E}">
        <p14:creationId xmlns:p14="http://schemas.microsoft.com/office/powerpoint/2010/main" val="341877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0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419EDB42-0114-FDC4-38D3-15AD994D81A1}"/>
              </a:ext>
            </a:extLst>
          </p:cNvPr>
          <p:cNvSpPr/>
          <p:nvPr/>
        </p:nvSpPr>
        <p:spPr>
          <a:xfrm>
            <a:off x="7666264" y="1916265"/>
            <a:ext cx="4525736" cy="4047214"/>
          </a:xfrm>
          <a:prstGeom prst="rect">
            <a:avLst/>
          </a:prstGeom>
          <a:solidFill>
            <a:srgbClr val="B8C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aisnstūris 8">
            <a:extLst>
              <a:ext uri="{FF2B5EF4-FFF2-40B4-BE49-F238E27FC236}">
                <a16:creationId xmlns:a16="http://schemas.microsoft.com/office/drawing/2014/main" id="{36FACB82-CCCE-6091-3876-3BDE8446B9F9}"/>
              </a:ext>
            </a:extLst>
          </p:cNvPr>
          <p:cNvSpPr/>
          <p:nvPr/>
        </p:nvSpPr>
        <p:spPr>
          <a:xfrm>
            <a:off x="3792770" y="1916264"/>
            <a:ext cx="3873493" cy="40472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15</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p:txBody>
          <a:bodyPr/>
          <a:lstStyle/>
          <a:p>
            <a:r>
              <a:rPr lang="lv-LV" sz="3600" dirty="0"/>
              <a:t>Audio stāsts…</a:t>
            </a:r>
          </a:p>
        </p:txBody>
      </p:sp>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18802" y="6231672"/>
            <a:ext cx="1017867" cy="360000"/>
          </a:xfrm>
          <a:prstGeom prst="rect">
            <a:avLst/>
          </a:prstGeom>
        </p:spPr>
      </p:pic>
      <p:pic>
        <p:nvPicPr>
          <p:cNvPr id="12" name="Picture 38" descr="A picture containing text&#10;&#10;Description automatically generated">
            <a:extLst>
              <a:ext uri="{FF2B5EF4-FFF2-40B4-BE49-F238E27FC236}">
                <a16:creationId xmlns:a16="http://schemas.microsoft.com/office/drawing/2014/main" id="{7E846247-8284-66CF-0C93-7A5A0C0D751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369821" y="2509911"/>
            <a:ext cx="3293582" cy="2859916"/>
          </a:xfrm>
          <a:prstGeom prst="rect">
            <a:avLst/>
          </a:prstGeom>
        </p:spPr>
      </p:pic>
      <p:pic>
        <p:nvPicPr>
          <p:cNvPr id="6" name="5 Krāpniecība - birža slēgta">
            <a:hlinkClick r:id="" action="ppaction://media"/>
            <a:extLst>
              <a:ext uri="{FF2B5EF4-FFF2-40B4-BE49-F238E27FC236}">
                <a16:creationId xmlns:a16="http://schemas.microsoft.com/office/drawing/2014/main" id="{4B510810-849C-6FA4-9A95-310EC7DDC52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15170" y="2939930"/>
            <a:ext cx="1980000" cy="1980000"/>
          </a:xfrm>
          <a:prstGeom prst="rect">
            <a:avLst/>
          </a:prstGeom>
        </p:spPr>
      </p:pic>
      <p:pic>
        <p:nvPicPr>
          <p:cNvPr id="8" name="Picture 6" descr="A person sitting at a desk with a computer and a keyboard&#10;&#10;Description automatically generated with low confidence">
            <a:extLst>
              <a:ext uri="{FF2B5EF4-FFF2-40B4-BE49-F238E27FC236}">
                <a16:creationId xmlns:a16="http://schemas.microsoft.com/office/drawing/2014/main" id="{BC30CE9B-6C08-4EB1-4C3E-038267EC04C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0" y="1916262"/>
            <a:ext cx="3792771" cy="4047215"/>
          </a:xfrm>
          <a:prstGeom prst="rect">
            <a:avLst/>
          </a:prstGeom>
        </p:spPr>
      </p:pic>
    </p:spTree>
    <p:extLst>
      <p:ext uri="{BB962C8B-B14F-4D97-AF65-F5344CB8AC3E}">
        <p14:creationId xmlns:p14="http://schemas.microsoft.com/office/powerpoint/2010/main" val="79514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4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EDEDE"/>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3534DFCB-574B-1E19-CCE9-24BFF01A6996}"/>
              </a:ext>
            </a:extLst>
          </p:cNvPr>
          <p:cNvSpPr>
            <a:spLocks noGrp="1"/>
          </p:cNvSpPr>
          <p:nvPr>
            <p:ph type="sldNum" sz="quarter" idx="11"/>
          </p:nvPr>
        </p:nvSpPr>
        <p:spPr/>
        <p:txBody>
          <a:bodyPr/>
          <a:lstStyle/>
          <a:p>
            <a:fld id="{712B737D-8E28-4713-A82C-8BA69049BAD4}" type="slidenum">
              <a:rPr lang="lv-LV" smtClean="0"/>
              <a:pPr/>
              <a:t>16</a:t>
            </a:fld>
            <a:endParaRPr lang="lv-LV"/>
          </a:p>
        </p:txBody>
      </p:sp>
      <p:sp>
        <p:nvSpPr>
          <p:cNvPr id="12" name="TextBox 11">
            <a:hlinkClick r:id="rId2"/>
            <a:extLst>
              <a:ext uri="{FF2B5EF4-FFF2-40B4-BE49-F238E27FC236}">
                <a16:creationId xmlns:a16="http://schemas.microsoft.com/office/drawing/2014/main" id="{49EDEB08-3C01-407E-A6F9-A9DEF1380BA1}"/>
              </a:ext>
            </a:extLst>
          </p:cNvPr>
          <p:cNvSpPr txBox="1"/>
          <p:nvPr/>
        </p:nvSpPr>
        <p:spPr>
          <a:xfrm>
            <a:off x="7981619" y="2913962"/>
            <a:ext cx="3079775" cy="369332"/>
          </a:xfrm>
          <a:prstGeom prst="rect">
            <a:avLst/>
          </a:prstGeom>
          <a:noFill/>
          <a:ln>
            <a:noFill/>
          </a:ln>
        </p:spPr>
        <p:txBody>
          <a:bodyPr wrap="square" rtlCol="0">
            <a:spAutoFit/>
          </a:bodyPr>
          <a:lstStyle/>
          <a:p>
            <a:pPr algn="l"/>
            <a:r>
              <a:rPr lang="lv-LV" sz="1800" dirty="0" err="1">
                <a:solidFill>
                  <a:schemeClr val="bg1"/>
                </a:solidFill>
              </a:rPr>
              <a:t>angelina.muste@bank.lv</a:t>
            </a:r>
            <a:endParaRPr lang="lv-LV" dirty="0">
              <a:solidFill>
                <a:schemeClr val="bg1"/>
              </a:solidFill>
            </a:endParaRPr>
          </a:p>
        </p:txBody>
      </p:sp>
      <p:pic>
        <p:nvPicPr>
          <p:cNvPr id="14" name="Grafika 13" descr="Envelope outline">
            <a:extLst>
              <a:ext uri="{FF2B5EF4-FFF2-40B4-BE49-F238E27FC236}">
                <a16:creationId xmlns:a16="http://schemas.microsoft.com/office/drawing/2014/main" id="{55AAF84B-12AE-5B0B-EDD7-11FD57CD4F6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97379" y="2864012"/>
            <a:ext cx="469232" cy="469232"/>
          </a:xfrm>
          <a:prstGeom prst="rect">
            <a:avLst/>
          </a:prstGeom>
        </p:spPr>
      </p:pic>
      <p:sp>
        <p:nvSpPr>
          <p:cNvPr id="6" name="TextBox 5">
            <a:extLst>
              <a:ext uri="{FF2B5EF4-FFF2-40B4-BE49-F238E27FC236}">
                <a16:creationId xmlns:a16="http://schemas.microsoft.com/office/drawing/2014/main" id="{DDF28594-E6F7-2413-0DDE-8E88C0E82ABD}"/>
              </a:ext>
            </a:extLst>
          </p:cNvPr>
          <p:cNvSpPr txBox="1"/>
          <p:nvPr/>
        </p:nvSpPr>
        <p:spPr>
          <a:xfrm>
            <a:off x="7981619" y="3575164"/>
            <a:ext cx="2345635" cy="369332"/>
          </a:xfrm>
          <a:prstGeom prst="rect">
            <a:avLst/>
          </a:prstGeom>
          <a:noFill/>
          <a:ln>
            <a:noFill/>
          </a:ln>
        </p:spPr>
        <p:txBody>
          <a:bodyPr wrap="square" rtlCol="0">
            <a:spAutoFit/>
          </a:bodyPr>
          <a:lstStyle/>
          <a:p>
            <a:pPr algn="l"/>
            <a:r>
              <a:rPr lang="lv-LV" dirty="0" err="1">
                <a:solidFill>
                  <a:schemeClr val="bg1"/>
                </a:solidFill>
              </a:rPr>
              <a:t>www.naudasskola.lv</a:t>
            </a:r>
            <a:endParaRPr lang="lv-LV" dirty="0">
              <a:solidFill>
                <a:schemeClr val="bg1"/>
              </a:solidFill>
            </a:endParaRPr>
          </a:p>
        </p:txBody>
      </p:sp>
      <p:pic>
        <p:nvPicPr>
          <p:cNvPr id="16" name="Grafika 15">
            <a:extLst>
              <a:ext uri="{FF2B5EF4-FFF2-40B4-BE49-F238E27FC236}">
                <a16:creationId xmlns:a16="http://schemas.microsoft.com/office/drawing/2014/main" id="{B842E661-63E2-16AC-DD18-D884A7E0210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2704" y="6230134"/>
            <a:ext cx="1017869" cy="360000"/>
          </a:xfrm>
          <a:prstGeom prst="rect">
            <a:avLst/>
          </a:prstGeom>
        </p:spPr>
      </p:pic>
      <p:pic>
        <p:nvPicPr>
          <p:cNvPr id="22" name="Grafika 21" descr="Home outline">
            <a:extLst>
              <a:ext uri="{FF2B5EF4-FFF2-40B4-BE49-F238E27FC236}">
                <a16:creationId xmlns:a16="http://schemas.microsoft.com/office/drawing/2014/main" id="{8F4287E3-D7B3-8A68-DCEC-A72927B9B80E}"/>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7297379" y="3452461"/>
            <a:ext cx="469232" cy="469232"/>
          </a:xfrm>
          <a:prstGeom prst="rect">
            <a:avLst/>
          </a:prstGeom>
        </p:spPr>
      </p:pic>
      <p:sp>
        <p:nvSpPr>
          <p:cNvPr id="23" name="Taisnstūris 22">
            <a:extLst>
              <a:ext uri="{FF2B5EF4-FFF2-40B4-BE49-F238E27FC236}">
                <a16:creationId xmlns:a16="http://schemas.microsoft.com/office/drawing/2014/main" id="{B5B2E30F-4949-AAFA-7F18-08AD9D66C040}"/>
              </a:ext>
            </a:extLst>
          </p:cNvPr>
          <p:cNvSpPr/>
          <p:nvPr/>
        </p:nvSpPr>
        <p:spPr>
          <a:xfrm>
            <a:off x="11817600" y="2663687"/>
            <a:ext cx="374400" cy="1534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descr="Attēls, kurā ir teksts&#10;&#10;Apraksts ģenerēts automātiski">
            <a:extLst>
              <a:ext uri="{FF2B5EF4-FFF2-40B4-BE49-F238E27FC236}">
                <a16:creationId xmlns:a16="http://schemas.microsoft.com/office/drawing/2014/main" id="{90135ACE-FCAD-B4D1-CFAD-2B244A9B794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0" y="1672194"/>
            <a:ext cx="5997039" cy="3513612"/>
          </a:xfrm>
          <a:prstGeom prst="rect">
            <a:avLst/>
          </a:prstGeom>
        </p:spPr>
      </p:pic>
    </p:spTree>
    <p:extLst>
      <p:ext uri="{BB962C8B-B14F-4D97-AF65-F5344CB8AC3E}">
        <p14:creationId xmlns:p14="http://schemas.microsoft.com/office/powerpoint/2010/main" val="3009166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621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4FD23E9F-6654-73F4-A9F2-BDF352A4DD53}"/>
              </a:ext>
            </a:extLst>
          </p:cNvPr>
          <p:cNvSpPr>
            <a:spLocks noGrp="1"/>
          </p:cNvSpPr>
          <p:nvPr>
            <p:ph type="sldNum" sz="quarter" idx="11"/>
          </p:nvPr>
        </p:nvSpPr>
        <p:spPr/>
        <p:txBody>
          <a:bodyPr/>
          <a:lstStyle/>
          <a:p>
            <a:fld id="{0C9F65A0-2F09-4141-8FCD-F0391BF63056}" type="slidenum">
              <a:rPr lang="lv-LV" smtClean="0"/>
              <a:pPr/>
              <a:t>18</a:t>
            </a:fld>
            <a:endParaRPr lang="lv-LV"/>
          </a:p>
        </p:txBody>
      </p:sp>
      <p:grpSp>
        <p:nvGrpSpPr>
          <p:cNvPr id="46" name="Grupa 45">
            <a:extLst>
              <a:ext uri="{FF2B5EF4-FFF2-40B4-BE49-F238E27FC236}">
                <a16:creationId xmlns:a16="http://schemas.microsoft.com/office/drawing/2014/main" id="{3C45AA13-611C-9B46-1178-E1EF75461343}"/>
              </a:ext>
            </a:extLst>
          </p:cNvPr>
          <p:cNvGrpSpPr/>
          <p:nvPr/>
        </p:nvGrpSpPr>
        <p:grpSpPr>
          <a:xfrm>
            <a:off x="1035788" y="1888848"/>
            <a:ext cx="548435" cy="3662621"/>
            <a:chOff x="3368946" y="2027016"/>
            <a:chExt cx="548435" cy="3662621"/>
          </a:xfrm>
        </p:grpSpPr>
        <p:sp>
          <p:nvSpPr>
            <p:cNvPr id="8" name="TextBox 7">
              <a:extLst>
                <a:ext uri="{FF2B5EF4-FFF2-40B4-BE49-F238E27FC236}">
                  <a16:creationId xmlns:a16="http://schemas.microsoft.com/office/drawing/2014/main" id="{53989684-CE3E-9FD8-51F2-4D5789D5348C}"/>
                </a:ext>
              </a:extLst>
            </p:cNvPr>
            <p:cNvSpPr txBox="1"/>
            <p:nvPr/>
          </p:nvSpPr>
          <p:spPr>
            <a:xfrm rot="16200000">
              <a:off x="3059211" y="3800396"/>
              <a:ext cx="810084" cy="184666"/>
            </a:xfrm>
            <a:prstGeom prst="rect">
              <a:avLst/>
            </a:prstGeom>
            <a:noFill/>
          </p:spPr>
          <p:txBody>
            <a:bodyPr wrap="none" lIns="36000" tIns="0" rIns="36000" bIns="0" rtlCol="0" anchor="ctr">
              <a:spAutoFit/>
            </a:bodyPr>
            <a:lstStyle/>
            <a:p>
              <a:pPr algn="l"/>
              <a:r>
                <a:rPr lang="lv-LV" sz="1200" dirty="0">
                  <a:solidFill>
                    <a:srgbClr val="2CC859"/>
                  </a:solidFill>
                  <a:latin typeface="Times New Roman" panose="02020603050405020304" pitchFamily="18" charset="0"/>
                  <a:cs typeface="Times New Roman" panose="02020603050405020304" pitchFamily="18" charset="0"/>
                </a:rPr>
                <a:t>►</a:t>
              </a:r>
              <a:r>
                <a:rPr lang="lv-LV" sz="1200" dirty="0">
                  <a:solidFill>
                    <a:srgbClr val="333333"/>
                  </a:solidFill>
                </a:rPr>
                <a:t>Kāpums</a:t>
              </a:r>
              <a:endParaRPr lang="lv-LV" sz="1200" dirty="0">
                <a:solidFill>
                  <a:srgbClr val="2CC859"/>
                </a:solidFill>
              </a:endParaRPr>
            </a:p>
          </p:txBody>
        </p:sp>
        <p:grpSp>
          <p:nvGrpSpPr>
            <p:cNvPr id="35" name="Grupa 34">
              <a:extLst>
                <a:ext uri="{FF2B5EF4-FFF2-40B4-BE49-F238E27FC236}">
                  <a16:creationId xmlns:a16="http://schemas.microsoft.com/office/drawing/2014/main" id="{71937C4E-FF24-F553-4235-09BE15A14D5F}"/>
                </a:ext>
              </a:extLst>
            </p:cNvPr>
            <p:cNvGrpSpPr>
              <a:grpSpLocks noChangeAspect="1"/>
            </p:cNvGrpSpPr>
            <p:nvPr/>
          </p:nvGrpSpPr>
          <p:grpSpPr>
            <a:xfrm rot="16200000">
              <a:off x="3117520" y="3536390"/>
              <a:ext cx="1311720" cy="288000"/>
              <a:chOff x="2166199" y="2306560"/>
              <a:chExt cx="1639650" cy="360000"/>
            </a:xfrm>
          </p:grpSpPr>
          <p:sp>
            <p:nvSpPr>
              <p:cNvPr id="7" name="Taisnstūris: ar noapaļotiem stūriem 6">
                <a:extLst>
                  <a:ext uri="{FF2B5EF4-FFF2-40B4-BE49-F238E27FC236}">
                    <a16:creationId xmlns:a16="http://schemas.microsoft.com/office/drawing/2014/main" id="{3A2072EA-FE35-A7A0-E314-F88FBEAA455C}"/>
                  </a:ext>
                </a:extLst>
              </p:cNvPr>
              <p:cNvSpPr/>
              <p:nvPr/>
            </p:nvSpPr>
            <p:spPr>
              <a:xfrm>
                <a:off x="2166199" y="2306560"/>
                <a:ext cx="1639650" cy="360000"/>
              </a:xfrm>
              <a:prstGeom prst="roundRect">
                <a:avLst>
                  <a:gd name="adj" fmla="val 4974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2" name="Grupa 11">
                <a:extLst>
                  <a:ext uri="{FF2B5EF4-FFF2-40B4-BE49-F238E27FC236}">
                    <a16:creationId xmlns:a16="http://schemas.microsoft.com/office/drawing/2014/main" id="{BA349C62-B524-2272-3F3A-DAC61CCAB053}"/>
                  </a:ext>
                </a:extLst>
              </p:cNvPr>
              <p:cNvGrpSpPr/>
              <p:nvPr/>
            </p:nvGrpSpPr>
            <p:grpSpPr>
              <a:xfrm rot="10800000">
                <a:off x="2209921" y="2352080"/>
                <a:ext cx="1552207" cy="268959"/>
                <a:chOff x="636092" y="7014413"/>
                <a:chExt cx="776108" cy="134480"/>
              </a:xfrm>
            </p:grpSpPr>
            <p:sp>
              <p:nvSpPr>
                <p:cNvPr id="26" name="Ovāls 25">
                  <a:extLst>
                    <a:ext uri="{FF2B5EF4-FFF2-40B4-BE49-F238E27FC236}">
                      <a16:creationId xmlns:a16="http://schemas.microsoft.com/office/drawing/2014/main" id="{9328D67D-D864-AB8B-E5F9-4D6DC53E3535}"/>
                    </a:ext>
                  </a:extLst>
                </p:cNvPr>
                <p:cNvSpPr/>
                <p:nvPr/>
              </p:nvSpPr>
              <p:spPr>
                <a:xfrm rot="16200000">
                  <a:off x="636092" y="7014413"/>
                  <a:ext cx="134480" cy="134480"/>
                </a:xfrm>
                <a:prstGeom prst="ellipse">
                  <a:avLst/>
                </a:prstGeom>
                <a:solidFill>
                  <a:srgbClr val="D0F4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Ovāls 26">
                  <a:extLst>
                    <a:ext uri="{FF2B5EF4-FFF2-40B4-BE49-F238E27FC236}">
                      <a16:creationId xmlns:a16="http://schemas.microsoft.com/office/drawing/2014/main" id="{858C0773-55C7-A60F-580A-3C537D1AA760}"/>
                    </a:ext>
                  </a:extLst>
                </p:cNvPr>
                <p:cNvSpPr/>
                <p:nvPr/>
              </p:nvSpPr>
              <p:spPr>
                <a:xfrm rot="16200000">
                  <a:off x="764418" y="7014413"/>
                  <a:ext cx="134480" cy="134480"/>
                </a:xfrm>
                <a:prstGeom prst="ellipse">
                  <a:avLst/>
                </a:prstGeom>
                <a:solidFill>
                  <a:srgbClr val="B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Ovāls 27">
                  <a:extLst>
                    <a:ext uri="{FF2B5EF4-FFF2-40B4-BE49-F238E27FC236}">
                      <a16:creationId xmlns:a16="http://schemas.microsoft.com/office/drawing/2014/main" id="{DDAB3423-1D28-AA92-BE9F-6E8BE4C098D7}"/>
                    </a:ext>
                  </a:extLst>
                </p:cNvPr>
                <p:cNvSpPr/>
                <p:nvPr/>
              </p:nvSpPr>
              <p:spPr>
                <a:xfrm rot="16200000">
                  <a:off x="892744" y="7014413"/>
                  <a:ext cx="134480" cy="134480"/>
                </a:xfrm>
                <a:prstGeom prst="ellipse">
                  <a:avLst/>
                </a:prstGeom>
                <a:solidFill>
                  <a:srgbClr val="8EE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Ovāls 28">
                  <a:extLst>
                    <a:ext uri="{FF2B5EF4-FFF2-40B4-BE49-F238E27FC236}">
                      <a16:creationId xmlns:a16="http://schemas.microsoft.com/office/drawing/2014/main" id="{65C2C219-471B-CB39-5536-7117129456FE}"/>
                    </a:ext>
                  </a:extLst>
                </p:cNvPr>
                <p:cNvSpPr/>
                <p:nvPr/>
              </p:nvSpPr>
              <p:spPr>
                <a:xfrm rot="16200000">
                  <a:off x="1021070" y="7014413"/>
                  <a:ext cx="134480" cy="134480"/>
                </a:xfrm>
                <a:prstGeom prst="ellipse">
                  <a:avLst/>
                </a:prstGeom>
                <a:solidFill>
                  <a:srgbClr val="65DD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Ovāls 29">
                  <a:extLst>
                    <a:ext uri="{FF2B5EF4-FFF2-40B4-BE49-F238E27FC236}">
                      <a16:creationId xmlns:a16="http://schemas.microsoft.com/office/drawing/2014/main" id="{30CBD076-7A74-D76C-3ABD-34C5A994B247}"/>
                    </a:ext>
                  </a:extLst>
                </p:cNvPr>
                <p:cNvSpPr/>
                <p:nvPr/>
              </p:nvSpPr>
              <p:spPr>
                <a:xfrm rot="16200000">
                  <a:off x="1149396" y="7014413"/>
                  <a:ext cx="134480" cy="134480"/>
                </a:xfrm>
                <a:prstGeom prst="ellipse">
                  <a:avLst/>
                </a:prstGeom>
                <a:solidFill>
                  <a:srgbClr val="46D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069B40CD-AB92-11A0-7780-A2F80C3C9B5A}"/>
                    </a:ext>
                  </a:extLst>
                </p:cNvPr>
                <p:cNvSpPr/>
                <p:nvPr/>
              </p:nvSpPr>
              <p:spPr>
                <a:xfrm rot="16200000">
                  <a:off x="1277720" y="7014413"/>
                  <a:ext cx="134480" cy="134480"/>
                </a:xfrm>
                <a:prstGeom prst="ellipse">
                  <a:avLst/>
                </a:prstGeom>
                <a:solidFill>
                  <a:srgbClr val="2CC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sp>
          <p:nvSpPr>
            <p:cNvPr id="9" name="TextBox 8">
              <a:extLst>
                <a:ext uri="{FF2B5EF4-FFF2-40B4-BE49-F238E27FC236}">
                  <a16:creationId xmlns:a16="http://schemas.microsoft.com/office/drawing/2014/main" id="{B2ABC628-C5F7-4FE1-8249-FA039DF104D8}"/>
                </a:ext>
              </a:extLst>
            </p:cNvPr>
            <p:cNvSpPr txBox="1"/>
            <p:nvPr/>
          </p:nvSpPr>
          <p:spPr>
            <a:xfrm rot="5400000">
              <a:off x="3071233" y="4707386"/>
              <a:ext cx="786040" cy="184666"/>
            </a:xfrm>
            <a:prstGeom prst="rect">
              <a:avLst/>
            </a:prstGeom>
            <a:noFill/>
          </p:spPr>
          <p:txBody>
            <a:bodyPr wrap="none" lIns="36000" tIns="0" rIns="36000" bIns="0" rtlCol="0" anchor="ctr">
              <a:spAutoFit/>
            </a:bodyPr>
            <a:lstStyle/>
            <a:p>
              <a:pPr algn="l"/>
              <a:r>
                <a:rPr lang="lv-LV" sz="1200" dirty="0">
                  <a:solidFill>
                    <a:srgbClr val="E65454"/>
                  </a:solidFill>
                  <a:latin typeface="Times New Roman" panose="02020603050405020304" pitchFamily="18" charset="0"/>
                  <a:cs typeface="Times New Roman" panose="02020603050405020304" pitchFamily="18" charset="0"/>
                </a:rPr>
                <a:t>►</a:t>
              </a:r>
              <a:r>
                <a:rPr lang="lv-LV" sz="1200" dirty="0">
                  <a:solidFill>
                    <a:srgbClr val="333333"/>
                  </a:solidFill>
                </a:rPr>
                <a:t>Kritums</a:t>
              </a:r>
              <a:endParaRPr lang="lv-LV" sz="1200" dirty="0">
                <a:solidFill>
                  <a:srgbClr val="E65454"/>
                </a:solidFill>
              </a:endParaRPr>
            </a:p>
          </p:txBody>
        </p:sp>
        <p:grpSp>
          <p:nvGrpSpPr>
            <p:cNvPr id="34" name="Grupa 33">
              <a:extLst>
                <a:ext uri="{FF2B5EF4-FFF2-40B4-BE49-F238E27FC236}">
                  <a16:creationId xmlns:a16="http://schemas.microsoft.com/office/drawing/2014/main" id="{067A1162-181A-D8FB-0235-4756BEF6068C}"/>
                </a:ext>
              </a:extLst>
            </p:cNvPr>
            <p:cNvGrpSpPr>
              <a:grpSpLocks noChangeAspect="1"/>
            </p:cNvGrpSpPr>
            <p:nvPr/>
          </p:nvGrpSpPr>
          <p:grpSpPr>
            <a:xfrm rot="5400000">
              <a:off x="3114779" y="4887035"/>
              <a:ext cx="1317204" cy="288000"/>
              <a:chOff x="2169041" y="2787720"/>
              <a:chExt cx="1646506" cy="360000"/>
            </a:xfrm>
          </p:grpSpPr>
          <p:sp>
            <p:nvSpPr>
              <p:cNvPr id="6" name="Taisnstūris: ar noapaļotiem stūriem 5">
                <a:extLst>
                  <a:ext uri="{FF2B5EF4-FFF2-40B4-BE49-F238E27FC236}">
                    <a16:creationId xmlns:a16="http://schemas.microsoft.com/office/drawing/2014/main" id="{6919C802-4849-285C-2CC4-BCFAF859ACE5}"/>
                  </a:ext>
                </a:extLst>
              </p:cNvPr>
              <p:cNvSpPr/>
              <p:nvPr/>
            </p:nvSpPr>
            <p:spPr>
              <a:xfrm>
                <a:off x="2169041" y="2787720"/>
                <a:ext cx="1646506" cy="360000"/>
              </a:xfrm>
              <a:prstGeom prst="roundRect">
                <a:avLst>
                  <a:gd name="adj" fmla="val 4974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3" name="Grupa 12">
                <a:extLst>
                  <a:ext uri="{FF2B5EF4-FFF2-40B4-BE49-F238E27FC236}">
                    <a16:creationId xmlns:a16="http://schemas.microsoft.com/office/drawing/2014/main" id="{3CA30CCB-D999-3C39-3CED-89ECE4FA9288}"/>
                  </a:ext>
                </a:extLst>
              </p:cNvPr>
              <p:cNvGrpSpPr/>
              <p:nvPr/>
            </p:nvGrpSpPr>
            <p:grpSpPr>
              <a:xfrm>
                <a:off x="2216191" y="2833240"/>
                <a:ext cx="1552207" cy="268959"/>
                <a:chOff x="1471543" y="7014413"/>
                <a:chExt cx="776108" cy="134480"/>
              </a:xfrm>
            </p:grpSpPr>
            <p:sp>
              <p:nvSpPr>
                <p:cNvPr id="20" name="Ovāls 19">
                  <a:extLst>
                    <a:ext uri="{FF2B5EF4-FFF2-40B4-BE49-F238E27FC236}">
                      <a16:creationId xmlns:a16="http://schemas.microsoft.com/office/drawing/2014/main" id="{917A753F-24C8-0D27-565A-ADE63870C20E}"/>
                    </a:ext>
                  </a:extLst>
                </p:cNvPr>
                <p:cNvSpPr/>
                <p:nvPr/>
              </p:nvSpPr>
              <p:spPr>
                <a:xfrm rot="16200000">
                  <a:off x="1471543" y="7014413"/>
                  <a:ext cx="134480" cy="134480"/>
                </a:xfrm>
                <a:prstGeom prst="ellipse">
                  <a:avLst/>
                </a:prstGeom>
                <a:solidFill>
                  <a:srgbClr val="E6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3D1D6063-9A86-349A-F209-9028E1ED77DE}"/>
                    </a:ext>
                  </a:extLst>
                </p:cNvPr>
                <p:cNvSpPr/>
                <p:nvPr/>
              </p:nvSpPr>
              <p:spPr>
                <a:xfrm rot="16200000">
                  <a:off x="1599869" y="7014413"/>
                  <a:ext cx="134480" cy="134480"/>
                </a:xfrm>
                <a:prstGeom prst="ellipse">
                  <a:avLst/>
                </a:prstGeom>
                <a:solidFill>
                  <a:srgbClr val="EA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Ovāls 21">
                  <a:extLst>
                    <a:ext uri="{FF2B5EF4-FFF2-40B4-BE49-F238E27FC236}">
                      <a16:creationId xmlns:a16="http://schemas.microsoft.com/office/drawing/2014/main" id="{7294260E-CD04-B8F2-7A6A-92E5523988C4}"/>
                    </a:ext>
                  </a:extLst>
                </p:cNvPr>
                <p:cNvSpPr/>
                <p:nvPr/>
              </p:nvSpPr>
              <p:spPr>
                <a:xfrm rot="16200000">
                  <a:off x="1728195" y="7014413"/>
                  <a:ext cx="134480" cy="134480"/>
                </a:xfrm>
                <a:prstGeom prst="ellipse">
                  <a:avLst/>
                </a:prstGeom>
                <a:solidFill>
                  <a:srgbClr val="EE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A29F08A6-CB9D-246D-EC84-FC99AB950CC8}"/>
                    </a:ext>
                  </a:extLst>
                </p:cNvPr>
                <p:cNvSpPr/>
                <p:nvPr/>
              </p:nvSpPr>
              <p:spPr>
                <a:xfrm rot="16200000">
                  <a:off x="1856521" y="7014413"/>
                  <a:ext cx="134480" cy="134480"/>
                </a:xfrm>
                <a:prstGeom prst="ellipse">
                  <a:avLst/>
                </a:prstGeom>
                <a:solidFill>
                  <a:srgbClr val="F3A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0A30E855-28DD-4104-5C95-1024DC0ED6AB}"/>
                    </a:ext>
                  </a:extLst>
                </p:cNvPr>
                <p:cNvSpPr/>
                <p:nvPr/>
              </p:nvSpPr>
              <p:spPr>
                <a:xfrm rot="16200000">
                  <a:off x="1984847" y="7014413"/>
                  <a:ext cx="134480" cy="134480"/>
                </a:xfrm>
                <a:prstGeom prst="ellipse">
                  <a:avLst/>
                </a:prstGeom>
                <a:solidFill>
                  <a:srgbClr val="F6C6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4B139D0-0678-FA74-C21E-DFE69113E8DF}"/>
                    </a:ext>
                  </a:extLst>
                </p:cNvPr>
                <p:cNvSpPr/>
                <p:nvPr/>
              </p:nvSpPr>
              <p:spPr>
                <a:xfrm rot="16200000">
                  <a:off x="2113171" y="7014413"/>
                  <a:ext cx="134480" cy="134480"/>
                </a:xfrm>
                <a:prstGeom prst="ellipse">
                  <a:avLst/>
                </a:prstGeom>
                <a:solidFill>
                  <a:srgbClr val="FB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40" name="Grupa 39">
              <a:extLst>
                <a:ext uri="{FF2B5EF4-FFF2-40B4-BE49-F238E27FC236}">
                  <a16:creationId xmlns:a16="http://schemas.microsoft.com/office/drawing/2014/main" id="{2B5F6D9F-0392-9A04-BE33-5C0B03672E7F}"/>
                </a:ext>
              </a:extLst>
            </p:cNvPr>
            <p:cNvGrpSpPr/>
            <p:nvPr/>
          </p:nvGrpSpPr>
          <p:grpSpPr>
            <a:xfrm>
              <a:off x="3368946" y="2678995"/>
              <a:ext cx="548435" cy="288000"/>
              <a:chOff x="4021727" y="2415896"/>
              <a:chExt cx="548435" cy="288000"/>
            </a:xfrm>
          </p:grpSpPr>
          <p:sp>
            <p:nvSpPr>
              <p:cNvPr id="5" name="Taisnstūris: ar noapaļotiem stūriem 4">
                <a:extLst>
                  <a:ext uri="{FF2B5EF4-FFF2-40B4-BE49-F238E27FC236}">
                    <a16:creationId xmlns:a16="http://schemas.microsoft.com/office/drawing/2014/main" id="{061038B8-20E5-3950-10D6-C8918BC2FABC}"/>
                  </a:ext>
                </a:extLst>
              </p:cNvPr>
              <p:cNvSpPr>
                <a:spLocks noChangeAspect="1"/>
              </p:cNvSpPr>
              <p:nvPr/>
            </p:nvSpPr>
            <p:spPr>
              <a:xfrm>
                <a:off x="4021727" y="2415896"/>
                <a:ext cx="548435" cy="288000"/>
              </a:xfrm>
              <a:prstGeom prst="roundRect">
                <a:avLst>
                  <a:gd name="adj" fmla="val 4974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āls 9">
                <a:extLst>
                  <a:ext uri="{FF2B5EF4-FFF2-40B4-BE49-F238E27FC236}">
                    <a16:creationId xmlns:a16="http://schemas.microsoft.com/office/drawing/2014/main" id="{D1A75C8A-0089-5545-20F1-24184FB30DC9}"/>
                  </a:ext>
                </a:extLst>
              </p:cNvPr>
              <p:cNvSpPr>
                <a:spLocks noChangeAspect="1"/>
              </p:cNvSpPr>
              <p:nvPr/>
            </p:nvSpPr>
            <p:spPr>
              <a:xfrm rot="16200000">
                <a:off x="4313269" y="2454229"/>
                <a:ext cx="215167" cy="215167"/>
              </a:xfrm>
              <a:prstGeom prst="ellipse">
                <a:avLst/>
              </a:prstGeom>
              <a:solidFill>
                <a:srgbClr val="F7C6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C453B655-35E8-3159-F285-732958489E4E}"/>
                  </a:ext>
                </a:extLst>
              </p:cNvPr>
              <p:cNvSpPr txBox="1">
                <a:spLocks noChangeAspect="1"/>
              </p:cNvSpPr>
              <p:nvPr/>
            </p:nvSpPr>
            <p:spPr>
              <a:xfrm>
                <a:off x="4068642" y="2465369"/>
                <a:ext cx="237813" cy="184666"/>
              </a:xfrm>
              <a:prstGeom prst="rect">
                <a:avLst/>
              </a:prstGeom>
              <a:noFill/>
            </p:spPr>
            <p:txBody>
              <a:bodyPr wrap="none" lIns="36000" tIns="0" rIns="36000" bIns="0" rtlCol="0">
                <a:spAutoFit/>
              </a:bodyPr>
              <a:lstStyle/>
              <a:p>
                <a:pPr algn="l"/>
                <a:r>
                  <a:rPr lang="lv-LV" sz="1200" dirty="0">
                    <a:solidFill>
                      <a:srgbClr val="333333"/>
                    </a:solidFill>
                  </a:rPr>
                  <a:t>LT</a:t>
                </a:r>
              </a:p>
            </p:txBody>
          </p:sp>
        </p:grpSp>
        <p:grpSp>
          <p:nvGrpSpPr>
            <p:cNvPr id="38" name="Grupa 37">
              <a:extLst>
                <a:ext uri="{FF2B5EF4-FFF2-40B4-BE49-F238E27FC236}">
                  <a16:creationId xmlns:a16="http://schemas.microsoft.com/office/drawing/2014/main" id="{D4DEF751-7419-897C-19CF-DA1F14A10973}"/>
                </a:ext>
              </a:extLst>
            </p:cNvPr>
            <p:cNvGrpSpPr/>
            <p:nvPr/>
          </p:nvGrpSpPr>
          <p:grpSpPr>
            <a:xfrm>
              <a:off x="3368946" y="2353006"/>
              <a:ext cx="548435" cy="288000"/>
              <a:chOff x="3362896" y="2415896"/>
              <a:chExt cx="548435" cy="288000"/>
            </a:xfrm>
          </p:grpSpPr>
          <p:sp>
            <p:nvSpPr>
              <p:cNvPr id="14" name="Taisnstūris: ar noapaļotiem stūriem 13">
                <a:extLst>
                  <a:ext uri="{FF2B5EF4-FFF2-40B4-BE49-F238E27FC236}">
                    <a16:creationId xmlns:a16="http://schemas.microsoft.com/office/drawing/2014/main" id="{F57A03AB-1BDE-D3B5-C958-861E806444C5}"/>
                  </a:ext>
                </a:extLst>
              </p:cNvPr>
              <p:cNvSpPr>
                <a:spLocks noChangeAspect="1"/>
              </p:cNvSpPr>
              <p:nvPr/>
            </p:nvSpPr>
            <p:spPr>
              <a:xfrm>
                <a:off x="3362896" y="2415896"/>
                <a:ext cx="548435" cy="288000"/>
              </a:xfrm>
              <a:prstGeom prst="roundRect">
                <a:avLst>
                  <a:gd name="adj" fmla="val 4974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6976D83D-ACE4-A69C-8433-88BBC3C66F45}"/>
                  </a:ext>
                </a:extLst>
              </p:cNvPr>
              <p:cNvSpPr>
                <a:spLocks noChangeAspect="1"/>
              </p:cNvSpPr>
              <p:nvPr/>
            </p:nvSpPr>
            <p:spPr>
              <a:xfrm rot="16200000">
                <a:off x="3654438" y="2454229"/>
                <a:ext cx="215167" cy="215167"/>
              </a:xfrm>
              <a:prstGeom prst="ellipse">
                <a:avLst/>
              </a:prstGeom>
              <a:solidFill>
                <a:srgbClr val="0077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xtBox 15">
                <a:extLst>
                  <a:ext uri="{FF2B5EF4-FFF2-40B4-BE49-F238E27FC236}">
                    <a16:creationId xmlns:a16="http://schemas.microsoft.com/office/drawing/2014/main" id="{4EFD15F6-CE4F-48A5-3845-70FB50CC738E}"/>
                  </a:ext>
                </a:extLst>
              </p:cNvPr>
              <p:cNvSpPr txBox="1">
                <a:spLocks noChangeAspect="1"/>
              </p:cNvSpPr>
              <p:nvPr/>
            </p:nvSpPr>
            <p:spPr>
              <a:xfrm>
                <a:off x="3409810" y="2465369"/>
                <a:ext cx="242621" cy="184666"/>
              </a:xfrm>
              <a:prstGeom prst="rect">
                <a:avLst/>
              </a:prstGeom>
              <a:noFill/>
            </p:spPr>
            <p:txBody>
              <a:bodyPr wrap="none" lIns="36000" tIns="0" rIns="36000" bIns="0" rtlCol="0">
                <a:spAutoFit/>
              </a:bodyPr>
              <a:lstStyle/>
              <a:p>
                <a:pPr algn="l"/>
                <a:r>
                  <a:rPr lang="lv-LV" sz="1200" dirty="0">
                    <a:solidFill>
                      <a:srgbClr val="333333"/>
                    </a:solidFill>
                  </a:rPr>
                  <a:t>EE</a:t>
                </a:r>
              </a:p>
            </p:txBody>
          </p:sp>
        </p:grpSp>
        <p:grpSp>
          <p:nvGrpSpPr>
            <p:cNvPr id="39" name="Grupa 38">
              <a:extLst>
                <a:ext uri="{FF2B5EF4-FFF2-40B4-BE49-F238E27FC236}">
                  <a16:creationId xmlns:a16="http://schemas.microsoft.com/office/drawing/2014/main" id="{838E20FF-01D3-6932-3DC6-C16225345D45}"/>
                </a:ext>
              </a:extLst>
            </p:cNvPr>
            <p:cNvGrpSpPr/>
            <p:nvPr/>
          </p:nvGrpSpPr>
          <p:grpSpPr>
            <a:xfrm>
              <a:off x="3368946" y="2027016"/>
              <a:ext cx="548435" cy="288000"/>
              <a:chOff x="2719170" y="2415896"/>
              <a:chExt cx="548435" cy="288000"/>
            </a:xfrm>
          </p:grpSpPr>
          <p:sp>
            <p:nvSpPr>
              <p:cNvPr id="17" name="Taisnstūris: ar noapaļotiem stūriem 16">
                <a:extLst>
                  <a:ext uri="{FF2B5EF4-FFF2-40B4-BE49-F238E27FC236}">
                    <a16:creationId xmlns:a16="http://schemas.microsoft.com/office/drawing/2014/main" id="{B124DA16-A4DF-BE41-C40E-14F225772844}"/>
                  </a:ext>
                </a:extLst>
              </p:cNvPr>
              <p:cNvSpPr>
                <a:spLocks noChangeAspect="1"/>
              </p:cNvSpPr>
              <p:nvPr/>
            </p:nvSpPr>
            <p:spPr>
              <a:xfrm>
                <a:off x="2719170" y="2415896"/>
                <a:ext cx="548435" cy="288000"/>
              </a:xfrm>
              <a:prstGeom prst="roundRect">
                <a:avLst>
                  <a:gd name="adj" fmla="val 4974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B66FC365-E808-2AEE-A457-25EF29629C31}"/>
                  </a:ext>
                </a:extLst>
              </p:cNvPr>
              <p:cNvSpPr>
                <a:spLocks noChangeAspect="1"/>
              </p:cNvSpPr>
              <p:nvPr/>
            </p:nvSpPr>
            <p:spPr>
              <a:xfrm rot="16200000">
                <a:off x="3010712" y="2454229"/>
                <a:ext cx="215167" cy="215167"/>
              </a:xfrm>
              <a:prstGeom prst="ellipse">
                <a:avLst/>
              </a:prstGeom>
              <a:solidFill>
                <a:srgbClr val="8A2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B5B00847-0028-4904-E98A-723751B8327B}"/>
                  </a:ext>
                </a:extLst>
              </p:cNvPr>
              <p:cNvSpPr txBox="1">
                <a:spLocks noChangeAspect="1"/>
              </p:cNvSpPr>
              <p:nvPr/>
            </p:nvSpPr>
            <p:spPr>
              <a:xfrm>
                <a:off x="2766084" y="2465369"/>
                <a:ext cx="244225" cy="184666"/>
              </a:xfrm>
              <a:prstGeom prst="rect">
                <a:avLst/>
              </a:prstGeom>
              <a:noFill/>
            </p:spPr>
            <p:txBody>
              <a:bodyPr wrap="none" lIns="36000" tIns="0" rIns="36000" bIns="0" rtlCol="0">
                <a:spAutoFit/>
              </a:bodyPr>
              <a:lstStyle/>
              <a:p>
                <a:pPr algn="l"/>
                <a:r>
                  <a:rPr lang="lv-LV" sz="1200" dirty="0">
                    <a:solidFill>
                      <a:srgbClr val="333333"/>
                    </a:solidFill>
                  </a:rPr>
                  <a:t>LV</a:t>
                </a:r>
              </a:p>
            </p:txBody>
          </p:sp>
        </p:grpSp>
      </p:grpSp>
      <p:pic>
        <p:nvPicPr>
          <p:cNvPr id="41" name="Grafika 40">
            <a:extLst>
              <a:ext uri="{FF2B5EF4-FFF2-40B4-BE49-F238E27FC236}">
                <a16:creationId xmlns:a16="http://schemas.microsoft.com/office/drawing/2014/main" id="{BC69CDAE-6D9F-4C4D-A105-656FAFC5F81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467721" y="1185442"/>
            <a:ext cx="2181893" cy="771692"/>
          </a:xfrm>
          <a:prstGeom prst="rect">
            <a:avLst/>
          </a:prstGeom>
        </p:spPr>
      </p:pic>
      <p:pic>
        <p:nvPicPr>
          <p:cNvPr id="42" name="Grafika 41">
            <a:extLst>
              <a:ext uri="{FF2B5EF4-FFF2-40B4-BE49-F238E27FC236}">
                <a16:creationId xmlns:a16="http://schemas.microsoft.com/office/drawing/2014/main" id="{4A36078D-05A3-CA8F-0AE1-DB49DBDEC83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36692" y="1177337"/>
            <a:ext cx="2181889" cy="771692"/>
          </a:xfrm>
          <a:prstGeom prst="rect">
            <a:avLst/>
          </a:prstGeom>
        </p:spPr>
      </p:pic>
      <p:sp>
        <p:nvSpPr>
          <p:cNvPr id="43" name="TextBox 42">
            <a:extLst>
              <a:ext uri="{FF2B5EF4-FFF2-40B4-BE49-F238E27FC236}">
                <a16:creationId xmlns:a16="http://schemas.microsoft.com/office/drawing/2014/main" id="{A4D1861B-8626-5B9D-F05E-543B76803E2F}"/>
              </a:ext>
            </a:extLst>
          </p:cNvPr>
          <p:cNvSpPr txBox="1"/>
          <p:nvPr/>
        </p:nvSpPr>
        <p:spPr>
          <a:xfrm>
            <a:off x="5272588" y="1268754"/>
            <a:ext cx="1683474" cy="584775"/>
          </a:xfrm>
          <a:prstGeom prst="rect">
            <a:avLst/>
          </a:prstGeom>
          <a:noFill/>
        </p:spPr>
        <p:txBody>
          <a:bodyPr wrap="none" rtlCol="0">
            <a:spAutoFit/>
          </a:bodyPr>
          <a:lstStyle/>
          <a:p>
            <a:r>
              <a:rPr lang="lv-LV" sz="1600" dirty="0"/>
              <a:t>Logotipa versija</a:t>
            </a:r>
          </a:p>
          <a:p>
            <a:r>
              <a:rPr lang="lv-LV" sz="1600" dirty="0"/>
              <a:t>gaišam fonam</a:t>
            </a:r>
          </a:p>
        </p:txBody>
      </p:sp>
      <p:sp>
        <p:nvSpPr>
          <p:cNvPr id="44" name="TextBox 43">
            <a:extLst>
              <a:ext uri="{FF2B5EF4-FFF2-40B4-BE49-F238E27FC236}">
                <a16:creationId xmlns:a16="http://schemas.microsoft.com/office/drawing/2014/main" id="{2255D634-C7AF-CDE9-68A7-33133B5834C6}"/>
              </a:ext>
            </a:extLst>
          </p:cNvPr>
          <p:cNvSpPr txBox="1"/>
          <p:nvPr/>
        </p:nvSpPr>
        <p:spPr>
          <a:xfrm>
            <a:off x="9903621" y="1257785"/>
            <a:ext cx="1683474" cy="584775"/>
          </a:xfrm>
          <a:prstGeom prst="rect">
            <a:avLst/>
          </a:prstGeom>
          <a:noFill/>
        </p:spPr>
        <p:txBody>
          <a:bodyPr wrap="none" rtlCol="0">
            <a:spAutoFit/>
          </a:bodyPr>
          <a:lstStyle/>
          <a:p>
            <a:r>
              <a:rPr lang="lv-LV" sz="1600" dirty="0"/>
              <a:t>Logotipa versija</a:t>
            </a:r>
          </a:p>
          <a:p>
            <a:r>
              <a:rPr lang="lv-LV" sz="1600" dirty="0"/>
              <a:t>tumšam fonam</a:t>
            </a:r>
          </a:p>
        </p:txBody>
      </p:sp>
      <p:sp>
        <p:nvSpPr>
          <p:cNvPr id="45" name="TextBox 44">
            <a:extLst>
              <a:ext uri="{FF2B5EF4-FFF2-40B4-BE49-F238E27FC236}">
                <a16:creationId xmlns:a16="http://schemas.microsoft.com/office/drawing/2014/main" id="{2D304BDC-99ED-8FD8-B0D2-CC7EA4610391}"/>
              </a:ext>
            </a:extLst>
          </p:cNvPr>
          <p:cNvSpPr txBox="1"/>
          <p:nvPr/>
        </p:nvSpPr>
        <p:spPr>
          <a:xfrm>
            <a:off x="648000" y="1177337"/>
            <a:ext cx="1587294" cy="584775"/>
          </a:xfrm>
          <a:prstGeom prst="rect">
            <a:avLst/>
          </a:prstGeom>
          <a:noFill/>
        </p:spPr>
        <p:txBody>
          <a:bodyPr wrap="none" rtlCol="0">
            <a:spAutoFit/>
          </a:bodyPr>
          <a:lstStyle/>
          <a:p>
            <a:r>
              <a:rPr lang="lv-LV" sz="1600" dirty="0"/>
              <a:t>Grafisko attēlu</a:t>
            </a:r>
          </a:p>
          <a:p>
            <a:r>
              <a:rPr lang="lv-LV" sz="1600" dirty="0"/>
              <a:t>papildkrāsas </a:t>
            </a:r>
          </a:p>
        </p:txBody>
      </p:sp>
      <p:sp>
        <p:nvSpPr>
          <p:cNvPr id="48" name="Ovāls 47">
            <a:extLst>
              <a:ext uri="{FF2B5EF4-FFF2-40B4-BE49-F238E27FC236}">
                <a16:creationId xmlns:a16="http://schemas.microsoft.com/office/drawing/2014/main" id="{D2913C1A-25CC-08F7-9274-6D1305C4E452}"/>
              </a:ext>
            </a:extLst>
          </p:cNvPr>
          <p:cNvSpPr/>
          <p:nvPr/>
        </p:nvSpPr>
        <p:spPr>
          <a:xfrm>
            <a:off x="5879318" y="344421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49" name="Ovāls 48">
            <a:extLst>
              <a:ext uri="{FF2B5EF4-FFF2-40B4-BE49-F238E27FC236}">
                <a16:creationId xmlns:a16="http://schemas.microsoft.com/office/drawing/2014/main" id="{84D61827-D8BC-45DC-0CA5-A92BEE2BF610}"/>
              </a:ext>
            </a:extLst>
          </p:cNvPr>
          <p:cNvSpPr/>
          <p:nvPr/>
        </p:nvSpPr>
        <p:spPr>
          <a:xfrm>
            <a:off x="9730382" y="2675038"/>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50" name="Ovāls 49">
            <a:extLst>
              <a:ext uri="{FF2B5EF4-FFF2-40B4-BE49-F238E27FC236}">
                <a16:creationId xmlns:a16="http://schemas.microsoft.com/office/drawing/2014/main" id="{88C7971C-5DCD-5487-B126-F63BCBA34504}"/>
              </a:ext>
            </a:extLst>
          </p:cNvPr>
          <p:cNvSpPr>
            <a:spLocks noChangeAspect="1"/>
          </p:cNvSpPr>
          <p:nvPr/>
        </p:nvSpPr>
        <p:spPr>
          <a:xfrm>
            <a:off x="4287458" y="3607562"/>
            <a:ext cx="792000" cy="7920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51" name="Ovāls 50">
            <a:extLst>
              <a:ext uri="{FF2B5EF4-FFF2-40B4-BE49-F238E27FC236}">
                <a16:creationId xmlns:a16="http://schemas.microsoft.com/office/drawing/2014/main" id="{04E98C39-AFBC-1899-CF45-17B52A7E1DDF}"/>
              </a:ext>
            </a:extLst>
          </p:cNvPr>
          <p:cNvSpPr>
            <a:spLocks noChangeAspect="1"/>
          </p:cNvSpPr>
          <p:nvPr/>
        </p:nvSpPr>
        <p:spPr>
          <a:xfrm>
            <a:off x="7634521" y="3097881"/>
            <a:ext cx="1296000" cy="12960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52" name="TextBox 51">
            <a:extLst>
              <a:ext uri="{FF2B5EF4-FFF2-40B4-BE49-F238E27FC236}">
                <a16:creationId xmlns:a16="http://schemas.microsoft.com/office/drawing/2014/main" id="{0F3FEE07-CF2E-CC93-C123-21CAD7E2DA5C}"/>
              </a:ext>
            </a:extLst>
          </p:cNvPr>
          <p:cNvSpPr txBox="1"/>
          <p:nvPr/>
        </p:nvSpPr>
        <p:spPr>
          <a:xfrm>
            <a:off x="2324163" y="3891184"/>
            <a:ext cx="1619354" cy="338554"/>
          </a:xfrm>
          <a:prstGeom prst="rect">
            <a:avLst/>
          </a:prstGeom>
          <a:noFill/>
        </p:spPr>
        <p:txBody>
          <a:bodyPr wrap="none" rtlCol="0">
            <a:spAutoFit/>
          </a:bodyPr>
          <a:lstStyle/>
          <a:p>
            <a:r>
              <a:rPr lang="lv-LV" sz="1600" dirty="0"/>
              <a:t>Ikonu fonu apļi</a:t>
            </a:r>
          </a:p>
        </p:txBody>
      </p:sp>
      <p:sp>
        <p:nvSpPr>
          <p:cNvPr id="53" name="TextBox 52">
            <a:extLst>
              <a:ext uri="{FF2B5EF4-FFF2-40B4-BE49-F238E27FC236}">
                <a16:creationId xmlns:a16="http://schemas.microsoft.com/office/drawing/2014/main" id="{ED4C9F62-B63C-4B78-5C1A-E7AE3A423A24}"/>
              </a:ext>
            </a:extLst>
          </p:cNvPr>
          <p:cNvSpPr txBox="1"/>
          <p:nvPr/>
        </p:nvSpPr>
        <p:spPr>
          <a:xfrm>
            <a:off x="3792814" y="4570799"/>
            <a:ext cx="1781289" cy="646331"/>
          </a:xfrm>
          <a:prstGeom prst="rect">
            <a:avLst/>
          </a:prstGeom>
          <a:noFill/>
        </p:spPr>
        <p:txBody>
          <a:bodyPr wrap="square" rtlCol="0">
            <a:spAutoFit/>
          </a:bodyPr>
          <a:lstStyle/>
          <a:p>
            <a:pPr algn="ctr"/>
            <a:r>
              <a:rPr lang="lv-LV" sz="1200" dirty="0"/>
              <a:t>Mazākais, pieļaujamais (2.2 cm)</a:t>
            </a:r>
          </a:p>
        </p:txBody>
      </p:sp>
      <p:sp>
        <p:nvSpPr>
          <p:cNvPr id="54" name="TextBox 53">
            <a:extLst>
              <a:ext uri="{FF2B5EF4-FFF2-40B4-BE49-F238E27FC236}">
                <a16:creationId xmlns:a16="http://schemas.microsoft.com/office/drawing/2014/main" id="{5F7C9229-CD15-A810-63DA-A9E5DA6E97FC}"/>
              </a:ext>
            </a:extLst>
          </p:cNvPr>
          <p:cNvSpPr txBox="1"/>
          <p:nvPr/>
        </p:nvSpPr>
        <p:spPr>
          <a:xfrm>
            <a:off x="5453059" y="4570799"/>
            <a:ext cx="1807859" cy="461665"/>
          </a:xfrm>
          <a:prstGeom prst="rect">
            <a:avLst/>
          </a:prstGeom>
          <a:noFill/>
        </p:spPr>
        <p:txBody>
          <a:bodyPr wrap="square" rtlCol="0">
            <a:spAutoFit/>
          </a:bodyPr>
          <a:lstStyle/>
          <a:p>
            <a:pPr algn="ctr"/>
            <a:r>
              <a:rPr lang="lv-LV" sz="1200" dirty="0"/>
              <a:t>Mazais (2.65–2.7 cm)</a:t>
            </a:r>
            <a:br>
              <a:rPr lang="lv-LV" sz="1200" dirty="0"/>
            </a:br>
            <a:r>
              <a:rPr lang="lv-LV" sz="1200" dirty="0"/>
              <a:t>4 un 3 ikonu slaidos</a:t>
            </a:r>
          </a:p>
        </p:txBody>
      </p:sp>
      <p:sp>
        <p:nvSpPr>
          <p:cNvPr id="55" name="TextBox 54">
            <a:extLst>
              <a:ext uri="{FF2B5EF4-FFF2-40B4-BE49-F238E27FC236}">
                <a16:creationId xmlns:a16="http://schemas.microsoft.com/office/drawing/2014/main" id="{4BC0BE46-6FE5-20B0-4B45-30DBFE35379E}"/>
              </a:ext>
            </a:extLst>
          </p:cNvPr>
          <p:cNvSpPr txBox="1"/>
          <p:nvPr/>
        </p:nvSpPr>
        <p:spPr>
          <a:xfrm>
            <a:off x="7326322" y="4570799"/>
            <a:ext cx="1912398" cy="461665"/>
          </a:xfrm>
          <a:prstGeom prst="rect">
            <a:avLst/>
          </a:prstGeom>
          <a:noFill/>
        </p:spPr>
        <p:txBody>
          <a:bodyPr wrap="square" rtlCol="0">
            <a:spAutoFit/>
          </a:bodyPr>
          <a:lstStyle/>
          <a:p>
            <a:pPr algn="ctr"/>
            <a:r>
              <a:rPr lang="lv-LV" sz="1200" dirty="0"/>
              <a:t>Vidējais (3.6 cm)</a:t>
            </a:r>
            <a:br>
              <a:rPr lang="lv-LV" sz="1200" dirty="0"/>
            </a:br>
            <a:r>
              <a:rPr lang="lv-LV" sz="1200" dirty="0"/>
              <a:t>4 un 3 ikonu slaidos</a:t>
            </a:r>
          </a:p>
        </p:txBody>
      </p:sp>
      <p:sp>
        <p:nvSpPr>
          <p:cNvPr id="56" name="TextBox 55">
            <a:extLst>
              <a:ext uri="{FF2B5EF4-FFF2-40B4-BE49-F238E27FC236}">
                <a16:creationId xmlns:a16="http://schemas.microsoft.com/office/drawing/2014/main" id="{031941C7-A7A7-232F-6B05-34676DB06E95}"/>
              </a:ext>
            </a:extLst>
          </p:cNvPr>
          <p:cNvSpPr txBox="1"/>
          <p:nvPr/>
        </p:nvSpPr>
        <p:spPr>
          <a:xfrm>
            <a:off x="9632938" y="4570799"/>
            <a:ext cx="1912398" cy="461665"/>
          </a:xfrm>
          <a:prstGeom prst="rect">
            <a:avLst/>
          </a:prstGeom>
          <a:noFill/>
        </p:spPr>
        <p:txBody>
          <a:bodyPr wrap="square" rtlCol="0">
            <a:spAutoFit/>
          </a:bodyPr>
          <a:lstStyle/>
          <a:p>
            <a:pPr algn="ctr"/>
            <a:r>
              <a:rPr lang="lv-LV" sz="1200" dirty="0"/>
              <a:t>Lielākais (4.7–4.8 cm)</a:t>
            </a:r>
            <a:br>
              <a:rPr lang="lv-LV" sz="1200" dirty="0"/>
            </a:br>
            <a:r>
              <a:rPr lang="lv-LV" sz="1200" dirty="0"/>
              <a:t>4 un 3 ikonu slaidos</a:t>
            </a:r>
          </a:p>
        </p:txBody>
      </p:sp>
    </p:spTree>
    <p:extLst>
      <p:ext uri="{BB962C8B-B14F-4D97-AF65-F5344CB8AC3E}">
        <p14:creationId xmlns:p14="http://schemas.microsoft.com/office/powerpoint/2010/main" val="2575490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āls 37">
            <a:extLst>
              <a:ext uri="{FF2B5EF4-FFF2-40B4-BE49-F238E27FC236}">
                <a16:creationId xmlns:a16="http://schemas.microsoft.com/office/drawing/2014/main" id="{C422DFCD-CB24-909F-EE93-FD8BAAB53083}"/>
              </a:ext>
            </a:extLst>
          </p:cNvPr>
          <p:cNvSpPr/>
          <p:nvPr/>
        </p:nvSpPr>
        <p:spPr>
          <a:xfrm>
            <a:off x="790582" y="2888067"/>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9" name="Ovāls 38">
            <a:extLst>
              <a:ext uri="{FF2B5EF4-FFF2-40B4-BE49-F238E27FC236}">
                <a16:creationId xmlns:a16="http://schemas.microsoft.com/office/drawing/2014/main" id="{DACB3888-E0AE-4EF2-51CC-DF8E3F6D0785}"/>
              </a:ext>
            </a:extLst>
          </p:cNvPr>
          <p:cNvSpPr/>
          <p:nvPr/>
        </p:nvSpPr>
        <p:spPr>
          <a:xfrm>
            <a:off x="790582" y="3865876"/>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40" name="Ovāls 39">
            <a:extLst>
              <a:ext uri="{FF2B5EF4-FFF2-40B4-BE49-F238E27FC236}">
                <a16:creationId xmlns:a16="http://schemas.microsoft.com/office/drawing/2014/main" id="{A9EF5FD8-8ACF-FB3F-CF64-D9F7055EED9C}"/>
              </a:ext>
            </a:extLst>
          </p:cNvPr>
          <p:cNvSpPr>
            <a:spLocks noChangeAspect="1"/>
          </p:cNvSpPr>
          <p:nvPr/>
        </p:nvSpPr>
        <p:spPr>
          <a:xfrm>
            <a:off x="790582" y="4843684"/>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9" name="Ovāls 28">
            <a:extLst>
              <a:ext uri="{FF2B5EF4-FFF2-40B4-BE49-F238E27FC236}">
                <a16:creationId xmlns:a16="http://schemas.microsoft.com/office/drawing/2014/main" id="{6654B34F-B067-57D5-690F-BAEF088D74E1}"/>
              </a:ext>
            </a:extLst>
          </p:cNvPr>
          <p:cNvSpPr/>
          <p:nvPr/>
        </p:nvSpPr>
        <p:spPr>
          <a:xfrm>
            <a:off x="790582" y="1910258"/>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F2B32016-2D84-D026-E42B-9733083C02F8}"/>
              </a:ext>
            </a:extLst>
          </p:cNvPr>
          <p:cNvSpPr>
            <a:spLocks noGrp="1"/>
          </p:cNvSpPr>
          <p:nvPr>
            <p:ph type="ctrTitle"/>
          </p:nvPr>
        </p:nvSpPr>
        <p:spPr/>
        <p:txBody>
          <a:bodyPr/>
          <a:lstStyle/>
          <a:p>
            <a:r>
              <a:rPr lang="lv-LV" dirty="0"/>
              <a:t>Šodienas prezentācijā:</a:t>
            </a:r>
          </a:p>
        </p:txBody>
      </p:sp>
      <p:pic>
        <p:nvPicPr>
          <p:cNvPr id="33" name="Tiešsaistes attēla vietturis 32" descr="Badge outline">
            <a:extLst>
              <a:ext uri="{FF2B5EF4-FFF2-40B4-BE49-F238E27FC236}">
                <a16:creationId xmlns:a16="http://schemas.microsoft.com/office/drawing/2014/main" id="{ACD24973-CBA0-0145-A05B-D3C5F19D917C}"/>
              </a:ext>
            </a:extLst>
          </p:cNvPr>
          <p:cNvPicPr>
            <a:picLocks noGrp="1" noChangeAspect="1"/>
          </p:cNvPicPr>
          <p:nvPr>
            <p:ph type="clipArt" sz="quarter" idx="10"/>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74786" y="2971920"/>
            <a:ext cx="700087" cy="700087"/>
          </a:xfrm>
        </p:spPr>
      </p:pic>
      <p:pic>
        <p:nvPicPr>
          <p:cNvPr id="35" name="Tiešsaistes attēla vietturis 34" descr="Badge 3 outline">
            <a:extLst>
              <a:ext uri="{FF2B5EF4-FFF2-40B4-BE49-F238E27FC236}">
                <a16:creationId xmlns:a16="http://schemas.microsoft.com/office/drawing/2014/main" id="{59F74343-6D98-F370-910D-9BC877B48D43}"/>
              </a:ext>
            </a:extLst>
          </p:cNvPr>
          <p:cNvPicPr>
            <a:picLocks noGrp="1" noChangeAspect="1"/>
          </p:cNvPicPr>
          <p:nvPr>
            <p:ph type="clipArt" sz="quarter" idx="11"/>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4786" y="3949378"/>
            <a:ext cx="700087" cy="700087"/>
          </a:xfrm>
        </p:spPr>
      </p:pic>
      <p:sp>
        <p:nvSpPr>
          <p:cNvPr id="5" name="Teksta vietturis 4">
            <a:extLst>
              <a:ext uri="{FF2B5EF4-FFF2-40B4-BE49-F238E27FC236}">
                <a16:creationId xmlns:a16="http://schemas.microsoft.com/office/drawing/2014/main" id="{94F8ACDF-63C5-D5C6-F5AE-47F12DF64108}"/>
              </a:ext>
            </a:extLst>
          </p:cNvPr>
          <p:cNvSpPr>
            <a:spLocks noGrp="1"/>
          </p:cNvSpPr>
          <p:nvPr>
            <p:ph type="body" sz="quarter" idx="12"/>
          </p:nvPr>
        </p:nvSpPr>
        <p:spPr>
          <a:xfrm>
            <a:off x="1908261" y="3139735"/>
            <a:ext cx="5044203" cy="427038"/>
          </a:xfrm>
        </p:spPr>
        <p:txBody>
          <a:bodyPr/>
          <a:lstStyle/>
          <a:p>
            <a:r>
              <a:rPr lang="lv-LV" dirty="0"/>
              <a:t>Kas ir finanšu pratības indekss</a:t>
            </a:r>
          </a:p>
          <a:p>
            <a:endParaRPr lang="lv-LV" dirty="0"/>
          </a:p>
        </p:txBody>
      </p:sp>
      <p:sp>
        <p:nvSpPr>
          <p:cNvPr id="19" name="Teksta vietturis 18">
            <a:extLst>
              <a:ext uri="{FF2B5EF4-FFF2-40B4-BE49-F238E27FC236}">
                <a16:creationId xmlns:a16="http://schemas.microsoft.com/office/drawing/2014/main" id="{701221CE-C52F-9337-A235-4149C3A76850}"/>
              </a:ext>
            </a:extLst>
          </p:cNvPr>
          <p:cNvSpPr>
            <a:spLocks noGrp="1"/>
          </p:cNvSpPr>
          <p:nvPr>
            <p:ph type="body" sz="quarter" idx="14"/>
          </p:nvPr>
        </p:nvSpPr>
        <p:spPr>
          <a:xfrm>
            <a:off x="1908261" y="4128356"/>
            <a:ext cx="5044203" cy="427038"/>
          </a:xfrm>
        </p:spPr>
        <p:txBody>
          <a:bodyPr/>
          <a:lstStyle/>
          <a:p>
            <a:r>
              <a:rPr lang="lv-LV" dirty="0"/>
              <a:t>Finanšu krāpniecības veidi</a:t>
            </a:r>
          </a:p>
        </p:txBody>
      </p:sp>
      <p:pic>
        <p:nvPicPr>
          <p:cNvPr id="31" name="Tiešsaistes attēla vietturis 30" descr="Badge 1 outline">
            <a:extLst>
              <a:ext uri="{FF2B5EF4-FFF2-40B4-BE49-F238E27FC236}">
                <a16:creationId xmlns:a16="http://schemas.microsoft.com/office/drawing/2014/main" id="{3CEBF4B5-8267-5A65-09B8-89A48A2ED89A}"/>
              </a:ext>
            </a:extLst>
          </p:cNvPr>
          <p:cNvPicPr>
            <a:picLocks noGrp="1" noChangeAspect="1"/>
          </p:cNvPicPr>
          <p:nvPr>
            <p:ph type="clipArt" sz="quarter" idx="26"/>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74786" y="1994462"/>
            <a:ext cx="700087" cy="700087"/>
          </a:xfrm>
        </p:spPr>
      </p:pic>
      <p:sp>
        <p:nvSpPr>
          <p:cNvPr id="22" name="Teksta vietturis 21">
            <a:extLst>
              <a:ext uri="{FF2B5EF4-FFF2-40B4-BE49-F238E27FC236}">
                <a16:creationId xmlns:a16="http://schemas.microsoft.com/office/drawing/2014/main" id="{A60FCAAD-0320-E5BB-B14D-95E4540D48AF}"/>
              </a:ext>
            </a:extLst>
          </p:cNvPr>
          <p:cNvSpPr>
            <a:spLocks noGrp="1"/>
          </p:cNvSpPr>
          <p:nvPr>
            <p:ph type="body" sz="quarter" idx="27"/>
          </p:nvPr>
        </p:nvSpPr>
        <p:spPr>
          <a:xfrm>
            <a:off x="1908261" y="2151114"/>
            <a:ext cx="5044203" cy="427038"/>
          </a:xfrm>
        </p:spPr>
        <p:txBody>
          <a:bodyPr/>
          <a:lstStyle/>
          <a:p>
            <a:r>
              <a:rPr lang="lv-LV" dirty="0"/>
              <a:t>Kas ir finanšu pratība</a:t>
            </a:r>
          </a:p>
        </p:txBody>
      </p:sp>
      <p:sp>
        <p:nvSpPr>
          <p:cNvPr id="12" name="Slaida numura vietturis 11">
            <a:extLst>
              <a:ext uri="{FF2B5EF4-FFF2-40B4-BE49-F238E27FC236}">
                <a16:creationId xmlns:a16="http://schemas.microsoft.com/office/drawing/2014/main" id="{D4036A82-B45C-A51D-C0E7-A16F169DB4A9}"/>
              </a:ext>
            </a:extLst>
          </p:cNvPr>
          <p:cNvSpPr>
            <a:spLocks noGrp="1"/>
          </p:cNvSpPr>
          <p:nvPr>
            <p:ph type="sldNum" sz="quarter" idx="29"/>
          </p:nvPr>
        </p:nvSpPr>
        <p:spPr/>
        <p:txBody>
          <a:bodyPr/>
          <a:lstStyle/>
          <a:p>
            <a:fld id="{712B737D-8E28-4713-A82C-8BA69049BAD4}" type="slidenum">
              <a:rPr lang="lv-LV" smtClean="0"/>
              <a:pPr/>
              <a:t>2</a:t>
            </a:fld>
            <a:endParaRPr lang="lv-LV"/>
          </a:p>
        </p:txBody>
      </p:sp>
      <p:sp>
        <p:nvSpPr>
          <p:cNvPr id="20" name="Teksta vietturis 19">
            <a:extLst>
              <a:ext uri="{FF2B5EF4-FFF2-40B4-BE49-F238E27FC236}">
                <a16:creationId xmlns:a16="http://schemas.microsoft.com/office/drawing/2014/main" id="{D181DC94-802D-579B-7EED-6921DDBB4305}"/>
              </a:ext>
            </a:extLst>
          </p:cNvPr>
          <p:cNvSpPr>
            <a:spLocks noGrp="1"/>
          </p:cNvSpPr>
          <p:nvPr>
            <p:ph type="body" sz="quarter" idx="16"/>
          </p:nvPr>
        </p:nvSpPr>
        <p:spPr/>
        <p:txBody>
          <a:bodyPr/>
          <a:lstStyle/>
          <a:p>
            <a:endParaRPr lang="lv-LV"/>
          </a:p>
        </p:txBody>
      </p:sp>
      <p:pic>
        <p:nvPicPr>
          <p:cNvPr id="16" name="Attēla vietturis 15" descr="Stopwatch with time motion blur">
            <a:extLst>
              <a:ext uri="{FF2B5EF4-FFF2-40B4-BE49-F238E27FC236}">
                <a16:creationId xmlns:a16="http://schemas.microsoft.com/office/drawing/2014/main" id="{C9816C91-7627-8C55-4D1C-BC498ACDAE99}"/>
              </a:ext>
            </a:extLst>
          </p:cNvPr>
          <p:cNvPicPr>
            <a:picLocks noGrp="1" noChangeAspect="1"/>
          </p:cNvPicPr>
          <p:nvPr>
            <p:ph type="pic" sz="quarter" idx="19"/>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7616825" y="0"/>
            <a:ext cx="4575175" cy="5921476"/>
          </a:xfrm>
        </p:spPr>
      </p:pic>
      <p:sp>
        <p:nvSpPr>
          <p:cNvPr id="28" name="Teksta vietturis 18">
            <a:extLst>
              <a:ext uri="{FF2B5EF4-FFF2-40B4-BE49-F238E27FC236}">
                <a16:creationId xmlns:a16="http://schemas.microsoft.com/office/drawing/2014/main" id="{54C1AA9E-26E4-5E14-72C0-051B58AA8062}"/>
              </a:ext>
            </a:extLst>
          </p:cNvPr>
          <p:cNvSpPr txBox="1">
            <a:spLocks/>
          </p:cNvSpPr>
          <p:nvPr/>
        </p:nvSpPr>
        <p:spPr>
          <a:xfrm>
            <a:off x="1908261" y="5116978"/>
            <a:ext cx="5044203" cy="42703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Kā atpazīt finanšu krāpnieku</a:t>
            </a:r>
          </a:p>
        </p:txBody>
      </p:sp>
      <p:pic>
        <p:nvPicPr>
          <p:cNvPr id="37" name="Grafika 36" descr="Badge 4 outline">
            <a:extLst>
              <a:ext uri="{FF2B5EF4-FFF2-40B4-BE49-F238E27FC236}">
                <a16:creationId xmlns:a16="http://schemas.microsoft.com/office/drawing/2014/main" id="{2EE00266-3D89-F7B7-80E3-34CD0F569E0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73829" y="4926931"/>
            <a:ext cx="702000" cy="702000"/>
          </a:xfrm>
          <a:prstGeom prst="rect">
            <a:avLst/>
          </a:prstGeom>
        </p:spPr>
      </p:pic>
    </p:spTree>
    <p:extLst>
      <p:ext uri="{BB962C8B-B14F-4D97-AF65-F5344CB8AC3E}">
        <p14:creationId xmlns:p14="http://schemas.microsoft.com/office/powerpoint/2010/main" val="43243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a vietturis 6" descr="Flat lay top view of robot deviating from group">
            <a:extLst>
              <a:ext uri="{FF2B5EF4-FFF2-40B4-BE49-F238E27FC236}">
                <a16:creationId xmlns:a16="http://schemas.microsoft.com/office/drawing/2014/main" id="{589DB352-B19D-E8BB-1CFF-27D522F4F1B9}"/>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a:ext>
            </a:extLst>
          </a:blip>
          <a:srcRect/>
          <a:stretch/>
        </p:blipFill>
        <p:spPr>
          <a:xfrm>
            <a:off x="6835253" y="0"/>
            <a:ext cx="5336275" cy="6858000"/>
          </a:xfrm>
          <a:prstGeom prst="rect">
            <a:avLst/>
          </a:prstGeom>
        </p:spPr>
      </p:pic>
      <p:sp>
        <p:nvSpPr>
          <p:cNvPr id="3" name="Teksta vietturis 2">
            <a:extLst>
              <a:ext uri="{FF2B5EF4-FFF2-40B4-BE49-F238E27FC236}">
                <a16:creationId xmlns:a16="http://schemas.microsoft.com/office/drawing/2014/main" id="{D5146073-3602-CCA4-453F-81346B978BDC}"/>
              </a:ext>
            </a:extLst>
          </p:cNvPr>
          <p:cNvSpPr>
            <a:spLocks noGrp="1"/>
          </p:cNvSpPr>
          <p:nvPr>
            <p:ph type="body" sz="quarter" idx="11"/>
          </p:nvPr>
        </p:nvSpPr>
        <p:spPr>
          <a:xfrm>
            <a:off x="644196" y="1429460"/>
            <a:ext cx="5557501" cy="2465247"/>
          </a:xfrm>
        </p:spPr>
        <p:txBody>
          <a:bodyPr wrap="square"/>
          <a:lstStyle/>
          <a:p>
            <a:r>
              <a:rPr lang="lv-LV" b="1" dirty="0"/>
              <a:t>Finanšu pratība </a:t>
            </a:r>
            <a:r>
              <a:rPr lang="lv-LV" dirty="0"/>
              <a:t>– indivīda finanšu izpratnes, zināšanu, prasmju, attieksmes un uzvedības kopums, kas nepieciešams, lai pieņemtu optimālus finanšu lēmumus un panāktu labklājību un </a:t>
            </a:r>
            <a:r>
              <a:rPr lang="lv-LV" dirty="0" err="1"/>
              <a:t>labbūtību</a:t>
            </a:r>
            <a:r>
              <a:rPr lang="lv-LV" dirty="0"/>
              <a:t>.</a:t>
            </a:r>
            <a:br>
              <a:rPr lang="lv-LV" dirty="0"/>
            </a:br>
            <a:br>
              <a:rPr lang="lv-LV" dirty="0"/>
            </a:br>
            <a:r>
              <a:rPr lang="lv-LV" dirty="0"/>
              <a:t>Par finanšu pratību Latvijā atbild</a:t>
            </a:r>
            <a:br>
              <a:rPr lang="lv-LV" dirty="0"/>
            </a:br>
            <a:r>
              <a:rPr lang="lv-LV" dirty="0"/>
              <a:t>Latvijas Banka.</a:t>
            </a:r>
          </a:p>
        </p:txBody>
      </p:sp>
      <p:sp>
        <p:nvSpPr>
          <p:cNvPr id="4" name="Slaida numura vietturis 3">
            <a:extLst>
              <a:ext uri="{FF2B5EF4-FFF2-40B4-BE49-F238E27FC236}">
                <a16:creationId xmlns:a16="http://schemas.microsoft.com/office/drawing/2014/main" id="{3534DFCB-574B-1E19-CCE9-24BFF01A6996}"/>
              </a:ext>
            </a:extLst>
          </p:cNvPr>
          <p:cNvSpPr>
            <a:spLocks noGrp="1"/>
          </p:cNvSpPr>
          <p:nvPr>
            <p:ph type="sldNum" sz="quarter" idx="13"/>
          </p:nvPr>
        </p:nvSpPr>
        <p:spPr/>
        <p:txBody>
          <a:bodyPr/>
          <a:lstStyle/>
          <a:p>
            <a:fld id="{712B737D-8E28-4713-A82C-8BA69049BAD4}" type="slidenum">
              <a:rPr lang="lv-LV" smtClean="0"/>
              <a:pPr/>
              <a:t>3</a:t>
            </a:fld>
            <a:endParaRPr lang="lv-LV"/>
          </a:p>
        </p:txBody>
      </p:sp>
      <p:sp>
        <p:nvSpPr>
          <p:cNvPr id="9" name="Teksta vietturis 8">
            <a:extLst>
              <a:ext uri="{FF2B5EF4-FFF2-40B4-BE49-F238E27FC236}">
                <a16:creationId xmlns:a16="http://schemas.microsoft.com/office/drawing/2014/main" id="{4FA50DF4-0FFE-8C31-B580-FD460E8D0CF5}"/>
              </a:ext>
            </a:extLst>
          </p:cNvPr>
          <p:cNvSpPr>
            <a:spLocks noGrp="1"/>
          </p:cNvSpPr>
          <p:nvPr>
            <p:ph type="body" sz="quarter" idx="16"/>
          </p:nvPr>
        </p:nvSpPr>
        <p:spPr/>
        <p:txBody>
          <a:bodyPr/>
          <a:lstStyle/>
          <a:p>
            <a:endParaRPr lang="lv-LV"/>
          </a:p>
        </p:txBody>
      </p:sp>
      <p:pic>
        <p:nvPicPr>
          <p:cNvPr id="10" name="Grafika 9">
            <a:extLst>
              <a:ext uri="{FF2B5EF4-FFF2-40B4-BE49-F238E27FC236}">
                <a16:creationId xmlns:a16="http://schemas.microsoft.com/office/drawing/2014/main" id="{80DB2229-A3E6-4425-F3D9-82CF31966FD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78133" y="6231672"/>
            <a:ext cx="1017867" cy="360000"/>
          </a:xfrm>
          <a:prstGeom prst="rect">
            <a:avLst/>
          </a:prstGeom>
        </p:spPr>
      </p:pic>
    </p:spTree>
    <p:extLst>
      <p:ext uri="{BB962C8B-B14F-4D97-AF65-F5344CB8AC3E}">
        <p14:creationId xmlns:p14="http://schemas.microsoft.com/office/powerpoint/2010/main" val="7042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A02D3918-8663-4C4D-4ED0-7E4160B39FE5}"/>
              </a:ext>
            </a:extLst>
          </p:cNvPr>
          <p:cNvSpPr>
            <a:spLocks noGrp="1"/>
          </p:cNvSpPr>
          <p:nvPr>
            <p:ph type="sldNum" sz="quarter" idx="11"/>
          </p:nvPr>
        </p:nvSpPr>
        <p:spPr/>
        <p:txBody>
          <a:bodyPr/>
          <a:lstStyle/>
          <a:p>
            <a:fld id="{0C9F65A0-2F09-4141-8FCD-F0391BF63056}" type="slidenum">
              <a:rPr lang="lv-LV" smtClean="0"/>
              <a:pPr/>
              <a:t>4</a:t>
            </a:fld>
            <a:endParaRPr lang="lv-LV"/>
          </a:p>
        </p:txBody>
      </p:sp>
      <p:sp>
        <p:nvSpPr>
          <p:cNvPr id="3" name="Virsraksts 2">
            <a:extLst>
              <a:ext uri="{FF2B5EF4-FFF2-40B4-BE49-F238E27FC236}">
                <a16:creationId xmlns:a16="http://schemas.microsoft.com/office/drawing/2014/main" id="{757E61E8-CC5C-D762-9268-842F4C205FDF}"/>
              </a:ext>
            </a:extLst>
          </p:cNvPr>
          <p:cNvSpPr>
            <a:spLocks noGrp="1"/>
          </p:cNvSpPr>
          <p:nvPr>
            <p:ph type="title"/>
          </p:nvPr>
        </p:nvSpPr>
        <p:spPr>
          <a:xfrm>
            <a:off x="648000" y="2766218"/>
            <a:ext cx="4046830" cy="1325563"/>
          </a:xfrm>
        </p:spPr>
        <p:txBody>
          <a:bodyPr/>
          <a:lstStyle/>
          <a:p>
            <a:r>
              <a:rPr lang="lv-LV" dirty="0"/>
              <a:t>Finanšu pratība</a:t>
            </a:r>
          </a:p>
        </p:txBody>
      </p:sp>
      <p:sp>
        <p:nvSpPr>
          <p:cNvPr id="7" name="Ovāls 6">
            <a:extLst>
              <a:ext uri="{FF2B5EF4-FFF2-40B4-BE49-F238E27FC236}">
                <a16:creationId xmlns:a16="http://schemas.microsoft.com/office/drawing/2014/main" id="{81C6460C-4C38-6603-DF64-3CE67A07D1BC}"/>
              </a:ext>
            </a:extLst>
          </p:cNvPr>
          <p:cNvSpPr/>
          <p:nvPr/>
        </p:nvSpPr>
        <p:spPr>
          <a:xfrm>
            <a:off x="6180600" y="2997201"/>
            <a:ext cx="3106762" cy="3106762"/>
          </a:xfrm>
          <a:prstGeom prst="ellipse">
            <a:avLst/>
          </a:prstGeom>
          <a:solidFill>
            <a:schemeClr val="tx1">
              <a:alpha val="35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nchor="ctr"/>
          <a:lstStyle/>
          <a:p>
            <a:pPr algn="ctr"/>
            <a:r>
              <a:rPr lang="lv-LV" sz="2600" b="1" kern="1200" dirty="0"/>
              <a:t>Uzvedība</a:t>
            </a:r>
          </a:p>
        </p:txBody>
      </p:sp>
      <p:sp>
        <p:nvSpPr>
          <p:cNvPr id="9" name="Ovāls 8">
            <a:extLst>
              <a:ext uri="{FF2B5EF4-FFF2-40B4-BE49-F238E27FC236}">
                <a16:creationId xmlns:a16="http://schemas.microsoft.com/office/drawing/2014/main" id="{E6287BCA-D107-2BC2-3324-B6C1E8D865DB}"/>
              </a:ext>
            </a:extLst>
          </p:cNvPr>
          <p:cNvSpPr/>
          <p:nvPr/>
        </p:nvSpPr>
        <p:spPr>
          <a:xfrm>
            <a:off x="8568377" y="2118056"/>
            <a:ext cx="3106762" cy="3106762"/>
          </a:xfrm>
          <a:prstGeom prst="ellipse">
            <a:avLst/>
          </a:prstGeom>
          <a:solidFill>
            <a:schemeClr val="accent3">
              <a:alpha val="5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nchor="ctr"/>
          <a:lstStyle/>
          <a:p>
            <a:pPr algn="ctr"/>
            <a:r>
              <a:rPr lang="lv-LV" sz="2600" b="1" kern="1200" dirty="0">
                <a:solidFill>
                  <a:schemeClr val="bg2"/>
                </a:solidFill>
              </a:rPr>
              <a:t>Attieksme</a:t>
            </a:r>
            <a:br>
              <a:rPr lang="lv-LV" sz="2600" b="1" kern="1200" dirty="0">
                <a:solidFill>
                  <a:schemeClr val="bg2"/>
                </a:solidFill>
              </a:rPr>
            </a:br>
            <a:r>
              <a:rPr lang="lv-LV" sz="2600" b="1" kern="1200" dirty="0">
                <a:solidFill>
                  <a:schemeClr val="bg2"/>
                </a:solidFill>
              </a:rPr>
              <a:t>un</a:t>
            </a:r>
            <a:br>
              <a:rPr lang="lv-LV" sz="2600" b="1" kern="1200" dirty="0">
                <a:solidFill>
                  <a:schemeClr val="bg2"/>
                </a:solidFill>
              </a:rPr>
            </a:br>
            <a:r>
              <a:rPr lang="lv-LV" sz="2600" b="1" kern="1200" dirty="0">
                <a:solidFill>
                  <a:schemeClr val="bg2"/>
                </a:solidFill>
              </a:rPr>
              <a:t>motivācija</a:t>
            </a:r>
          </a:p>
        </p:txBody>
      </p:sp>
      <p:sp>
        <p:nvSpPr>
          <p:cNvPr id="11" name="Ovāls 10">
            <a:extLst>
              <a:ext uri="{FF2B5EF4-FFF2-40B4-BE49-F238E27FC236}">
                <a16:creationId xmlns:a16="http://schemas.microsoft.com/office/drawing/2014/main" id="{A245D863-E09C-FB44-E254-86F8908DB5C9}"/>
              </a:ext>
            </a:extLst>
          </p:cNvPr>
          <p:cNvSpPr/>
          <p:nvPr/>
        </p:nvSpPr>
        <p:spPr>
          <a:xfrm>
            <a:off x="6587627" y="596453"/>
            <a:ext cx="3106762" cy="3106762"/>
          </a:xfrm>
          <a:prstGeom prst="ellipse">
            <a:avLst/>
          </a:prstGeom>
          <a:solidFill>
            <a:schemeClr val="bg1">
              <a:alpha val="35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nchor="ctr"/>
          <a:lstStyle/>
          <a:p>
            <a:pPr algn="ctr"/>
            <a:r>
              <a:rPr lang="lv-LV" sz="2600" b="1" kern="1200" dirty="0">
                <a:solidFill>
                  <a:schemeClr val="bg1">
                    <a:lumMod val="75000"/>
                  </a:schemeClr>
                </a:solidFill>
              </a:rPr>
              <a:t>Zināšanas</a:t>
            </a:r>
          </a:p>
        </p:txBody>
      </p:sp>
      <p:cxnSp>
        <p:nvCxnSpPr>
          <p:cNvPr id="14" name="Taisns bultveida savienotājs 13">
            <a:extLst>
              <a:ext uri="{FF2B5EF4-FFF2-40B4-BE49-F238E27FC236}">
                <a16:creationId xmlns:a16="http://schemas.microsoft.com/office/drawing/2014/main" id="{CEC03324-D9F1-5228-6F32-FCF182A38E95}"/>
              </a:ext>
            </a:extLst>
          </p:cNvPr>
          <p:cNvCxnSpPr>
            <a:cxnSpLocks/>
          </p:cNvCxnSpPr>
          <p:nvPr/>
        </p:nvCxnSpPr>
        <p:spPr>
          <a:xfrm>
            <a:off x="4578824" y="3483591"/>
            <a:ext cx="4107976" cy="0"/>
          </a:xfrm>
          <a:prstGeom prst="straightConnector1">
            <a:avLst/>
          </a:prstGeom>
          <a:ln w="19050">
            <a:tailEnd type="oval"/>
          </a:ln>
        </p:spPr>
        <p:style>
          <a:lnRef idx="1">
            <a:schemeClr val="dk1"/>
          </a:lnRef>
          <a:fillRef idx="0">
            <a:schemeClr val="dk1"/>
          </a:fillRef>
          <a:effectRef idx="0">
            <a:schemeClr val="dk1"/>
          </a:effectRef>
          <a:fontRef idx="minor">
            <a:schemeClr val="tx1"/>
          </a:fontRef>
        </p:style>
      </p:cxnSp>
      <p:pic>
        <p:nvPicPr>
          <p:cNvPr id="19" name="Grafika 18">
            <a:extLst>
              <a:ext uri="{FF2B5EF4-FFF2-40B4-BE49-F238E27FC236}">
                <a16:creationId xmlns:a16="http://schemas.microsoft.com/office/drawing/2014/main" id="{843EC4AB-A8A1-8D0B-E1DD-4C9A5826575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288236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aisnstūris 29">
            <a:extLst>
              <a:ext uri="{FF2B5EF4-FFF2-40B4-BE49-F238E27FC236}">
                <a16:creationId xmlns:a16="http://schemas.microsoft.com/office/drawing/2014/main" id="{B78CCADA-BCE0-66AB-2567-D062A81D953B}"/>
              </a:ext>
            </a:extLst>
          </p:cNvPr>
          <p:cNvSpPr/>
          <p:nvPr/>
        </p:nvSpPr>
        <p:spPr>
          <a:xfrm>
            <a:off x="0" y="3429000"/>
            <a:ext cx="12192000" cy="3429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9A82D61A-3834-9050-CA96-D37475D42C39}"/>
              </a:ext>
            </a:extLst>
          </p:cNvPr>
          <p:cNvSpPr>
            <a:spLocks noGrp="1"/>
          </p:cNvSpPr>
          <p:nvPr>
            <p:ph type="ctrTitle"/>
          </p:nvPr>
        </p:nvSpPr>
        <p:spPr>
          <a:xfrm>
            <a:off x="644989" y="1282457"/>
            <a:ext cx="5578331" cy="1107261"/>
          </a:xfrm>
        </p:spPr>
        <p:txBody>
          <a:bodyPr/>
          <a:lstStyle/>
          <a:p>
            <a:r>
              <a:rPr lang="lv-LV" dirty="0"/>
              <a:t>Latvijas iedzīvotāju finanšu pratības indekss </a:t>
            </a:r>
          </a:p>
        </p:txBody>
      </p:sp>
      <p:sp>
        <p:nvSpPr>
          <p:cNvPr id="4" name="Slaida numura vietturis 3">
            <a:extLst>
              <a:ext uri="{FF2B5EF4-FFF2-40B4-BE49-F238E27FC236}">
                <a16:creationId xmlns:a16="http://schemas.microsoft.com/office/drawing/2014/main" id="{D56A196B-085B-E7C4-0EA0-96C885AED6E5}"/>
              </a:ext>
            </a:extLst>
          </p:cNvPr>
          <p:cNvSpPr>
            <a:spLocks noGrp="1"/>
          </p:cNvSpPr>
          <p:nvPr>
            <p:ph type="sldNum" sz="quarter" idx="29"/>
          </p:nvPr>
        </p:nvSpPr>
        <p:spPr/>
        <p:txBody>
          <a:bodyPr/>
          <a:lstStyle/>
          <a:p>
            <a:fld id="{712B737D-8E28-4713-A82C-8BA69049BAD4}" type="slidenum">
              <a:rPr lang="lv-LV" smtClean="0"/>
              <a:pPr/>
              <a:t>5</a:t>
            </a:fld>
            <a:endParaRPr lang="lv-LV"/>
          </a:p>
        </p:txBody>
      </p:sp>
      <p:sp>
        <p:nvSpPr>
          <p:cNvPr id="6" name="Teksta vietturis 5">
            <a:extLst>
              <a:ext uri="{FF2B5EF4-FFF2-40B4-BE49-F238E27FC236}">
                <a16:creationId xmlns:a16="http://schemas.microsoft.com/office/drawing/2014/main" id="{8EB38684-F480-470B-83C6-6397D61F532B}"/>
              </a:ext>
            </a:extLst>
          </p:cNvPr>
          <p:cNvSpPr>
            <a:spLocks noGrp="1" noChangeAspect="1"/>
          </p:cNvSpPr>
          <p:nvPr>
            <p:ph type="body" sz="quarter" idx="31"/>
          </p:nvPr>
        </p:nvSpPr>
        <p:spPr>
          <a:xfrm>
            <a:off x="2567986" y="4852746"/>
            <a:ext cx="1161663" cy="649524"/>
          </a:xfrm>
        </p:spPr>
        <p:txBody>
          <a:bodyPr/>
          <a:lstStyle/>
          <a:p>
            <a:r>
              <a:rPr lang="lv-LV" sz="3600" dirty="0"/>
              <a:t>12.2</a:t>
            </a:r>
          </a:p>
        </p:txBody>
      </p:sp>
      <p:sp>
        <p:nvSpPr>
          <p:cNvPr id="7" name="Teksta vietturis 6">
            <a:extLst>
              <a:ext uri="{FF2B5EF4-FFF2-40B4-BE49-F238E27FC236}">
                <a16:creationId xmlns:a16="http://schemas.microsoft.com/office/drawing/2014/main" id="{3EC2016E-385D-F714-DDC1-606F52FA5738}"/>
              </a:ext>
            </a:extLst>
          </p:cNvPr>
          <p:cNvSpPr>
            <a:spLocks noGrp="1" noChangeAspect="1"/>
          </p:cNvSpPr>
          <p:nvPr>
            <p:ph type="body" sz="quarter" idx="32"/>
          </p:nvPr>
        </p:nvSpPr>
        <p:spPr>
          <a:xfrm>
            <a:off x="2621041" y="5406722"/>
            <a:ext cx="1397506" cy="360000"/>
          </a:xfrm>
        </p:spPr>
        <p:txBody>
          <a:bodyPr/>
          <a:lstStyle/>
          <a:p>
            <a:r>
              <a:rPr lang="lv-LV" sz="2000" b="1" dirty="0"/>
              <a:t>(</a:t>
            </a:r>
            <a:r>
              <a:rPr lang="lv-LV" sz="2000" b="1" dirty="0" err="1"/>
              <a:t>max</a:t>
            </a:r>
            <a:r>
              <a:rPr lang="lv-LV" sz="2000" b="1" dirty="0"/>
              <a:t> 20)</a:t>
            </a:r>
          </a:p>
          <a:p>
            <a:endParaRPr lang="lv-LV" sz="2000" b="1" dirty="0"/>
          </a:p>
        </p:txBody>
      </p:sp>
      <p:sp>
        <p:nvSpPr>
          <p:cNvPr id="16" name="Teksta vietturis 15">
            <a:extLst>
              <a:ext uri="{FF2B5EF4-FFF2-40B4-BE49-F238E27FC236}">
                <a16:creationId xmlns:a16="http://schemas.microsoft.com/office/drawing/2014/main" id="{8B2675F4-D594-CBAC-A29F-7A5DF68B9CFE}"/>
              </a:ext>
            </a:extLst>
          </p:cNvPr>
          <p:cNvSpPr>
            <a:spLocks noGrp="1"/>
          </p:cNvSpPr>
          <p:nvPr>
            <p:ph type="body" sz="quarter" idx="16"/>
          </p:nvPr>
        </p:nvSpPr>
        <p:spPr/>
        <p:txBody>
          <a:bodyPr/>
          <a:lstStyle/>
          <a:p>
            <a:endParaRPr lang="lv-LV"/>
          </a:p>
        </p:txBody>
      </p:sp>
      <p:pic>
        <p:nvPicPr>
          <p:cNvPr id="18" name="Attēla vietturis 17">
            <a:extLst>
              <a:ext uri="{FF2B5EF4-FFF2-40B4-BE49-F238E27FC236}">
                <a16:creationId xmlns:a16="http://schemas.microsoft.com/office/drawing/2014/main" id="{B88E16DC-A6C9-93CC-3C63-EFEEEA999B93}"/>
              </a:ext>
            </a:extLst>
          </p:cNvPr>
          <p:cNvPicPr>
            <a:picLocks noGrp="1" noChangeAspect="1"/>
          </p:cNvPicPr>
          <p:nvPr>
            <p:ph type="pic" sz="quarter" idx="19"/>
          </p:nvPr>
        </p:nvPicPr>
        <p:blipFill rotWithShape="1">
          <a:blip r:embed="rId3" cstate="print">
            <a:extLst>
              <a:ext uri="{28A0092B-C50C-407E-A947-70E740481C1C}">
                <a14:useLocalDpi xmlns:a14="http://schemas.microsoft.com/office/drawing/2010/main"/>
              </a:ext>
            </a:extLst>
          </a:blip>
          <a:srcRect l="17421" t="41" b="41"/>
          <a:stretch/>
        </p:blipFill>
        <p:spPr>
          <a:xfrm>
            <a:off x="6851176" y="0"/>
            <a:ext cx="5340824" cy="3429000"/>
          </a:xfrm>
          <a:prstGeom prst="rect">
            <a:avLst/>
          </a:prstGeom>
        </p:spPr>
      </p:pic>
      <p:pic>
        <p:nvPicPr>
          <p:cNvPr id="19" name="Tiešsaistes attēla vietturis 18">
            <a:extLst>
              <a:ext uri="{FF2B5EF4-FFF2-40B4-BE49-F238E27FC236}">
                <a16:creationId xmlns:a16="http://schemas.microsoft.com/office/drawing/2014/main" id="{26A3DC49-488A-AFF8-0FA8-36E3CAE6AF75}"/>
              </a:ext>
            </a:extLst>
          </p:cNvPr>
          <p:cNvPicPr>
            <a:picLocks noGrp="1" noChangeAspect="1"/>
          </p:cNvPicPr>
          <p:nvPr>
            <p:ph type="clipArt" sz="quarter" idx="30"/>
          </p:nvPr>
        </p:nvPicPr>
        <p:blipFill>
          <a:blip r:embed="rId4"/>
          <a:stretch>
            <a:fillRect/>
          </a:stretch>
        </p:blipFill>
        <p:spPr>
          <a:xfrm>
            <a:off x="1409264" y="4734543"/>
            <a:ext cx="1147255" cy="1152798"/>
          </a:xfrm>
          <a:prstGeom prst="rect">
            <a:avLst/>
          </a:prstGeom>
        </p:spPr>
      </p:pic>
      <p:sp>
        <p:nvSpPr>
          <p:cNvPr id="20" name="Teksta vietturis 17">
            <a:extLst>
              <a:ext uri="{FF2B5EF4-FFF2-40B4-BE49-F238E27FC236}">
                <a16:creationId xmlns:a16="http://schemas.microsoft.com/office/drawing/2014/main" id="{1B28A68F-84D4-F18C-5B40-F8C1130675A5}"/>
              </a:ext>
            </a:extLst>
          </p:cNvPr>
          <p:cNvSpPr txBox="1">
            <a:spLocks/>
          </p:cNvSpPr>
          <p:nvPr/>
        </p:nvSpPr>
        <p:spPr>
          <a:xfrm>
            <a:off x="1431296" y="4093411"/>
            <a:ext cx="1845479" cy="46642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800" b="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b="1" dirty="0"/>
              <a:t>Indekss</a:t>
            </a:r>
          </a:p>
        </p:txBody>
      </p:sp>
      <p:sp>
        <p:nvSpPr>
          <p:cNvPr id="21" name="Teksta vietturis 3">
            <a:extLst>
              <a:ext uri="{FF2B5EF4-FFF2-40B4-BE49-F238E27FC236}">
                <a16:creationId xmlns:a16="http://schemas.microsoft.com/office/drawing/2014/main" id="{BF0A997E-1EB8-9FE4-DC84-51416DCB7A69}"/>
              </a:ext>
            </a:extLst>
          </p:cNvPr>
          <p:cNvSpPr txBox="1">
            <a:spLocks/>
          </p:cNvSpPr>
          <p:nvPr/>
        </p:nvSpPr>
        <p:spPr>
          <a:xfrm>
            <a:off x="8480968" y="3918703"/>
            <a:ext cx="2323918" cy="81583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800" b="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b="1" dirty="0"/>
              <a:t>Pietiekami</a:t>
            </a:r>
            <a:br>
              <a:rPr lang="lv-LV" sz="2000" b="1" dirty="0"/>
            </a:br>
            <a:r>
              <a:rPr lang="lv-LV" sz="2000" b="1" dirty="0"/>
              <a:t>uzkrājumi</a:t>
            </a:r>
          </a:p>
        </p:txBody>
      </p:sp>
      <p:sp>
        <p:nvSpPr>
          <p:cNvPr id="22" name="Teksta vietturis 25">
            <a:extLst>
              <a:ext uri="{FF2B5EF4-FFF2-40B4-BE49-F238E27FC236}">
                <a16:creationId xmlns:a16="http://schemas.microsoft.com/office/drawing/2014/main" id="{BFBAD1CE-E367-A90F-98D5-F6D4082F29A6}"/>
              </a:ext>
            </a:extLst>
          </p:cNvPr>
          <p:cNvSpPr txBox="1">
            <a:spLocks/>
          </p:cNvSpPr>
          <p:nvPr/>
        </p:nvSpPr>
        <p:spPr>
          <a:xfrm>
            <a:off x="4929061" y="3918702"/>
            <a:ext cx="3015615" cy="81584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800" b="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b="1"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b="1" dirty="0"/>
              <a:t>Digitālā</a:t>
            </a:r>
            <a:br>
              <a:rPr lang="lv-LV" sz="2000" b="1" dirty="0"/>
            </a:br>
            <a:r>
              <a:rPr lang="lv-LV" sz="2000" b="1" dirty="0"/>
              <a:t>finanšu pratība</a:t>
            </a:r>
          </a:p>
        </p:txBody>
      </p:sp>
      <p:pic>
        <p:nvPicPr>
          <p:cNvPr id="24" name="Tiešsaistes attēla vietturis 23">
            <a:extLst>
              <a:ext uri="{FF2B5EF4-FFF2-40B4-BE49-F238E27FC236}">
                <a16:creationId xmlns:a16="http://schemas.microsoft.com/office/drawing/2014/main" id="{5206BA75-C104-B280-5F58-C5D746A81795}"/>
              </a:ext>
            </a:extLst>
          </p:cNvPr>
          <p:cNvPicPr>
            <a:picLocks noGrp="1" noChangeAspect="1"/>
          </p:cNvPicPr>
          <p:nvPr>
            <p:ph type="clipArt" sz="quarter" idx="34"/>
          </p:nvPr>
        </p:nvPicPr>
        <p:blipFill>
          <a:blip r:embed="rId5"/>
          <a:stretch>
            <a:fillRect/>
          </a:stretch>
        </p:blipFill>
        <p:spPr>
          <a:xfrm>
            <a:off x="4929061" y="4743238"/>
            <a:ext cx="1133652" cy="1133652"/>
          </a:xfrm>
          <a:prstGeom prst="rect">
            <a:avLst/>
          </a:prstGeom>
        </p:spPr>
      </p:pic>
      <p:sp>
        <p:nvSpPr>
          <p:cNvPr id="25" name="Teksta vietturis 5">
            <a:extLst>
              <a:ext uri="{FF2B5EF4-FFF2-40B4-BE49-F238E27FC236}">
                <a16:creationId xmlns:a16="http://schemas.microsoft.com/office/drawing/2014/main" id="{03E0CA2B-DB96-06B3-B25A-F687E6F14818}"/>
              </a:ext>
            </a:extLst>
          </p:cNvPr>
          <p:cNvSpPr txBox="1">
            <a:spLocks/>
          </p:cNvSpPr>
          <p:nvPr/>
        </p:nvSpPr>
        <p:spPr>
          <a:xfrm>
            <a:off x="6172948" y="4837813"/>
            <a:ext cx="1161663" cy="64952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6000" b="1"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dirty="0"/>
              <a:t>4.6</a:t>
            </a:r>
          </a:p>
        </p:txBody>
      </p:sp>
      <p:sp>
        <p:nvSpPr>
          <p:cNvPr id="26" name="Teksta vietturis 6">
            <a:extLst>
              <a:ext uri="{FF2B5EF4-FFF2-40B4-BE49-F238E27FC236}">
                <a16:creationId xmlns:a16="http://schemas.microsoft.com/office/drawing/2014/main" id="{A27753C6-94FE-5805-8647-DACF436A58BC}"/>
              </a:ext>
            </a:extLst>
          </p:cNvPr>
          <p:cNvSpPr txBox="1">
            <a:spLocks/>
          </p:cNvSpPr>
          <p:nvPr/>
        </p:nvSpPr>
        <p:spPr>
          <a:xfrm>
            <a:off x="6172948" y="5391789"/>
            <a:ext cx="1397506" cy="36000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b="1" dirty="0"/>
              <a:t>(</a:t>
            </a:r>
            <a:r>
              <a:rPr lang="lv-LV" sz="2000" b="1" dirty="0" err="1"/>
              <a:t>max</a:t>
            </a:r>
            <a:r>
              <a:rPr lang="lv-LV" sz="2000" b="1" dirty="0"/>
              <a:t> 10)</a:t>
            </a:r>
          </a:p>
          <a:p>
            <a:endParaRPr lang="lv-LV" sz="2000" b="1" dirty="0"/>
          </a:p>
        </p:txBody>
      </p:sp>
      <p:pic>
        <p:nvPicPr>
          <p:cNvPr id="28" name="Tiešsaistes attēla vietturis 27">
            <a:extLst>
              <a:ext uri="{FF2B5EF4-FFF2-40B4-BE49-F238E27FC236}">
                <a16:creationId xmlns:a16="http://schemas.microsoft.com/office/drawing/2014/main" id="{C5A47316-D197-918A-4746-D781D4BB04D8}"/>
              </a:ext>
            </a:extLst>
          </p:cNvPr>
          <p:cNvPicPr>
            <a:picLocks noGrp="1" noChangeAspect="1"/>
          </p:cNvPicPr>
          <p:nvPr>
            <p:ph type="clipArt" sz="quarter" idx="38"/>
          </p:nvPr>
        </p:nvPicPr>
        <p:blipFill>
          <a:blip r:embed="rId6"/>
          <a:stretch>
            <a:fillRect/>
          </a:stretch>
        </p:blipFill>
        <p:spPr>
          <a:xfrm flipH="1">
            <a:off x="8480968" y="4717038"/>
            <a:ext cx="1180510" cy="1186052"/>
          </a:xfrm>
          <a:prstGeom prst="rect">
            <a:avLst/>
          </a:prstGeom>
        </p:spPr>
      </p:pic>
      <p:sp>
        <p:nvSpPr>
          <p:cNvPr id="29" name="Teksta vietturis 5">
            <a:extLst>
              <a:ext uri="{FF2B5EF4-FFF2-40B4-BE49-F238E27FC236}">
                <a16:creationId xmlns:a16="http://schemas.microsoft.com/office/drawing/2014/main" id="{C725FD3C-CD8D-126B-EEFD-8F883AE89567}"/>
              </a:ext>
            </a:extLst>
          </p:cNvPr>
          <p:cNvSpPr txBox="1">
            <a:spLocks/>
          </p:cNvSpPr>
          <p:nvPr/>
        </p:nvSpPr>
        <p:spPr>
          <a:xfrm>
            <a:off x="9771713" y="5102265"/>
            <a:ext cx="1161663" cy="64952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6000" b="1"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b="1"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dirty="0"/>
              <a:t>35</a:t>
            </a:r>
            <a:r>
              <a:rPr lang="lv-LV" sz="2400" dirty="0"/>
              <a:t>%</a:t>
            </a:r>
            <a:endParaRPr lang="lv-LV" sz="3600" dirty="0"/>
          </a:p>
        </p:txBody>
      </p:sp>
      <p:pic>
        <p:nvPicPr>
          <p:cNvPr id="31" name="Grafika 30">
            <a:extLst>
              <a:ext uri="{FF2B5EF4-FFF2-40B4-BE49-F238E27FC236}">
                <a16:creationId xmlns:a16="http://schemas.microsoft.com/office/drawing/2014/main" id="{4D279F76-F028-F98F-4755-0FD6D76570F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305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D5146073-3602-CCA4-453F-81346B978BDC}"/>
              </a:ext>
            </a:extLst>
          </p:cNvPr>
          <p:cNvSpPr>
            <a:spLocks noGrp="1"/>
          </p:cNvSpPr>
          <p:nvPr>
            <p:ph type="body" sz="quarter" idx="11"/>
          </p:nvPr>
        </p:nvSpPr>
        <p:spPr>
          <a:xfrm>
            <a:off x="644197" y="2217366"/>
            <a:ext cx="4989687" cy="2229273"/>
          </a:xfrm>
        </p:spPr>
        <p:txBody>
          <a:bodyPr anchor="t"/>
          <a:lstStyle/>
          <a:p>
            <a:r>
              <a:rPr lang="lv-LV" b="1" dirty="0"/>
              <a:t>Finanšu pratības nedēļa </a:t>
            </a:r>
            <a:r>
              <a:rPr lang="lv-LV" dirty="0"/>
              <a:t>šogad tiks rīkota jau 10 gadu, kuras ietvaros Latvijas Banka aicina valsts, privātā un  nevalstiskā sektora pārstāvjus rīkot savus pasākumus un pieteikt tos sazinoties ar Latvijas Banku.</a:t>
            </a:r>
            <a:endParaRPr lang="lv-LV" sz="1600" dirty="0"/>
          </a:p>
        </p:txBody>
      </p:sp>
      <p:sp>
        <p:nvSpPr>
          <p:cNvPr id="4" name="Slaida numura vietturis 3">
            <a:extLst>
              <a:ext uri="{FF2B5EF4-FFF2-40B4-BE49-F238E27FC236}">
                <a16:creationId xmlns:a16="http://schemas.microsoft.com/office/drawing/2014/main" id="{3534DFCB-574B-1E19-CCE9-24BFF01A6996}"/>
              </a:ext>
            </a:extLst>
          </p:cNvPr>
          <p:cNvSpPr>
            <a:spLocks noGrp="1"/>
          </p:cNvSpPr>
          <p:nvPr>
            <p:ph type="sldNum" sz="quarter" idx="13"/>
          </p:nvPr>
        </p:nvSpPr>
        <p:spPr/>
        <p:txBody>
          <a:bodyPr/>
          <a:lstStyle/>
          <a:p>
            <a:fld id="{712B737D-8E28-4713-A82C-8BA69049BAD4}" type="slidenum">
              <a:rPr lang="lv-LV" smtClean="0"/>
              <a:pPr/>
              <a:t>6</a:t>
            </a:fld>
            <a:endParaRPr lang="lv-LV"/>
          </a:p>
        </p:txBody>
      </p:sp>
      <p:sp>
        <p:nvSpPr>
          <p:cNvPr id="12" name="TextBox 11">
            <a:hlinkClick r:id="rId2"/>
            <a:extLst>
              <a:ext uri="{FF2B5EF4-FFF2-40B4-BE49-F238E27FC236}">
                <a16:creationId xmlns:a16="http://schemas.microsoft.com/office/drawing/2014/main" id="{49EDEB08-3C01-407E-A6F9-A9DEF1380BA1}"/>
              </a:ext>
            </a:extLst>
          </p:cNvPr>
          <p:cNvSpPr txBox="1"/>
          <p:nvPr/>
        </p:nvSpPr>
        <p:spPr>
          <a:xfrm>
            <a:off x="1444899" y="5494277"/>
            <a:ext cx="3079775" cy="369332"/>
          </a:xfrm>
          <a:prstGeom prst="rect">
            <a:avLst/>
          </a:prstGeom>
          <a:noFill/>
        </p:spPr>
        <p:txBody>
          <a:bodyPr wrap="square" rtlCol="0">
            <a:spAutoFit/>
          </a:bodyPr>
          <a:lstStyle/>
          <a:p>
            <a:pPr algn="l"/>
            <a:r>
              <a:rPr lang="lv-LV" sz="1800" dirty="0" err="1"/>
              <a:t>angelina.muste@bank.lv</a:t>
            </a:r>
            <a:endParaRPr lang="lv-LV" dirty="0"/>
          </a:p>
        </p:txBody>
      </p:sp>
      <p:pic>
        <p:nvPicPr>
          <p:cNvPr id="14" name="Grafika 13" descr="Envelope outline">
            <a:extLst>
              <a:ext uri="{FF2B5EF4-FFF2-40B4-BE49-F238E27FC236}">
                <a16:creationId xmlns:a16="http://schemas.microsoft.com/office/drawing/2014/main" id="{55AAF84B-12AE-5B0B-EDD7-11FD57CD4F6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91530" y="5335442"/>
            <a:ext cx="687003" cy="687003"/>
          </a:xfrm>
          <a:prstGeom prst="rect">
            <a:avLst/>
          </a:prstGeom>
        </p:spPr>
      </p:pic>
      <p:pic>
        <p:nvPicPr>
          <p:cNvPr id="15" name="Grafika 14">
            <a:extLst>
              <a:ext uri="{FF2B5EF4-FFF2-40B4-BE49-F238E27FC236}">
                <a16:creationId xmlns:a16="http://schemas.microsoft.com/office/drawing/2014/main" id="{B0635566-918F-523B-7CEA-D77C5B454C4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8802" y="6231672"/>
            <a:ext cx="1017867" cy="360000"/>
          </a:xfrm>
          <a:prstGeom prst="rect">
            <a:avLst/>
          </a:prstGeom>
        </p:spPr>
      </p:pic>
      <p:pic>
        <p:nvPicPr>
          <p:cNvPr id="7" name="Attēla vietturis 6" descr="Attēls, kurā ir teksts&#10;&#10;Apraksts ģenerēts automātiski">
            <a:extLst>
              <a:ext uri="{FF2B5EF4-FFF2-40B4-BE49-F238E27FC236}">
                <a16:creationId xmlns:a16="http://schemas.microsoft.com/office/drawing/2014/main" id="{12B580A8-1E7A-8549-AFE1-01B9E9DB03FE}"/>
              </a:ext>
            </a:extLst>
          </p:cNvPr>
          <p:cNvPicPr>
            <a:picLocks noGrp="1" noChangeAspect="1"/>
          </p:cNvPicPr>
          <p:nvPr>
            <p:ph type="pic" sz="quarter" idx="19"/>
          </p:nvPr>
        </p:nvPicPr>
        <p:blipFill rotWithShape="1">
          <a:blip r:embed="rId7" cstate="print">
            <a:extLst>
              <a:ext uri="{28A0092B-C50C-407E-A947-70E740481C1C}">
                <a14:useLocalDpi xmlns:a14="http://schemas.microsoft.com/office/drawing/2010/main"/>
              </a:ext>
            </a:extLst>
          </a:blip>
          <a:srcRect/>
          <a:stretch/>
        </p:blipFill>
        <p:spPr>
          <a:xfrm>
            <a:off x="6817121" y="1895803"/>
            <a:ext cx="5374879" cy="3066393"/>
          </a:xfrm>
        </p:spPr>
      </p:pic>
    </p:spTree>
    <p:extLst>
      <p:ext uri="{BB962C8B-B14F-4D97-AF65-F5344CB8AC3E}">
        <p14:creationId xmlns:p14="http://schemas.microsoft.com/office/powerpoint/2010/main" val="3440086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72CD6F96-A5D4-71E4-0572-B66753515C63}"/>
              </a:ext>
            </a:extLst>
          </p:cNvPr>
          <p:cNvSpPr/>
          <p:nvPr/>
        </p:nvSpPr>
        <p:spPr>
          <a:xfrm>
            <a:off x="0" y="2870066"/>
            <a:ext cx="12192000" cy="3987933"/>
          </a:xfrm>
          <a:prstGeom prst="rect">
            <a:avLst/>
          </a:prstGeom>
          <a:solidFill>
            <a:srgbClr val="D0D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Virsraksts 6">
            <a:extLst>
              <a:ext uri="{FF2B5EF4-FFF2-40B4-BE49-F238E27FC236}">
                <a16:creationId xmlns:a16="http://schemas.microsoft.com/office/drawing/2014/main" id="{01837036-D871-7425-C117-AC7B5C9AF0F1}"/>
              </a:ext>
            </a:extLst>
          </p:cNvPr>
          <p:cNvSpPr>
            <a:spLocks noGrp="1"/>
          </p:cNvSpPr>
          <p:nvPr>
            <p:ph type="title"/>
          </p:nvPr>
        </p:nvSpPr>
        <p:spPr>
          <a:xfrm>
            <a:off x="639097" y="102858"/>
            <a:ext cx="7288161" cy="1325563"/>
          </a:xfrm>
        </p:spPr>
        <p:txBody>
          <a:bodyPr/>
          <a:lstStyle/>
          <a:p>
            <a:r>
              <a:rPr lang="lv-LV" sz="3200" dirty="0"/>
              <a:t>Krāpšanas gadījumu statistika</a:t>
            </a:r>
            <a:br>
              <a:rPr lang="lv-LV" sz="3200" dirty="0"/>
            </a:br>
            <a:r>
              <a:rPr lang="lv-LV" sz="3200" dirty="0"/>
              <a:t>četrās lielākajās bankā</a:t>
            </a:r>
          </a:p>
        </p:txBody>
      </p:sp>
      <p:sp>
        <p:nvSpPr>
          <p:cNvPr id="2" name="Slaida numura vietturis 1">
            <a:extLst>
              <a:ext uri="{FF2B5EF4-FFF2-40B4-BE49-F238E27FC236}">
                <a16:creationId xmlns:a16="http://schemas.microsoft.com/office/drawing/2014/main" id="{0192628C-37BD-1343-5971-8A5672859F0E}"/>
              </a:ext>
            </a:extLst>
          </p:cNvPr>
          <p:cNvSpPr>
            <a:spLocks noGrp="1"/>
          </p:cNvSpPr>
          <p:nvPr>
            <p:ph type="sldNum" sz="quarter" idx="10"/>
          </p:nvPr>
        </p:nvSpPr>
        <p:spPr/>
        <p:txBody>
          <a:bodyPr/>
          <a:lstStyle/>
          <a:p>
            <a:fld id="{0C9F65A0-2F09-4141-8FCD-F0391BF63056}" type="slidenum">
              <a:rPr lang="lv-LV" smtClean="0"/>
              <a:pPr/>
              <a:t>7</a:t>
            </a:fld>
            <a:endParaRPr lang="lv-LV"/>
          </a:p>
        </p:txBody>
      </p:sp>
      <p:pic>
        <p:nvPicPr>
          <p:cNvPr id="5" name="Attēls 4">
            <a:extLst>
              <a:ext uri="{FF2B5EF4-FFF2-40B4-BE49-F238E27FC236}">
                <a16:creationId xmlns:a16="http://schemas.microsoft.com/office/drawing/2014/main" id="{7E685051-09C0-33B1-E1DB-4844728CC258}"/>
              </a:ext>
            </a:extLst>
          </p:cNvPr>
          <p:cNvPicPr>
            <a:picLocks noChangeAspect="1"/>
          </p:cNvPicPr>
          <p:nvPr/>
        </p:nvPicPr>
        <p:blipFill>
          <a:blip r:embed="rId2"/>
          <a:stretch>
            <a:fillRect/>
          </a:stretch>
        </p:blipFill>
        <p:spPr>
          <a:xfrm>
            <a:off x="9981797" y="529425"/>
            <a:ext cx="1456650" cy="472427"/>
          </a:xfrm>
          <a:prstGeom prst="rect">
            <a:avLst/>
          </a:prstGeom>
        </p:spPr>
      </p:pic>
      <p:pic>
        <p:nvPicPr>
          <p:cNvPr id="6" name="Attēls 5">
            <a:extLst>
              <a:ext uri="{FF2B5EF4-FFF2-40B4-BE49-F238E27FC236}">
                <a16:creationId xmlns:a16="http://schemas.microsoft.com/office/drawing/2014/main" id="{ED5064B4-E105-E2A3-CE56-ED78DCBC06F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5769" b="60582"/>
          <a:stretch/>
        </p:blipFill>
        <p:spPr>
          <a:xfrm>
            <a:off x="264000" y="1744509"/>
            <a:ext cx="11664000" cy="944378"/>
          </a:xfrm>
          <a:prstGeom prst="rect">
            <a:avLst/>
          </a:prstGeom>
        </p:spPr>
      </p:pic>
      <p:sp>
        <p:nvSpPr>
          <p:cNvPr id="8" name="Taisnstūris 7">
            <a:extLst>
              <a:ext uri="{FF2B5EF4-FFF2-40B4-BE49-F238E27FC236}">
                <a16:creationId xmlns:a16="http://schemas.microsoft.com/office/drawing/2014/main" id="{2FEFED11-AC95-2C00-573C-6A3EEB9FABB3}"/>
              </a:ext>
            </a:extLst>
          </p:cNvPr>
          <p:cNvSpPr/>
          <p:nvPr/>
        </p:nvSpPr>
        <p:spPr>
          <a:xfrm>
            <a:off x="0" y="0"/>
            <a:ext cx="374400" cy="15633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xtBox 8">
            <a:extLst>
              <a:ext uri="{FF2B5EF4-FFF2-40B4-BE49-F238E27FC236}">
                <a16:creationId xmlns:a16="http://schemas.microsoft.com/office/drawing/2014/main" id="{3143C718-89BF-0910-32C9-035F3813047D}"/>
              </a:ext>
            </a:extLst>
          </p:cNvPr>
          <p:cNvSpPr txBox="1"/>
          <p:nvPr/>
        </p:nvSpPr>
        <p:spPr>
          <a:xfrm>
            <a:off x="661219" y="1273085"/>
            <a:ext cx="1983658" cy="276999"/>
          </a:xfrm>
          <a:prstGeom prst="rect">
            <a:avLst/>
          </a:prstGeom>
          <a:noFill/>
        </p:spPr>
        <p:txBody>
          <a:bodyPr wrap="square" rtlCol="0">
            <a:spAutoFit/>
          </a:bodyPr>
          <a:lstStyle/>
          <a:p>
            <a:r>
              <a:rPr lang="lv-LV" sz="1200" dirty="0"/>
              <a:t>(01.01.2022.-21.12.2022.)</a:t>
            </a:r>
          </a:p>
        </p:txBody>
      </p:sp>
      <p:pic>
        <p:nvPicPr>
          <p:cNvPr id="10" name="Attēls 9">
            <a:extLst>
              <a:ext uri="{FF2B5EF4-FFF2-40B4-BE49-F238E27FC236}">
                <a16:creationId xmlns:a16="http://schemas.microsoft.com/office/drawing/2014/main" id="{F070FDD4-2C61-19E7-FE4E-9748586D824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1" t="41996" r="-10" b="48"/>
          <a:stretch/>
        </p:blipFill>
        <p:spPr>
          <a:xfrm>
            <a:off x="639097" y="2890686"/>
            <a:ext cx="10889186" cy="3744000"/>
          </a:xfrm>
          <a:prstGeom prst="rect">
            <a:avLst/>
          </a:prstGeom>
        </p:spPr>
      </p:pic>
    </p:spTree>
    <p:extLst>
      <p:ext uri="{BB962C8B-B14F-4D97-AF65-F5344CB8AC3E}">
        <p14:creationId xmlns:p14="http://schemas.microsoft.com/office/powerpoint/2010/main" val="179083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2639832"/>
            <a:ext cx="12192000" cy="42181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8</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6"/>
            <a:ext cx="5251355" cy="1325563"/>
          </a:xfrm>
        </p:spPr>
        <p:txBody>
          <a:bodyPr/>
          <a:lstStyle/>
          <a:p>
            <a:r>
              <a:rPr lang="lv-LV" sz="3600" dirty="0"/>
              <a:t>Kas ir finanšu krāpniecība?</a:t>
            </a:r>
          </a:p>
        </p:txBody>
      </p:sp>
      <p:sp>
        <p:nvSpPr>
          <p:cNvPr id="4" name="Teksta vietturis 3">
            <a:extLst>
              <a:ext uri="{FF2B5EF4-FFF2-40B4-BE49-F238E27FC236}">
                <a16:creationId xmlns:a16="http://schemas.microsoft.com/office/drawing/2014/main" id="{562441DE-852A-ED8E-DB02-D54BA1B3CADE}"/>
              </a:ext>
            </a:extLst>
          </p:cNvPr>
          <p:cNvSpPr>
            <a:spLocks noGrp="1"/>
          </p:cNvSpPr>
          <p:nvPr>
            <p:ph type="body" sz="quarter" idx="4294967295"/>
          </p:nvPr>
        </p:nvSpPr>
        <p:spPr>
          <a:xfrm>
            <a:off x="693162" y="3102888"/>
            <a:ext cx="7296626" cy="981075"/>
          </a:xfrm>
        </p:spPr>
        <p:txBody>
          <a:bodyPr anchor="t"/>
          <a:lstStyle/>
          <a:p>
            <a:pPr>
              <a:lnSpc>
                <a:spcPct val="110000"/>
              </a:lnSpc>
            </a:pPr>
            <a:r>
              <a:rPr lang="lv-LV" sz="2000" b="1" dirty="0"/>
              <a:t>Pasākumu kopums, kurā viltvārži uzdodas par "kādu</a:t>
            </a:r>
            <a:r>
              <a:rPr lang="lv-LV" b="1" dirty="0"/>
              <a:t>"</a:t>
            </a:r>
            <a:r>
              <a:rPr lang="lv-LV" sz="2000" b="1" dirty="0"/>
              <a:t> ar mērķi izkrāpt finanšu līdzekļus no iedzīvotājiem</a:t>
            </a:r>
          </a:p>
        </p:txBody>
      </p:sp>
      <p:sp>
        <p:nvSpPr>
          <p:cNvPr id="5" name="Teksta vietturis 4">
            <a:extLst>
              <a:ext uri="{FF2B5EF4-FFF2-40B4-BE49-F238E27FC236}">
                <a16:creationId xmlns:a16="http://schemas.microsoft.com/office/drawing/2014/main" id="{75B1BE42-2C5E-CF11-D322-20A8C5637B81}"/>
              </a:ext>
            </a:extLst>
          </p:cNvPr>
          <p:cNvSpPr>
            <a:spLocks noGrp="1"/>
          </p:cNvSpPr>
          <p:nvPr>
            <p:ph type="body" sz="quarter" idx="4294967295"/>
          </p:nvPr>
        </p:nvSpPr>
        <p:spPr>
          <a:xfrm>
            <a:off x="693162" y="4137974"/>
            <a:ext cx="2278638" cy="423511"/>
          </a:xfrm>
        </p:spPr>
        <p:txBody>
          <a:bodyPr anchor="t"/>
          <a:lstStyle/>
          <a:p>
            <a:pPr>
              <a:buNone/>
            </a:pPr>
            <a:r>
              <a:rPr lang="lv-LV" sz="1800" b="1" dirty="0"/>
              <a:t>Jāņem vērā:</a:t>
            </a:r>
          </a:p>
        </p:txBody>
      </p:sp>
      <p:pic>
        <p:nvPicPr>
          <p:cNvPr id="18" name="Tiešsaistes attēla vietturis 17">
            <a:extLst>
              <a:ext uri="{FF2B5EF4-FFF2-40B4-BE49-F238E27FC236}">
                <a16:creationId xmlns:a16="http://schemas.microsoft.com/office/drawing/2014/main" id="{15B42346-E6BF-4EB6-4878-CC53660CA10E}"/>
              </a:ext>
            </a:extLst>
          </p:cNvPr>
          <p:cNvPicPr>
            <a:picLocks noGrp="1" noChangeAspect="1"/>
          </p:cNvPicPr>
          <p:nvPr>
            <p:ph type="clipArt" sz="quarter" idx="4294967295"/>
          </p:nvPr>
        </p:nvPicPr>
        <p:blipFill rotWithShape="1">
          <a:blip r:embed="rId2" cstate="print">
            <a:extLst>
              <a:ext uri="{28A0092B-C50C-407E-A947-70E740481C1C}">
                <a14:useLocalDpi xmlns:a14="http://schemas.microsoft.com/office/drawing/2010/main"/>
              </a:ext>
            </a:extLst>
          </a:blip>
          <a:srcRect/>
          <a:stretch/>
        </p:blipFill>
        <p:spPr>
          <a:xfrm>
            <a:off x="5335325" y="0"/>
            <a:ext cx="6856675" cy="2639833"/>
          </a:xfrm>
        </p:spPr>
      </p:pic>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68772" y="4704801"/>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808206" y="4865246"/>
            <a:ext cx="2622589" cy="646331"/>
          </a:xfrm>
          <a:prstGeom prst="rect">
            <a:avLst/>
          </a:prstGeom>
          <a:noFill/>
        </p:spPr>
        <p:txBody>
          <a:bodyPr wrap="square" rtlCol="0">
            <a:spAutoFit/>
          </a:bodyPr>
          <a:lstStyle/>
          <a:p>
            <a:r>
              <a:rPr lang="lv-LV" sz="1800" dirty="0"/>
              <a:t>Jūsu veikti</a:t>
            </a:r>
            <a:r>
              <a:rPr lang="en-US" sz="1800" dirty="0"/>
              <a:t>e </a:t>
            </a:r>
            <a:r>
              <a:rPr lang="en-US" sz="1800" dirty="0" err="1"/>
              <a:t>maksājumi</a:t>
            </a:r>
            <a:r>
              <a:rPr lang="en-US" sz="1800" dirty="0"/>
              <a:t> </a:t>
            </a:r>
            <a:r>
              <a:rPr lang="lv-LV" sz="1800" dirty="0"/>
              <a:t>nav atgūstami!</a:t>
            </a:r>
          </a:p>
        </p:txBody>
      </p:sp>
      <p:sp>
        <p:nvSpPr>
          <p:cNvPr id="28" name="TextBox 27">
            <a:extLst>
              <a:ext uri="{FF2B5EF4-FFF2-40B4-BE49-F238E27FC236}">
                <a16:creationId xmlns:a16="http://schemas.microsoft.com/office/drawing/2014/main" id="{CA031A3F-B232-EE43-7887-4CFF8B7D827E}"/>
              </a:ext>
            </a:extLst>
          </p:cNvPr>
          <p:cNvSpPr txBox="1"/>
          <p:nvPr/>
        </p:nvSpPr>
        <p:spPr>
          <a:xfrm>
            <a:off x="6067386" y="4865246"/>
            <a:ext cx="2059857" cy="646331"/>
          </a:xfrm>
          <a:prstGeom prst="rect">
            <a:avLst/>
          </a:prstGeom>
          <a:noFill/>
        </p:spPr>
        <p:txBody>
          <a:bodyPr wrap="square" rtlCol="0">
            <a:spAutoFit/>
          </a:bodyPr>
          <a:lstStyle/>
          <a:p>
            <a:r>
              <a:rPr lang="lv-LV" sz="1800" dirty="0"/>
              <a:t>Jūs neveicat reālus darījumus</a:t>
            </a:r>
            <a:r>
              <a:rPr lang="en-US" sz="1800" dirty="0"/>
              <a:t>!</a:t>
            </a:r>
            <a:endParaRPr lang="lv-LV" sz="1800" dirty="0"/>
          </a:p>
        </p:txBody>
      </p:sp>
      <p:pic>
        <p:nvPicPr>
          <p:cNvPr id="25" name="Grafika 24" descr="Warning outline">
            <a:extLst>
              <a:ext uri="{FF2B5EF4-FFF2-40B4-BE49-F238E27FC236}">
                <a16:creationId xmlns:a16="http://schemas.microsoft.com/office/drawing/2014/main" id="{1EEF6EC5-F2B1-C7C6-D75C-2D8E041601F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6656" y="4833023"/>
            <a:ext cx="627924" cy="627924"/>
          </a:xfrm>
          <a:prstGeom prst="rect">
            <a:avLst/>
          </a:prstGeom>
        </p:spPr>
      </p:pic>
      <p:sp>
        <p:nvSpPr>
          <p:cNvPr id="30" name="Ovāls 29">
            <a:extLst>
              <a:ext uri="{FF2B5EF4-FFF2-40B4-BE49-F238E27FC236}">
                <a16:creationId xmlns:a16="http://schemas.microsoft.com/office/drawing/2014/main" id="{3BC81E20-F3DB-1501-EB37-B3F930F50263}"/>
              </a:ext>
            </a:extLst>
          </p:cNvPr>
          <p:cNvSpPr>
            <a:spLocks noChangeAspect="1"/>
          </p:cNvSpPr>
          <p:nvPr/>
        </p:nvSpPr>
        <p:spPr>
          <a:xfrm>
            <a:off x="5027952"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1" name="Grafika 30" descr="Warning outline">
            <a:extLst>
              <a:ext uri="{FF2B5EF4-FFF2-40B4-BE49-F238E27FC236}">
                <a16:creationId xmlns:a16="http://schemas.microsoft.com/office/drawing/2014/main" id="{F0292BC1-9DC4-F96B-1D52-F60BE594CA4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95836" y="4832174"/>
            <a:ext cx="627924" cy="627924"/>
          </a:xfrm>
          <a:prstGeom prst="rect">
            <a:avLst/>
          </a:prstGeom>
        </p:spPr>
      </p:pic>
      <p:sp>
        <p:nvSpPr>
          <p:cNvPr id="32" name="TextBox 31">
            <a:extLst>
              <a:ext uri="{FF2B5EF4-FFF2-40B4-BE49-F238E27FC236}">
                <a16:creationId xmlns:a16="http://schemas.microsoft.com/office/drawing/2014/main" id="{50C06A75-86C5-31E0-D854-698C5418D615}"/>
              </a:ext>
            </a:extLst>
          </p:cNvPr>
          <p:cNvSpPr txBox="1"/>
          <p:nvPr/>
        </p:nvSpPr>
        <p:spPr>
          <a:xfrm>
            <a:off x="9687569" y="4865246"/>
            <a:ext cx="2059857" cy="646331"/>
          </a:xfrm>
          <a:prstGeom prst="rect">
            <a:avLst/>
          </a:prstGeom>
          <a:noFill/>
        </p:spPr>
        <p:txBody>
          <a:bodyPr wrap="square" rtlCol="0">
            <a:spAutoFit/>
          </a:bodyPr>
          <a:lstStyle/>
          <a:p>
            <a:r>
              <a:rPr lang="lv-LV" sz="1800" dirty="0"/>
              <a:t>Tā ir organizētā noziedzība!</a:t>
            </a:r>
          </a:p>
        </p:txBody>
      </p:sp>
      <p:sp>
        <p:nvSpPr>
          <p:cNvPr id="33" name="Ovāls 32">
            <a:extLst>
              <a:ext uri="{FF2B5EF4-FFF2-40B4-BE49-F238E27FC236}">
                <a16:creationId xmlns:a16="http://schemas.microsoft.com/office/drawing/2014/main" id="{27695682-BAC8-3E47-8CE5-C18AE1C7D863}"/>
              </a:ext>
            </a:extLst>
          </p:cNvPr>
          <p:cNvSpPr>
            <a:spLocks noChangeAspect="1"/>
          </p:cNvSpPr>
          <p:nvPr/>
        </p:nvSpPr>
        <p:spPr>
          <a:xfrm>
            <a:off x="8635910"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4" name="Grafika 33" descr="Warning outline">
            <a:extLst>
              <a:ext uri="{FF2B5EF4-FFF2-40B4-BE49-F238E27FC236}">
                <a16:creationId xmlns:a16="http://schemas.microsoft.com/office/drawing/2014/main" id="{854E2EA9-E4C5-3848-D647-2E127F8DCDE9}"/>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03794" y="4832174"/>
            <a:ext cx="627924" cy="627924"/>
          </a:xfrm>
          <a:prstGeom prst="rect">
            <a:avLst/>
          </a:prstGeom>
        </p:spPr>
      </p:pic>
      <p:pic>
        <p:nvPicPr>
          <p:cNvPr id="35" name="Grafika 34">
            <a:extLst>
              <a:ext uri="{FF2B5EF4-FFF2-40B4-BE49-F238E27FC236}">
                <a16:creationId xmlns:a16="http://schemas.microsoft.com/office/drawing/2014/main" id="{2EEBCF25-4A44-DAA9-F580-B0393C43AED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750808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1902542"/>
            <a:ext cx="12192000" cy="49554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9</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6"/>
            <a:ext cx="5251355" cy="1325563"/>
          </a:xfrm>
        </p:spPr>
        <p:txBody>
          <a:bodyPr/>
          <a:lstStyle/>
          <a:p>
            <a:r>
              <a:rPr lang="lv-LV" sz="3600" dirty="0"/>
              <a:t>Krāpšanas veidi</a:t>
            </a:r>
          </a:p>
        </p:txBody>
      </p:sp>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23600" y="226259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749214" y="2394228"/>
            <a:ext cx="2622589" cy="615553"/>
          </a:xfrm>
          <a:prstGeom prst="rect">
            <a:avLst/>
          </a:prstGeom>
          <a:noFill/>
        </p:spPr>
        <p:txBody>
          <a:bodyPr wrap="square" rtlCol="0">
            <a:spAutoFit/>
          </a:bodyPr>
          <a:lstStyle/>
          <a:p>
            <a:r>
              <a:rPr lang="lv-LV" sz="1700" dirty="0"/>
              <a:t>Viltus zvani banku vai uzraugu vārdā</a:t>
            </a:r>
          </a:p>
        </p:txBody>
      </p:sp>
      <p:pic>
        <p:nvPicPr>
          <p:cNvPr id="25" name="Grafika 24" descr="Call center outline">
            <a:extLst>
              <a:ext uri="{FF2B5EF4-FFF2-40B4-BE49-F238E27FC236}">
                <a16:creationId xmlns:a16="http://schemas.microsoft.com/office/drawing/2014/main" id="{1EEF6EC5-F2B1-C7C6-D75C-2D8E041601F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16528" y="2337983"/>
            <a:ext cx="690716" cy="690716"/>
          </a:xfrm>
          <a:prstGeom prst="rect">
            <a:avLst/>
          </a:prstGeom>
        </p:spPr>
      </p:pic>
      <p:sp>
        <p:nvSpPr>
          <p:cNvPr id="2" name="Ovāls 1">
            <a:extLst>
              <a:ext uri="{FF2B5EF4-FFF2-40B4-BE49-F238E27FC236}">
                <a16:creationId xmlns:a16="http://schemas.microsoft.com/office/drawing/2014/main" id="{AAA17DB8-C128-E1A0-5064-75A1BECBDFDC}"/>
              </a:ext>
            </a:extLst>
          </p:cNvPr>
          <p:cNvSpPr>
            <a:spLocks noChangeAspect="1"/>
          </p:cNvSpPr>
          <p:nvPr/>
        </p:nvSpPr>
        <p:spPr>
          <a:xfrm>
            <a:off x="718055" y="326136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 name="TextBox 2">
            <a:extLst>
              <a:ext uri="{FF2B5EF4-FFF2-40B4-BE49-F238E27FC236}">
                <a16:creationId xmlns:a16="http://schemas.microsoft.com/office/drawing/2014/main" id="{2FC38A77-9068-4A06-36D2-2633D2E650B3}"/>
              </a:ext>
            </a:extLst>
          </p:cNvPr>
          <p:cNvSpPr txBox="1"/>
          <p:nvPr/>
        </p:nvSpPr>
        <p:spPr>
          <a:xfrm>
            <a:off x="1743669" y="3550274"/>
            <a:ext cx="2622589" cy="353943"/>
          </a:xfrm>
          <a:prstGeom prst="rect">
            <a:avLst/>
          </a:prstGeom>
          <a:noFill/>
        </p:spPr>
        <p:txBody>
          <a:bodyPr wrap="square" rtlCol="0">
            <a:spAutoFit/>
          </a:bodyPr>
          <a:lstStyle/>
          <a:p>
            <a:r>
              <a:rPr lang="lv-LV" sz="1700" dirty="0"/>
              <a:t>Viltus SMS vai e-pasti</a:t>
            </a:r>
          </a:p>
        </p:txBody>
      </p:sp>
      <p:pic>
        <p:nvPicPr>
          <p:cNvPr id="6" name="Grafika 5" descr="Open envelope outline">
            <a:extLst>
              <a:ext uri="{FF2B5EF4-FFF2-40B4-BE49-F238E27FC236}">
                <a16:creationId xmlns:a16="http://schemas.microsoft.com/office/drawing/2014/main" id="{FF4CBD59-15F1-8B78-582F-74E5C9C8973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870921" y="3389317"/>
            <a:ext cx="570840" cy="570840"/>
          </a:xfrm>
          <a:prstGeom prst="rect">
            <a:avLst/>
          </a:prstGeom>
        </p:spPr>
      </p:pic>
      <p:sp>
        <p:nvSpPr>
          <p:cNvPr id="7" name="Ovāls 6">
            <a:extLst>
              <a:ext uri="{FF2B5EF4-FFF2-40B4-BE49-F238E27FC236}">
                <a16:creationId xmlns:a16="http://schemas.microsoft.com/office/drawing/2014/main" id="{24805364-EFA9-1058-7EF9-58360538C557}"/>
              </a:ext>
            </a:extLst>
          </p:cNvPr>
          <p:cNvSpPr>
            <a:spLocks noChangeAspect="1"/>
          </p:cNvSpPr>
          <p:nvPr/>
        </p:nvSpPr>
        <p:spPr>
          <a:xfrm>
            <a:off x="718055" y="4265813"/>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8" name="TextBox 7">
            <a:extLst>
              <a:ext uri="{FF2B5EF4-FFF2-40B4-BE49-F238E27FC236}">
                <a16:creationId xmlns:a16="http://schemas.microsoft.com/office/drawing/2014/main" id="{315DDBDC-E1A3-1DF8-6D44-2A8AC6A2EBC2}"/>
              </a:ext>
            </a:extLst>
          </p:cNvPr>
          <p:cNvSpPr txBox="1"/>
          <p:nvPr/>
        </p:nvSpPr>
        <p:spPr>
          <a:xfrm>
            <a:off x="1743669" y="4408199"/>
            <a:ext cx="2622589" cy="615553"/>
          </a:xfrm>
          <a:prstGeom prst="rect">
            <a:avLst/>
          </a:prstGeom>
          <a:noFill/>
        </p:spPr>
        <p:txBody>
          <a:bodyPr wrap="square" rtlCol="0">
            <a:spAutoFit/>
          </a:bodyPr>
          <a:lstStyle/>
          <a:p>
            <a:r>
              <a:rPr lang="lv-LV" sz="1700" dirty="0"/>
              <a:t>Investīciju krāpniecība (miljonu solītāji)</a:t>
            </a:r>
          </a:p>
        </p:txBody>
      </p:sp>
      <p:pic>
        <p:nvPicPr>
          <p:cNvPr id="9" name="Grafika 8" descr="Treasure chest outline">
            <a:extLst>
              <a:ext uri="{FF2B5EF4-FFF2-40B4-BE49-F238E27FC236}">
                <a16:creationId xmlns:a16="http://schemas.microsoft.com/office/drawing/2014/main" id="{B414980B-0044-3003-FD31-B7587B04FC72}"/>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43075" y="4388041"/>
            <a:ext cx="633600" cy="633600"/>
          </a:xfrm>
          <a:prstGeom prst="rect">
            <a:avLst/>
          </a:prstGeom>
        </p:spPr>
      </p:pic>
      <p:sp>
        <p:nvSpPr>
          <p:cNvPr id="10" name="Ovāls 9">
            <a:extLst>
              <a:ext uri="{FF2B5EF4-FFF2-40B4-BE49-F238E27FC236}">
                <a16:creationId xmlns:a16="http://schemas.microsoft.com/office/drawing/2014/main" id="{AF45965D-3EF3-DAE3-9C28-44528ED0F2BD}"/>
              </a:ext>
            </a:extLst>
          </p:cNvPr>
          <p:cNvSpPr>
            <a:spLocks noChangeAspect="1"/>
          </p:cNvSpPr>
          <p:nvPr/>
        </p:nvSpPr>
        <p:spPr>
          <a:xfrm>
            <a:off x="718055" y="5276578"/>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2" name="TextBox 11">
            <a:extLst>
              <a:ext uri="{FF2B5EF4-FFF2-40B4-BE49-F238E27FC236}">
                <a16:creationId xmlns:a16="http://schemas.microsoft.com/office/drawing/2014/main" id="{639026FA-BBE6-4BD5-D4A0-4412B0A966E8}"/>
              </a:ext>
            </a:extLst>
          </p:cNvPr>
          <p:cNvSpPr txBox="1"/>
          <p:nvPr/>
        </p:nvSpPr>
        <p:spPr>
          <a:xfrm>
            <a:off x="1743669" y="5537951"/>
            <a:ext cx="2622589" cy="353943"/>
          </a:xfrm>
          <a:prstGeom prst="rect">
            <a:avLst/>
          </a:prstGeom>
          <a:noFill/>
        </p:spPr>
        <p:txBody>
          <a:bodyPr wrap="square" rtlCol="0">
            <a:spAutoFit/>
          </a:bodyPr>
          <a:lstStyle/>
          <a:p>
            <a:r>
              <a:rPr lang="lv-LV" sz="1700" dirty="0"/>
              <a:t>Romantiskā krāpšana</a:t>
            </a:r>
          </a:p>
        </p:txBody>
      </p:sp>
      <p:pic>
        <p:nvPicPr>
          <p:cNvPr id="13" name="Grafika 12" descr="Sparkling Heart outline">
            <a:extLst>
              <a:ext uri="{FF2B5EF4-FFF2-40B4-BE49-F238E27FC236}">
                <a16:creationId xmlns:a16="http://schemas.microsoft.com/office/drawing/2014/main" id="{75A4CD81-8DB3-735F-5D6D-453147FB640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42379" y="5405484"/>
            <a:ext cx="627924" cy="627924"/>
          </a:xfrm>
          <a:prstGeom prst="rect">
            <a:avLst/>
          </a:prstGeom>
        </p:spPr>
      </p:pic>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5247271" y="226259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6272885" y="2394228"/>
            <a:ext cx="3002675" cy="615553"/>
          </a:xfrm>
          <a:prstGeom prst="rect">
            <a:avLst/>
          </a:prstGeom>
          <a:noFill/>
        </p:spPr>
        <p:txBody>
          <a:bodyPr wrap="square" rtlCol="0">
            <a:spAutoFit/>
          </a:bodyPr>
          <a:lstStyle/>
          <a:p>
            <a:r>
              <a:rPr lang="lv-LV" sz="1700" dirty="0"/>
              <a:t>Viltus interneta veikali, DPD, </a:t>
            </a:r>
            <a:r>
              <a:rPr lang="lv-LV" sz="1700" dirty="0" err="1"/>
              <a:t>Omniva</a:t>
            </a:r>
            <a:r>
              <a:rPr lang="lv-LV" sz="1700" dirty="0"/>
              <a:t>, Latvijas pasts</a:t>
            </a:r>
          </a:p>
        </p:txBody>
      </p:sp>
      <p:pic>
        <p:nvPicPr>
          <p:cNvPr id="17" name="Grafika 16" descr="Shopping bag outline">
            <a:extLst>
              <a:ext uri="{FF2B5EF4-FFF2-40B4-BE49-F238E27FC236}">
                <a16:creationId xmlns:a16="http://schemas.microsoft.com/office/drawing/2014/main" id="{03DBD36C-A892-B9B8-51C7-E3526637040E}"/>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5340199" y="2337983"/>
            <a:ext cx="690716" cy="690716"/>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5241726" y="326136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6267340" y="3366960"/>
            <a:ext cx="2622589" cy="615553"/>
          </a:xfrm>
          <a:prstGeom prst="rect">
            <a:avLst/>
          </a:prstGeom>
          <a:noFill/>
        </p:spPr>
        <p:txBody>
          <a:bodyPr wrap="square" rtlCol="0">
            <a:spAutoFit/>
          </a:bodyPr>
          <a:lstStyle/>
          <a:p>
            <a:r>
              <a:rPr lang="en-US" sz="1700" dirty="0" err="1"/>
              <a:t>Aizdomīgi</a:t>
            </a:r>
            <a:r>
              <a:rPr lang="en-US" sz="1700" dirty="0"/>
              <a:t> </a:t>
            </a:r>
            <a:r>
              <a:rPr lang="en-US" sz="1700" dirty="0" err="1"/>
              <a:t>interesants</a:t>
            </a:r>
            <a:r>
              <a:rPr lang="en-US" sz="1700" dirty="0"/>
              <a:t> </a:t>
            </a:r>
            <a:r>
              <a:rPr lang="en-US" sz="1700" dirty="0" err="1"/>
              <a:t>saturs</a:t>
            </a:r>
            <a:r>
              <a:rPr lang="en-US" sz="1700" dirty="0"/>
              <a:t> no </a:t>
            </a:r>
            <a:r>
              <a:rPr lang="en-US" sz="1700" dirty="0" err="1"/>
              <a:t>drauga</a:t>
            </a:r>
            <a:endParaRPr lang="en-US" sz="1700" dirty="0"/>
          </a:p>
        </p:txBody>
      </p:sp>
      <p:sp>
        <p:nvSpPr>
          <p:cNvPr id="23" name="Ovāls 22">
            <a:extLst>
              <a:ext uri="{FF2B5EF4-FFF2-40B4-BE49-F238E27FC236}">
                <a16:creationId xmlns:a16="http://schemas.microsoft.com/office/drawing/2014/main" id="{0263901F-2643-69EB-D84B-894575C1AC51}"/>
              </a:ext>
            </a:extLst>
          </p:cNvPr>
          <p:cNvSpPr>
            <a:spLocks noChangeAspect="1"/>
          </p:cNvSpPr>
          <p:nvPr/>
        </p:nvSpPr>
        <p:spPr>
          <a:xfrm>
            <a:off x="5241726" y="4265813"/>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TextBox 23">
            <a:extLst>
              <a:ext uri="{FF2B5EF4-FFF2-40B4-BE49-F238E27FC236}">
                <a16:creationId xmlns:a16="http://schemas.microsoft.com/office/drawing/2014/main" id="{B64D4BF2-95EB-4D0E-EEA0-8D114542713C}"/>
              </a:ext>
            </a:extLst>
          </p:cNvPr>
          <p:cNvSpPr txBox="1"/>
          <p:nvPr/>
        </p:nvSpPr>
        <p:spPr>
          <a:xfrm>
            <a:off x="6267340" y="4408199"/>
            <a:ext cx="2622589" cy="615553"/>
          </a:xfrm>
          <a:prstGeom prst="rect">
            <a:avLst/>
          </a:prstGeom>
          <a:noFill/>
        </p:spPr>
        <p:txBody>
          <a:bodyPr wrap="square" rtlCol="0">
            <a:spAutoFit/>
          </a:bodyPr>
          <a:lstStyle/>
          <a:p>
            <a:r>
              <a:rPr lang="lv-LV" sz="1700" dirty="0"/>
              <a:t>Aicinājums atjaunot savus datus</a:t>
            </a:r>
          </a:p>
        </p:txBody>
      </p:sp>
      <p:pic>
        <p:nvPicPr>
          <p:cNvPr id="29" name="Grafika 28" descr="Document outline">
            <a:extLst>
              <a:ext uri="{FF2B5EF4-FFF2-40B4-BE49-F238E27FC236}">
                <a16:creationId xmlns:a16="http://schemas.microsoft.com/office/drawing/2014/main" id="{64D2386F-8229-EEFD-E4D8-D0D4BE1845B9}"/>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5366746" y="4388041"/>
            <a:ext cx="633600" cy="633600"/>
          </a:xfrm>
          <a:prstGeom prst="rect">
            <a:avLst/>
          </a:prstGeom>
        </p:spPr>
      </p:pic>
      <p:sp>
        <p:nvSpPr>
          <p:cNvPr id="35" name="Ovāls 34">
            <a:extLst>
              <a:ext uri="{FF2B5EF4-FFF2-40B4-BE49-F238E27FC236}">
                <a16:creationId xmlns:a16="http://schemas.microsoft.com/office/drawing/2014/main" id="{6A5229C3-B43C-5300-C240-C43C461D8A31}"/>
              </a:ext>
            </a:extLst>
          </p:cNvPr>
          <p:cNvSpPr>
            <a:spLocks noChangeAspect="1"/>
          </p:cNvSpPr>
          <p:nvPr/>
        </p:nvSpPr>
        <p:spPr>
          <a:xfrm>
            <a:off x="5241726" y="5276578"/>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TextBox 35">
            <a:extLst>
              <a:ext uri="{FF2B5EF4-FFF2-40B4-BE49-F238E27FC236}">
                <a16:creationId xmlns:a16="http://schemas.microsoft.com/office/drawing/2014/main" id="{D7FCF218-162E-0F6B-8651-F367C42E3366}"/>
              </a:ext>
            </a:extLst>
          </p:cNvPr>
          <p:cNvSpPr txBox="1"/>
          <p:nvPr/>
        </p:nvSpPr>
        <p:spPr>
          <a:xfrm>
            <a:off x="6267340" y="5387077"/>
            <a:ext cx="3146020" cy="615553"/>
          </a:xfrm>
          <a:prstGeom prst="rect">
            <a:avLst/>
          </a:prstGeom>
          <a:noFill/>
        </p:spPr>
        <p:txBody>
          <a:bodyPr wrap="square" rtlCol="0">
            <a:spAutoFit/>
          </a:bodyPr>
          <a:lstStyle/>
          <a:p>
            <a:r>
              <a:rPr lang="lv-LV" sz="1700" dirty="0"/>
              <a:t>Sociālo tīklu</a:t>
            </a:r>
            <a:br>
              <a:rPr lang="lv-LV" sz="1700" dirty="0"/>
            </a:br>
            <a:r>
              <a:rPr lang="lv-LV" sz="1700" dirty="0"/>
              <a:t>viktorīnas / laimests loterijā</a:t>
            </a:r>
          </a:p>
        </p:txBody>
      </p:sp>
      <p:pic>
        <p:nvPicPr>
          <p:cNvPr id="38" name="Picture 2" descr="Telefonkrāpnieki no iedzīvotājiem izkrāpuši vēl vismaz 353 000 eiro -  Kriminālziņas - Ziņas - TVNET - Īstas ziņas">
            <a:extLst>
              <a:ext uri="{FF2B5EF4-FFF2-40B4-BE49-F238E27FC236}">
                <a16:creationId xmlns:a16="http://schemas.microsoft.com/office/drawing/2014/main" id="{D1ECA9BA-44F9-E373-57EF-1900B31DF3B7}"/>
              </a:ext>
            </a:extLst>
          </p:cNvPr>
          <p:cNvPicPr>
            <a:picLocks noChangeAspect="1" noChangeArrowheads="1"/>
          </p:cNvPicPr>
          <p:nvPr/>
        </p:nvPicPr>
        <p:blipFill rotWithShape="1">
          <a:blip r:embed="rId14" cstate="print">
            <a:extLst>
              <a:ext uri="{28A0092B-C50C-407E-A947-70E740481C1C}">
                <a14:useLocalDpi xmlns:a14="http://schemas.microsoft.com/office/drawing/2010/main"/>
              </a:ext>
            </a:extLst>
          </a:blip>
          <a:srcRect/>
          <a:stretch/>
        </p:blipFill>
        <p:spPr bwMode="auto">
          <a:xfrm>
            <a:off x="9910916" y="0"/>
            <a:ext cx="2281084" cy="6872243"/>
          </a:xfrm>
          <a:prstGeom prst="rect">
            <a:avLst/>
          </a:prstGeom>
          <a:noFill/>
          <a:extLst>
            <a:ext uri="{909E8E84-426E-40DD-AFC4-6F175D3DCCD1}">
              <a14:hiddenFill xmlns:a14="http://schemas.microsoft.com/office/drawing/2010/main">
                <a:solidFill>
                  <a:srgbClr val="FFFFFF"/>
                </a:solidFill>
              </a14:hiddenFill>
            </a:ext>
          </a:extLst>
        </p:spPr>
      </p:pic>
      <p:pic>
        <p:nvPicPr>
          <p:cNvPr id="39" name="Grafika 38" descr="Online Network outline">
            <a:extLst>
              <a:ext uri="{FF2B5EF4-FFF2-40B4-BE49-F238E27FC236}">
                <a16:creationId xmlns:a16="http://schemas.microsoft.com/office/drawing/2014/main" id="{58F649AC-047D-13F4-F7C3-BDCDE8D86F96}"/>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5394592" y="5422532"/>
            <a:ext cx="570840" cy="570840"/>
          </a:xfrm>
          <a:prstGeom prst="rect">
            <a:avLst/>
          </a:prstGeom>
        </p:spPr>
      </p:pic>
      <p:pic>
        <p:nvPicPr>
          <p:cNvPr id="40" name="Grafika 39" descr="Polaroid Pictures outline">
            <a:extLst>
              <a:ext uri="{FF2B5EF4-FFF2-40B4-BE49-F238E27FC236}">
                <a16:creationId xmlns:a16="http://schemas.microsoft.com/office/drawing/2014/main" id="{17F45BD5-2DCA-508D-03A6-80C2B26BABC6}"/>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5379247" y="3380938"/>
            <a:ext cx="633600" cy="633600"/>
          </a:xfrm>
          <a:prstGeom prst="rect">
            <a:avLst/>
          </a:prstGeom>
        </p:spPr>
      </p:pic>
      <p:pic>
        <p:nvPicPr>
          <p:cNvPr id="41" name="Grafika 40">
            <a:extLst>
              <a:ext uri="{FF2B5EF4-FFF2-40B4-BE49-F238E27FC236}">
                <a16:creationId xmlns:a16="http://schemas.microsoft.com/office/drawing/2014/main" id="{2A3E944F-BF68-7D5A-379F-88E5E62FD83C}"/>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8395493" y="6231672"/>
            <a:ext cx="1017867" cy="360000"/>
          </a:xfrm>
          <a:prstGeom prst="rect">
            <a:avLst/>
          </a:prstGeom>
        </p:spPr>
      </p:pic>
    </p:spTree>
    <p:extLst>
      <p:ext uri="{BB962C8B-B14F-4D97-AF65-F5344CB8AC3E}">
        <p14:creationId xmlns:p14="http://schemas.microsoft.com/office/powerpoint/2010/main" val="589198874"/>
      </p:ext>
    </p:extLst>
  </p:cSld>
  <p:clrMapOvr>
    <a:masterClrMapping/>
  </p:clrMapOvr>
</p:sld>
</file>

<file path=ppt/theme/theme1.xml><?xml version="1.0" encoding="utf-8"?>
<a:theme xmlns:a="http://schemas.openxmlformats.org/drawingml/2006/main" name="Titul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33C6F96D-1A25-4E23-A198-974F9B62757A}"/>
    </a:ext>
  </a:ext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daļ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92D2A216-1099-4E46-A010-4F31BE2E6B7D}"/>
    </a:ext>
  </a:extLst>
</a:theme>
</file>

<file path=ppt/theme/theme3.xml><?xml version="1.0" encoding="utf-8"?>
<a:theme xmlns:a="http://schemas.openxmlformats.org/drawingml/2006/main" name="2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A3EF824E-FBDA-4BF7-864D-3E22DE2436AD}"/>
    </a:ext>
  </a:extLst>
</a:theme>
</file>

<file path=ppt/theme/theme4.xml><?xml version="1.0" encoding="utf-8"?>
<a:theme xmlns:a="http://schemas.openxmlformats.org/drawingml/2006/main" name="3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solidFill>
              <a:schemeClr val="tx1"/>
            </a:solidFill>
          </a:defRPr>
        </a:defPPr>
      </a:lstStyle>
    </a:txDef>
  </a:objectDefaults>
  <a:extraClrSchemeLst/>
  <a:extLst>
    <a:ext uri="{05A4C25C-085E-4340-85A3-A5531E510DB2}">
      <thm15:themeFamily xmlns:thm15="http://schemas.microsoft.com/office/thememl/2012/main" name="LatvijasBanka_PPT_veidne_01092022.potx" id="{BEF94E54-A335-4BB4-B3AD-E6118E13029C}" vid="{CE578707-BA6E-4E62-B1DD-C3E2566E77AE}"/>
    </a:ext>
  </a:extLst>
</a:theme>
</file>

<file path=ppt/theme/theme5.xml><?xml version="1.0" encoding="utf-8"?>
<a:theme xmlns:a="http://schemas.openxmlformats.org/drawingml/2006/main" name="4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175DE356-E6F2-4139-8A4E-99A9FAFF2D35}"/>
    </a:ext>
  </a:extLst>
</a:theme>
</file>

<file path=ppt/theme/theme6.xml><?xml version="1.0" encoding="utf-8"?>
<a:theme xmlns:a="http://schemas.openxmlformats.org/drawingml/2006/main" name="Grafik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F710492E-29B3-4396-9FEF-0D3573F40E9D}"/>
    </a:ext>
  </a:extLst>
</a:theme>
</file>

<file path=ppt/theme/theme7.xml><?xml version="1.0" encoding="utf-8"?>
<a:theme xmlns:a="http://schemas.openxmlformats.org/drawingml/2006/main" name="Teksts / apakšpunkt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DC983BEE-E23D-417E-B3E5-7050D813D417}"/>
    </a:ext>
  </a:extLst>
</a:theme>
</file>

<file path=ppt/theme/theme8.xml><?xml version="1.0" encoding="utf-8"?>
<a:theme xmlns:a="http://schemas.openxmlformats.org/drawingml/2006/main" name="Nobeiguma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CDFF9C7F-499D-44D2-B321-A8E63226C761}"/>
    </a:ext>
  </a:extLst>
</a:theme>
</file>

<file path=ppt/theme/theme9.xml><?xml version="1.0" encoding="utf-8"?>
<a:theme xmlns:a="http://schemas.openxmlformats.org/drawingml/2006/main" name="Tukšie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name="LatvijasBanka_PPT_veidne_01092022.potx" id="{BEF94E54-A335-4BB4-B3AD-E6118E13029C}" vid="{AF06D56E-83D3-4343-A126-D44B2A54C617}"/>
    </a:ext>
  </a:extLst>
</a:theme>
</file>

<file path=docProps/app.xml><?xml version="1.0" encoding="utf-8"?>
<Properties xmlns="http://schemas.openxmlformats.org/officeDocument/2006/extended-properties" xmlns:vt="http://schemas.openxmlformats.org/officeDocument/2006/docPropsVTypes">
  <Template>LatvijasBanka_PPT_veidne_2022</Template>
  <TotalTime>1288</TotalTime>
  <Words>772</Words>
  <Application>Microsoft Office PowerPoint</Application>
  <PresentationFormat>Platekrāna</PresentationFormat>
  <Paragraphs>110</Paragraphs>
  <Slides>18</Slides>
  <Notes>3</Notes>
  <HiddenSlides>0</HiddenSlides>
  <MMClips>3</MMClips>
  <ScaleCrop>false</ScaleCrop>
  <HeadingPairs>
    <vt:vector size="6" baseType="variant">
      <vt:variant>
        <vt:lpstr>Lietotie fonti</vt:lpstr>
      </vt:variant>
      <vt:variant>
        <vt:i4>5</vt:i4>
      </vt:variant>
      <vt:variant>
        <vt:lpstr>Dizains</vt:lpstr>
      </vt:variant>
      <vt:variant>
        <vt:i4>9</vt:i4>
      </vt:variant>
      <vt:variant>
        <vt:lpstr>Slaidu virsraksti</vt:lpstr>
      </vt:variant>
      <vt:variant>
        <vt:i4>18</vt:i4>
      </vt:variant>
    </vt:vector>
  </HeadingPairs>
  <TitlesOfParts>
    <vt:vector size="32" baseType="lpstr">
      <vt:lpstr>Arial</vt:lpstr>
      <vt:lpstr>Calibri</vt:lpstr>
      <vt:lpstr>Lora</vt:lpstr>
      <vt:lpstr>Open Sans</vt:lpstr>
      <vt:lpstr>Times New Roman</vt:lpstr>
      <vt:lpstr>Titulslaidi</vt:lpstr>
      <vt:lpstr>Nodaļu slaidi</vt:lpstr>
      <vt:lpstr>2 bulletu slaidi</vt:lpstr>
      <vt:lpstr>3 bulletu slaidi</vt:lpstr>
      <vt:lpstr>4 bulletu slaidi</vt:lpstr>
      <vt:lpstr>Grafiku slaidi</vt:lpstr>
      <vt:lpstr>Teksts / apakšpunkti</vt:lpstr>
      <vt:lpstr>Nobeiguma slaidi</vt:lpstr>
      <vt:lpstr>Tukšie slaidi</vt:lpstr>
      <vt:lpstr>Būtiskākais par finanšu pratību un finanšu krāpšanas veidiem</vt:lpstr>
      <vt:lpstr>Šodienas prezentācijā:</vt:lpstr>
      <vt:lpstr>PowerPoint prezentācija</vt:lpstr>
      <vt:lpstr>Finanšu pratība</vt:lpstr>
      <vt:lpstr>Latvijas iedzīvotāju finanšu pratības indekss </vt:lpstr>
      <vt:lpstr>PowerPoint prezentācija</vt:lpstr>
      <vt:lpstr>Krāpšanas gadījumu statistika četrās lielākajās bankā</vt:lpstr>
      <vt:lpstr>Kas ir finanšu krāpniecība?</vt:lpstr>
      <vt:lpstr>Krāpšanas veidi</vt:lpstr>
      <vt:lpstr>Kā atpazīt krāpnieku?</vt:lpstr>
      <vt:lpstr>Investīciju krāpšanās cietušā profils: vecums</vt:lpstr>
      <vt:lpstr>Kā sevi pasargāt?</vt:lpstr>
      <vt:lpstr>Audio stāsts…</vt:lpstr>
      <vt:lpstr>Audio stāsts…</vt:lpstr>
      <vt:lpstr>Audio stāsts…</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Būtiskākais par finanšu pratību un finanšu krāpšanas veidiem</dc:title>
  <dc:creator>Andris Grīslis</dc:creator>
  <cp:lastModifiedBy>Aija Brikše</cp:lastModifiedBy>
  <cp:revision>6</cp:revision>
  <dcterms:created xsi:type="dcterms:W3CDTF">2023-03-10T14:33:43Z</dcterms:created>
  <dcterms:modified xsi:type="dcterms:W3CDTF">2023-03-13T07:12:52Z</dcterms:modified>
</cp:coreProperties>
</file>