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811" r:id="rId3"/>
    <p:sldMasterId id="2147483828" r:id="rId4"/>
    <p:sldMasterId id="2147483837" r:id="rId5"/>
    <p:sldMasterId id="2147483852" r:id="rId6"/>
    <p:sldMasterId id="2147483687" r:id="rId7"/>
    <p:sldMasterId id="2147483790" r:id="rId8"/>
    <p:sldMasterId id="2147483719" r:id="rId9"/>
  </p:sldMasterIdLst>
  <p:notesMasterIdLst>
    <p:notesMasterId r:id="rId44"/>
  </p:notesMasterIdLst>
  <p:handoutMasterIdLst>
    <p:handoutMasterId r:id="rId45"/>
  </p:handoutMasterIdLst>
  <p:sldIdLst>
    <p:sldId id="281" r:id="rId10"/>
    <p:sldId id="380" r:id="rId11"/>
    <p:sldId id="381" r:id="rId12"/>
    <p:sldId id="382" r:id="rId13"/>
    <p:sldId id="383" r:id="rId14"/>
    <p:sldId id="370" r:id="rId15"/>
    <p:sldId id="369" r:id="rId16"/>
    <p:sldId id="384" r:id="rId17"/>
    <p:sldId id="385" r:id="rId18"/>
    <p:sldId id="386" r:id="rId19"/>
    <p:sldId id="371" r:id="rId20"/>
    <p:sldId id="394" r:id="rId21"/>
    <p:sldId id="387" r:id="rId22"/>
    <p:sldId id="395" r:id="rId23"/>
    <p:sldId id="351" r:id="rId24"/>
    <p:sldId id="376" r:id="rId25"/>
    <p:sldId id="388" r:id="rId26"/>
    <p:sldId id="373" r:id="rId27"/>
    <p:sldId id="396" r:id="rId28"/>
    <p:sldId id="400" r:id="rId29"/>
    <p:sldId id="401" r:id="rId30"/>
    <p:sldId id="402" r:id="rId31"/>
    <p:sldId id="389" r:id="rId32"/>
    <p:sldId id="372" r:id="rId33"/>
    <p:sldId id="375" r:id="rId34"/>
    <p:sldId id="391" r:id="rId35"/>
    <p:sldId id="393" r:id="rId36"/>
    <p:sldId id="392" r:id="rId37"/>
    <p:sldId id="390" r:id="rId38"/>
    <p:sldId id="374" r:id="rId39"/>
    <p:sldId id="397" r:id="rId40"/>
    <p:sldId id="398" r:id="rId41"/>
    <p:sldId id="403" r:id="rId42"/>
    <p:sldId id="379" r:id="rId4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DEDE"/>
    <a:srgbClr val="D0DFF2"/>
    <a:srgbClr val="8A2233"/>
    <a:srgbClr val="0077DA"/>
    <a:srgbClr val="FBDDDD"/>
    <a:srgbClr val="F6C6C6"/>
    <a:srgbClr val="F3AFAF"/>
    <a:srgbClr val="EE8E8E"/>
    <a:srgbClr val="EA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9" autoAdjust="0"/>
    <p:restoredTop sz="90051" autoAdjust="0"/>
  </p:normalViewPr>
  <p:slideViewPr>
    <p:cSldViewPr snapToGrid="0" showGuides="1">
      <p:cViewPr varScale="1">
        <p:scale>
          <a:sx n="54" d="100"/>
          <a:sy n="54" d="100"/>
        </p:scale>
        <p:origin x="480" y="40"/>
      </p:cViewPr>
      <p:guideLst>
        <p:guide orient="horz" pos="2160"/>
        <p:guide pos="3840"/>
      </p:guideLst>
    </p:cSldViewPr>
  </p:slideViewPr>
  <p:notesTextViewPr>
    <p:cViewPr>
      <p:scale>
        <a:sx n="3" d="2"/>
        <a:sy n="3" d="2"/>
      </p:scale>
      <p:origin x="0" y="0"/>
    </p:cViewPr>
  </p:notesTextViewPr>
  <p:sorterViewPr>
    <p:cViewPr>
      <p:scale>
        <a:sx n="100" d="100"/>
        <a:sy n="100" d="100"/>
      </p:scale>
      <p:origin x="0" y="-17538"/>
    </p:cViewPr>
  </p:sorterViewPr>
  <p:notesViewPr>
    <p:cSldViewPr snapToGrid="0" showGuides="1">
      <p:cViewPr varScale="1">
        <p:scale>
          <a:sx n="117" d="100"/>
          <a:sy n="117" d="100"/>
        </p:scale>
        <p:origin x="4176" y="90"/>
      </p:cViewPr>
      <p:guideLst/>
    </p:cSldViewPr>
  </p:notesViewPr>
  <p:gridSpacing cx="381600" cy="3816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33394305206153E-2"/>
          <c:y val="9.1217682092846128E-3"/>
          <c:w val="0.91337438502423018"/>
          <c:h val="0.8981394317398641"/>
        </c:manualLayout>
      </c:layout>
      <c:barChart>
        <c:barDir val="bar"/>
        <c:grouping val="clustered"/>
        <c:varyColors val="0"/>
        <c:ser>
          <c:idx val="1"/>
          <c:order val="1"/>
          <c:tx>
            <c:strRef>
              <c:f>Demogrāfija!$B$3</c:f>
              <c:strCache>
                <c:ptCount val="1"/>
                <c:pt idx="0">
                  <c:v>Finanšu platformas</c:v>
                </c:pt>
              </c:strCache>
            </c:strRef>
          </c:tx>
          <c:spPr>
            <a:solidFill>
              <a:schemeClr val="accent1">
                <a:lumMod val="60000"/>
                <a:lumOff val="40000"/>
              </a:schemeClr>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5-C288-4706-8D4A-50FC6E71D38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C288-4706-8D4A-50FC6E71D38B}"/>
              </c:ext>
            </c:extLst>
          </c:dPt>
          <c:dLbls>
            <c:spPr>
              <a:noFill/>
              <a:ln>
                <a:noFill/>
              </a:ln>
              <a:effectLst/>
            </c:spPr>
            <c:txPr>
              <a:bodyPr rot="0" spcFirstLastPara="1" vertOverflow="ellipsis" vert="horz" wrap="square" anchor="ctr" anchorCtr="1"/>
              <a:lstStyle/>
              <a:p>
                <a:pPr>
                  <a:defRPr sz="1600" b="1" i="0" u="none" strike="noStrike" kern="1200" baseline="0">
                    <a:solidFill>
                      <a:schemeClr val="accent1">
                        <a:lumMod val="7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Demogrāfija!$A$4:$A$10</c:f>
              <c:strCache>
                <c:ptCount val="7"/>
                <c:pt idx="0">
                  <c:v>20-29</c:v>
                </c:pt>
                <c:pt idx="1">
                  <c:v>30-39</c:v>
                </c:pt>
                <c:pt idx="2">
                  <c:v>40-49</c:v>
                </c:pt>
                <c:pt idx="3">
                  <c:v>50-59</c:v>
                </c:pt>
                <c:pt idx="4">
                  <c:v>60-69</c:v>
                </c:pt>
                <c:pt idx="5">
                  <c:v>70-79</c:v>
                </c:pt>
                <c:pt idx="6">
                  <c:v>80-89</c:v>
                </c:pt>
              </c:strCache>
            </c:strRef>
          </c:cat>
          <c:val>
            <c:numRef>
              <c:f>Demogrāfija!$B$4:$B$10</c:f>
              <c:numCache>
                <c:formatCode>General</c:formatCode>
                <c:ptCount val="7"/>
                <c:pt idx="0">
                  <c:v>13</c:v>
                </c:pt>
                <c:pt idx="1">
                  <c:v>37</c:v>
                </c:pt>
                <c:pt idx="2">
                  <c:v>68</c:v>
                </c:pt>
                <c:pt idx="3">
                  <c:v>54</c:v>
                </c:pt>
                <c:pt idx="4">
                  <c:v>68</c:v>
                </c:pt>
                <c:pt idx="5">
                  <c:v>29</c:v>
                </c:pt>
                <c:pt idx="6">
                  <c:v>10</c:v>
                </c:pt>
              </c:numCache>
            </c:numRef>
          </c:val>
          <c:extLst>
            <c:ext xmlns:c16="http://schemas.microsoft.com/office/drawing/2014/chart" uri="{C3380CC4-5D6E-409C-BE32-E72D297353CC}">
              <c16:uniqueId val="{00000000-C288-4706-8D4A-50FC6E71D38B}"/>
            </c:ext>
          </c:extLst>
        </c:ser>
        <c:dLbls>
          <c:showLegendKey val="0"/>
          <c:showVal val="0"/>
          <c:showCatName val="0"/>
          <c:showSerName val="0"/>
          <c:showPercent val="0"/>
          <c:showBubbleSize val="0"/>
        </c:dLbls>
        <c:gapWidth val="182"/>
        <c:axId val="306540400"/>
        <c:axId val="306537656"/>
        <c:extLst>
          <c:ext xmlns:c15="http://schemas.microsoft.com/office/drawing/2012/chart" uri="{02D57815-91ED-43cb-92C2-25804820EDAC}">
            <c15:filteredBarSeries>
              <c15:ser>
                <c:idx val="0"/>
                <c:order val="0"/>
                <c:tx>
                  <c:strRef>
                    <c:extLst>
                      <c:ext uri="{02D57815-91ED-43cb-92C2-25804820EDAC}">
                        <c15:formulaRef>
                          <c15:sqref>Demogrāfija!#REF!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Demogrāfija!$A$4:$A$10</c15:sqref>
                        </c15:formulaRef>
                      </c:ext>
                    </c:extLst>
                    <c:strCache>
                      <c:ptCount val="7"/>
                      <c:pt idx="0">
                        <c:v>20-29</c:v>
                      </c:pt>
                      <c:pt idx="1">
                        <c:v>30-39</c:v>
                      </c:pt>
                      <c:pt idx="2">
                        <c:v>40-49</c:v>
                      </c:pt>
                      <c:pt idx="3">
                        <c:v>50-59</c:v>
                      </c:pt>
                      <c:pt idx="4">
                        <c:v>60-69</c:v>
                      </c:pt>
                      <c:pt idx="5">
                        <c:v>70-79</c:v>
                      </c:pt>
                      <c:pt idx="6">
                        <c:v>80-89</c:v>
                      </c:pt>
                    </c:strCache>
                  </c:strRef>
                </c:cat>
                <c:val>
                  <c:numRef>
                    <c:extLst>
                      <c:ext uri="{02D57815-91ED-43cb-92C2-25804820EDAC}">
                        <c15:formulaRef>
                          <c15:sqref>Demogrāfija!#REF!</c15:sqref>
                        </c15:formulaRef>
                      </c:ext>
                    </c:extLst>
                    <c:numCache>
                      <c:formatCode>General</c:formatCode>
                      <c:ptCount val="1"/>
                      <c:pt idx="0">
                        <c:v>1</c:v>
                      </c:pt>
                    </c:numCache>
                  </c:numRef>
                </c:val>
                <c:extLst>
                  <c:ext xmlns:c16="http://schemas.microsoft.com/office/drawing/2014/chart" uri="{C3380CC4-5D6E-409C-BE32-E72D297353CC}">
                    <c16:uniqueId val="{00000001-C288-4706-8D4A-50FC6E71D38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Demogrāfija!#REF!</c15:sqref>
                        </c15:formulaRef>
                      </c:ext>
                    </c:extLst>
                    <c:strCache>
                      <c:ptCount val="1"/>
                      <c:pt idx="0">
                        <c:v>#REF!</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Demogrāfija!$A$4:$A$10</c15:sqref>
                        </c15:formulaRef>
                      </c:ext>
                    </c:extLst>
                    <c:strCache>
                      <c:ptCount val="7"/>
                      <c:pt idx="0">
                        <c:v>20-29</c:v>
                      </c:pt>
                      <c:pt idx="1">
                        <c:v>30-39</c:v>
                      </c:pt>
                      <c:pt idx="2">
                        <c:v>40-49</c:v>
                      </c:pt>
                      <c:pt idx="3">
                        <c:v>50-59</c:v>
                      </c:pt>
                      <c:pt idx="4">
                        <c:v>60-69</c:v>
                      </c:pt>
                      <c:pt idx="5">
                        <c:v>70-79</c:v>
                      </c:pt>
                      <c:pt idx="6">
                        <c:v>80-89</c:v>
                      </c:pt>
                    </c:strCache>
                  </c:strRef>
                </c:cat>
                <c:val>
                  <c:numRef>
                    <c:extLst xmlns:c15="http://schemas.microsoft.com/office/drawing/2012/chart">
                      <c:ext xmlns:c15="http://schemas.microsoft.com/office/drawing/2012/chart" uri="{02D57815-91ED-43cb-92C2-25804820EDAC}">
                        <c15:formulaRef>
                          <c15:sqref>Demogrāfija!#REF!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C288-4706-8D4A-50FC6E71D38B}"/>
                  </c:ext>
                </c:extLst>
              </c15:ser>
            </c15:filteredBarSeries>
          </c:ext>
        </c:extLst>
      </c:barChart>
      <c:catAx>
        <c:axId val="306540400"/>
        <c:scaling>
          <c:orientation val="minMax"/>
        </c:scaling>
        <c:delete val="0"/>
        <c:axPos val="l"/>
        <c:numFmt formatCode="General" sourceLinked="1"/>
        <c:majorTickMark val="none"/>
        <c:minorTickMark val="none"/>
        <c:tickLblPos val="nextTo"/>
        <c:spPr>
          <a:noFill/>
          <a:ln w="9525" cap="flat" cmpd="sng" algn="ctr">
            <a:solidFill>
              <a:schemeClr val="accent1">
                <a:lumMod val="20000"/>
                <a:lumOff val="80000"/>
              </a:schemeClr>
            </a:solidFill>
            <a:round/>
          </a:ln>
          <a:effectLst/>
        </c:spPr>
        <c:txPr>
          <a:bodyPr rot="-60000000" spcFirstLastPara="1" vertOverflow="ellipsis" vert="horz" wrap="square" anchor="ctr" anchorCtr="1"/>
          <a:lstStyle/>
          <a:p>
            <a:pPr>
              <a:defRPr sz="1300" b="0" i="0" u="none" strike="noStrike" kern="1200" baseline="0">
                <a:solidFill>
                  <a:schemeClr val="accent1">
                    <a:lumMod val="75000"/>
                  </a:schemeClr>
                </a:solidFill>
                <a:latin typeface="+mn-lt"/>
                <a:ea typeface="+mn-ea"/>
                <a:cs typeface="+mn-cs"/>
              </a:defRPr>
            </a:pPr>
            <a:endParaRPr lang="lv-LV"/>
          </a:p>
        </c:txPr>
        <c:crossAx val="306537656"/>
        <c:crosses val="autoZero"/>
        <c:auto val="1"/>
        <c:lblAlgn val="ctr"/>
        <c:lblOffset val="100"/>
        <c:noMultiLvlLbl val="0"/>
      </c:catAx>
      <c:valAx>
        <c:axId val="306537656"/>
        <c:scaling>
          <c:orientation val="minMax"/>
        </c:scaling>
        <c:delete val="0"/>
        <c:axPos val="b"/>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accent1">
                    <a:lumMod val="75000"/>
                  </a:schemeClr>
                </a:solidFill>
                <a:latin typeface="+mn-lt"/>
                <a:ea typeface="+mn-ea"/>
                <a:cs typeface="+mn-cs"/>
              </a:defRPr>
            </a:pPr>
            <a:endParaRPr lang="lv-LV"/>
          </a:p>
        </c:txPr>
        <c:crossAx val="306540400"/>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chemeClr val="accent1">
              <a:lumMod val="75000"/>
            </a:schemeClr>
          </a:solidFill>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AB1088D8-68B5-4ECA-8CFB-3A05E6684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F5540010-5E00-44B3-8831-827FD91748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EA0231-C175-4EE4-9ACA-7105F27E32EC}" type="datetimeFigureOut">
              <a:rPr lang="lv-LV" smtClean="0"/>
              <a:t>28.08.2023</a:t>
            </a:fld>
            <a:endParaRPr lang="lv-LV"/>
          </a:p>
        </p:txBody>
      </p:sp>
      <p:sp>
        <p:nvSpPr>
          <p:cNvPr id="4" name="Kājenes vietturis 3">
            <a:extLst>
              <a:ext uri="{FF2B5EF4-FFF2-40B4-BE49-F238E27FC236}">
                <a16:creationId xmlns:a16="http://schemas.microsoft.com/office/drawing/2014/main" id="{2D8D1114-BD9E-4702-94E8-53D0DFE4F1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B15CE48F-57CA-4589-9BC1-72FDEE514D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DB5ECD-EE8D-4068-9EBF-AE718156AE60}" type="slidenum">
              <a:rPr lang="lv-LV" smtClean="0"/>
              <a:t>‹#›</a:t>
            </a:fld>
            <a:endParaRPr lang="lv-LV"/>
          </a:p>
        </p:txBody>
      </p:sp>
    </p:spTree>
    <p:extLst>
      <p:ext uri="{BB962C8B-B14F-4D97-AF65-F5344CB8AC3E}">
        <p14:creationId xmlns:p14="http://schemas.microsoft.com/office/powerpoint/2010/main" val="809746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D8A8-295A-4238-B530-6F9AC35D37E4}" type="datetimeFigureOut">
              <a:rPr lang="lv-LV" smtClean="0"/>
              <a:t>28.08.2023</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8275B-1FAA-4337-A521-73FDC62AF822}" type="slidenum">
              <a:rPr lang="lv-LV" smtClean="0"/>
              <a:t>‹#›</a:t>
            </a:fld>
            <a:endParaRPr lang="lv-LV"/>
          </a:p>
        </p:txBody>
      </p:sp>
    </p:spTree>
    <p:extLst>
      <p:ext uri="{BB962C8B-B14F-4D97-AF65-F5344CB8AC3E}">
        <p14:creationId xmlns:p14="http://schemas.microsoft.com/office/powerpoint/2010/main" val="309004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1</a:t>
            </a:fld>
            <a:endParaRPr lang="lv-LV"/>
          </a:p>
        </p:txBody>
      </p:sp>
    </p:spTree>
    <p:extLst>
      <p:ext uri="{BB962C8B-B14F-4D97-AF65-F5344CB8AC3E}">
        <p14:creationId xmlns:p14="http://schemas.microsoft.com/office/powerpoint/2010/main" val="279605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3</a:t>
            </a:fld>
            <a:endParaRPr lang="lv-LV"/>
          </a:p>
        </p:txBody>
      </p:sp>
    </p:spTree>
    <p:extLst>
      <p:ext uri="{BB962C8B-B14F-4D97-AF65-F5344CB8AC3E}">
        <p14:creationId xmlns:p14="http://schemas.microsoft.com/office/powerpoint/2010/main" val="55510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16</a:t>
            </a:fld>
            <a:endParaRPr lang="lv-LV"/>
          </a:p>
        </p:txBody>
      </p:sp>
    </p:spTree>
    <p:extLst>
      <p:ext uri="{BB962C8B-B14F-4D97-AF65-F5344CB8AC3E}">
        <p14:creationId xmlns:p14="http://schemas.microsoft.com/office/powerpoint/2010/main" val="55805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Romantiskā krāpšana – vidējais vecums 58 gadi</a:t>
            </a:r>
          </a:p>
          <a:p>
            <a:r>
              <a:rPr lang="lv-LV" dirty="0"/>
              <a:t>Salīdzinot ar 2021.gadu palielinājies par 40%</a:t>
            </a:r>
          </a:p>
        </p:txBody>
      </p:sp>
      <p:sp>
        <p:nvSpPr>
          <p:cNvPr id="4" name="Slaida numura vietturis 3"/>
          <p:cNvSpPr>
            <a:spLocks noGrp="1"/>
          </p:cNvSpPr>
          <p:nvPr>
            <p:ph type="sldNum" sz="quarter" idx="5"/>
          </p:nvPr>
        </p:nvSpPr>
        <p:spPr/>
        <p:txBody>
          <a:bodyPr/>
          <a:lstStyle/>
          <a:p>
            <a:fld id="{81B8275B-1FAA-4337-A521-73FDC62AF822}" type="slidenum">
              <a:rPr lang="lv-LV" smtClean="0"/>
              <a:t>24</a:t>
            </a:fld>
            <a:endParaRPr lang="lv-LV"/>
          </a:p>
        </p:txBody>
      </p:sp>
    </p:spTree>
    <p:extLst>
      <p:ext uri="{BB962C8B-B14F-4D97-AF65-F5344CB8AC3E}">
        <p14:creationId xmlns:p14="http://schemas.microsoft.com/office/powerpoint/2010/main" val="420580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 Uz lapiņas zināmā vietā jātur pierakstīts savas bankas info tālrunis. Tiklīdz saņemat aizdomīgu zvanu, nolieciet klausuli un piezvanīt bankai, lai noskaidrotu, vai viņi zvanīja un kas ir noticis. 2) Ja saņemts negaidīts zvans, krievu valodā, zvanītājs brīdina par kādi notikumiem bankas kontā vai piedāvā neticami izdevīgu darījumu – jāpārtrauc saruna. 3) Par sevi nedrīkst atklāt NEKO, lai zvanītājs nevarētu šo informāciju izmantot atkal. Krāpnieki darbojas grupējumos, soli pa solim par cilvēku uzzina pietiekami daudz un informāciju izmanto. Nauda internetbankā tāpat kā maciņā – nedrīkst ļaut svešiniekam ieskatīties vai paturēt. Tā ir </a:t>
            </a:r>
            <a:r>
              <a:rPr lang="lv-LV" dirty="0" err="1"/>
              <a:t>jāargā</a:t>
            </a:r>
            <a:r>
              <a:rPr lang="lv-LV" dirty="0"/>
              <a:t> tikai pie sevis. 4) </a:t>
            </a:r>
            <a:r>
              <a:rPr lang="lv-LV" dirty="0" err="1"/>
              <a:t>Smart-id</a:t>
            </a:r>
            <a:r>
              <a:rPr lang="lv-LV" dirty="0"/>
              <a:t> ir jūsu atslēdziņa uz bankas kontu.. Ja durvis atslēdzat, tad svešinieks ir ticis iekšā. 5) Neuzticēties e-pastiem, īsziņām, kuras neesat gaidījis, neticēt ziņām par negaidītiem sūtījumiem no Latvijas Pasta, mantotas naudas utt. 6) Nekad nekautrējieties lūgt palīdzību. Ja pašam šķiet, ka jautājums muļķīgs, tad tas noteikti tāds nav. Ja saņemat neierastu ziņu, kas skar jūsu finanses, to der pārrunāt ar vēl kādu. </a:t>
            </a:r>
          </a:p>
        </p:txBody>
      </p:sp>
      <p:sp>
        <p:nvSpPr>
          <p:cNvPr id="4" name="Slaida numura vietturis 3"/>
          <p:cNvSpPr>
            <a:spLocks noGrp="1"/>
          </p:cNvSpPr>
          <p:nvPr>
            <p:ph type="sldNum" sz="quarter" idx="5"/>
          </p:nvPr>
        </p:nvSpPr>
        <p:spPr/>
        <p:txBody>
          <a:bodyPr/>
          <a:lstStyle/>
          <a:p>
            <a:fld id="{81B8275B-1FAA-4337-A521-73FDC62AF822}" type="slidenum">
              <a:rPr lang="lv-LV" smtClean="0"/>
              <a:t>30</a:t>
            </a:fld>
            <a:endParaRPr lang="lv-LV"/>
          </a:p>
        </p:txBody>
      </p:sp>
    </p:spTree>
    <p:extLst>
      <p:ext uri="{BB962C8B-B14F-4D97-AF65-F5344CB8AC3E}">
        <p14:creationId xmlns:p14="http://schemas.microsoft.com/office/powerpoint/2010/main" val="421450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32</a:t>
            </a:fld>
            <a:endParaRPr lang="lv-LV"/>
          </a:p>
        </p:txBody>
      </p:sp>
    </p:spTree>
    <p:extLst>
      <p:ext uri="{BB962C8B-B14F-4D97-AF65-F5344CB8AC3E}">
        <p14:creationId xmlns:p14="http://schemas.microsoft.com/office/powerpoint/2010/main" val="3149427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tumš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8"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73459"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pic>
        <p:nvPicPr>
          <p:cNvPr id="7" name="Grafika 6">
            <a:extLst>
              <a:ext uri="{FF2B5EF4-FFF2-40B4-BE49-F238E27FC236}">
                <a16:creationId xmlns:a16="http://schemas.microsoft.com/office/drawing/2014/main" id="{CECD442D-AC1B-4B23-BD03-A4D8E4AB82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1482" y="6031031"/>
            <a:ext cx="1281053" cy="453083"/>
          </a:xfrm>
          <a:prstGeom prst="rect">
            <a:avLst/>
          </a:prstGeom>
        </p:spPr>
      </p:pic>
      <p:sp>
        <p:nvSpPr>
          <p:cNvPr id="10" name="Taisnstūris 9">
            <a:extLst>
              <a:ext uri="{FF2B5EF4-FFF2-40B4-BE49-F238E27FC236}">
                <a16:creationId xmlns:a16="http://schemas.microsoft.com/office/drawing/2014/main" id="{6EC2F74E-6F29-4FA4-88C5-C1E3C70EB7D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9135"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Kājenes vietturis 7">
            <a:extLst>
              <a:ext uri="{FF2B5EF4-FFF2-40B4-BE49-F238E27FC236}">
                <a16:creationId xmlns:a16="http://schemas.microsoft.com/office/drawing/2014/main" id="{E8AAAF95-0EB5-F8CF-FCF9-DAD04ABD22F4}"/>
              </a:ext>
            </a:extLst>
          </p:cNvPr>
          <p:cNvSpPr>
            <a:spLocks noGrp="1"/>
          </p:cNvSpPr>
          <p:nvPr>
            <p:ph type="ftr" sz="quarter" idx="13"/>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46504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daļu slaids_2_gaišs">
    <p:bg>
      <p:bgRef idx="1001">
        <a:schemeClr val="bg2"/>
      </p:bgRef>
    </p:bg>
    <p:spTree>
      <p:nvGrpSpPr>
        <p:cNvPr id="1" name=""/>
        <p:cNvGrpSpPr/>
        <p:nvPr/>
      </p:nvGrpSpPr>
      <p:grpSpPr>
        <a:xfrm>
          <a:off x="0" y="0"/>
          <a:ext cx="0" cy="0"/>
          <a:chOff x="0" y="0"/>
          <a:chExt cx="0" cy="0"/>
        </a:xfrm>
      </p:grpSpPr>
      <p:sp>
        <p:nvSpPr>
          <p:cNvPr id="8" name="Attēla vietturis 3">
            <a:extLst>
              <a:ext uri="{FF2B5EF4-FFF2-40B4-BE49-F238E27FC236}">
                <a16:creationId xmlns:a16="http://schemas.microsoft.com/office/drawing/2014/main" id="{95B4951E-3D8E-4939-AE13-1CD61472E8BA}"/>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9C8D58EC-A20D-4E85-82E5-001D0C0DD27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0C3C8E2-CD1C-F4E6-70C0-8AA9D799D05D}"/>
              </a:ext>
            </a:extLst>
          </p:cNvPr>
          <p:cNvSpPr>
            <a:spLocks noGrp="1"/>
          </p:cNvSpPr>
          <p:nvPr>
            <p:ph type="ftr" sz="quarter" idx="18"/>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57547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diagrammas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1997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0729"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57504"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59776"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05ADDBE1-9F38-41F9-ACE8-0F5BCD2E67DF}"/>
              </a:ext>
            </a:extLst>
          </p:cNvPr>
          <p:cNvSpPr>
            <a:spLocks noGrp="1"/>
          </p:cNvSpPr>
          <p:nvPr>
            <p:ph type="body" sz="quarter" idx="43" hasCustomPrompt="1"/>
          </p:nvPr>
        </p:nvSpPr>
        <p:spPr>
          <a:xfrm>
            <a:off x="759728" y="6345238"/>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3CD5AC6D-026D-3DD3-5A78-CE3F8B556EA6}"/>
              </a:ext>
            </a:extLst>
          </p:cNvPr>
          <p:cNvSpPr>
            <a:spLocks noGrp="1"/>
          </p:cNvSpPr>
          <p:nvPr>
            <p:ph type="ftr" sz="quarter" idx="44"/>
          </p:nvPr>
        </p:nvSpPr>
        <p:spPr>
          <a:xfrm>
            <a:off x="4944000" y="6282000"/>
            <a:ext cx="2304000" cy="360000"/>
          </a:xfrm>
        </p:spPr>
        <p:txBody>
          <a:bodyPr/>
          <a:lstStyle>
            <a:lvl1pPr algn="ct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4633818"/>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57300154"/>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4095462095"/>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6378383"/>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 bulleti_attēls_1_gaišs">
    <p:bg>
      <p:bgRef idx="1001">
        <a:schemeClr val="bg2"/>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2894699A-7F0E-480F-9BAE-1330A12D9F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34EEB576-25F6-47A6-9C96-B427BDAE350D}"/>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1" name="Grafika 20">
            <a:extLst>
              <a:ext uri="{FF2B5EF4-FFF2-40B4-BE49-F238E27FC236}">
                <a16:creationId xmlns:a16="http://schemas.microsoft.com/office/drawing/2014/main" id="{DC58AF7C-1AB7-3BE9-9B72-5812AE1E1AE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Kājenes vietturis 3">
            <a:extLst>
              <a:ext uri="{FF2B5EF4-FFF2-40B4-BE49-F238E27FC236}">
                <a16:creationId xmlns:a16="http://schemas.microsoft.com/office/drawing/2014/main" id="{C7695F98-F691-F20B-1237-6FA214386B81}"/>
              </a:ext>
            </a:extLst>
          </p:cNvPr>
          <p:cNvSpPr>
            <a:spLocks noGrp="1"/>
          </p:cNvSpPr>
          <p:nvPr>
            <p:ph type="ftr" sz="quarter" idx="22"/>
          </p:nvPr>
        </p:nvSpPr>
        <p:spPr>
          <a:xfrm>
            <a:off x="6092651"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EA51465E-E08E-4820-B256-5C7DD2444C44}"/>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17991321-679E-48BD-9CE8-EF130020DE98}"/>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181306713"/>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80471"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1" name="Attēla vietturis 3">
            <a:extLst>
              <a:ext uri="{FF2B5EF4-FFF2-40B4-BE49-F238E27FC236}">
                <a16:creationId xmlns:a16="http://schemas.microsoft.com/office/drawing/2014/main" id="{42CA5B17-2EC0-4328-97C6-EFBDA5115B26}"/>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4B564D3A-1B49-4B6C-BBB5-CE11D122ECF7}"/>
              </a:ext>
            </a:extLst>
          </p:cNvPr>
          <p:cNvSpPr>
            <a:spLocks noGrp="1"/>
          </p:cNvSpPr>
          <p:nvPr>
            <p:ph type="body" sz="quarter" idx="18" hasCustomPrompt="1"/>
          </p:nvPr>
        </p:nvSpPr>
        <p:spPr>
          <a:xfrm>
            <a:off x="104196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2571466450"/>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73097" y="2259873"/>
            <a:ext cx="5563586" cy="3419387"/>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3" name="Grafika 12">
            <a:extLst>
              <a:ext uri="{FF2B5EF4-FFF2-40B4-BE49-F238E27FC236}">
                <a16:creationId xmlns:a16="http://schemas.microsoft.com/office/drawing/2014/main" id="{5E028367-CC2F-4912-837C-91E3B9A4EAC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Attēla vietturis 3">
            <a:extLst>
              <a:ext uri="{FF2B5EF4-FFF2-40B4-BE49-F238E27FC236}">
                <a16:creationId xmlns:a16="http://schemas.microsoft.com/office/drawing/2014/main" id="{55B965B6-BA3B-48DC-AE44-99358781B1D7}"/>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F0FDCF16-E195-4E73-9062-327AB91E781C}"/>
              </a:ext>
            </a:extLst>
          </p:cNvPr>
          <p:cNvSpPr>
            <a:spLocks noGrp="1"/>
          </p:cNvSpPr>
          <p:nvPr>
            <p:ph type="body" sz="quarter" idx="18" hasCustomPrompt="1"/>
          </p:nvPr>
        </p:nvSpPr>
        <p:spPr>
          <a:xfrm>
            <a:off x="762180"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230803688"/>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tāls_tekst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F2E1A429-0138-435D-AE9F-08ABB448329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Attēla vietturis 3">
            <a:extLst>
              <a:ext uri="{FF2B5EF4-FFF2-40B4-BE49-F238E27FC236}">
                <a16:creationId xmlns:a16="http://schemas.microsoft.com/office/drawing/2014/main" id="{236D292A-5BB5-4E18-B041-FDEFAD376DA7}"/>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5B1C20C7-3E5C-8DEE-5FC5-CC64F13F4546}"/>
              </a:ext>
            </a:extLst>
          </p:cNvPr>
          <p:cNvSpPr>
            <a:spLocks noGrp="1"/>
          </p:cNvSpPr>
          <p:nvPr>
            <p:ph type="ftr" sz="quarter" idx="30"/>
          </p:nvPr>
        </p:nvSpPr>
        <p:spPr>
          <a:xfrm>
            <a:off x="3890298"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D6ED5EB2-8ED3-434A-B40D-28F3982E9DC4}"/>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28743048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tēls_teksts_2_gaišs">
    <p:bg>
      <p:bgRef idx="1001">
        <a:schemeClr val="bg2"/>
      </p:bgRef>
    </p:bg>
    <p:spTree>
      <p:nvGrpSpPr>
        <p:cNvPr id="1" name=""/>
        <p:cNvGrpSpPr/>
        <p:nvPr/>
      </p:nvGrpSpPr>
      <p:grpSpPr>
        <a:xfrm>
          <a:off x="0" y="0"/>
          <a:ext cx="0" cy="0"/>
          <a:chOff x="0" y="0"/>
          <a:chExt cx="0" cy="0"/>
        </a:xfrm>
      </p:grpSpPr>
      <p:sp>
        <p:nvSpPr>
          <p:cNvPr id="11" name="Attēla vietturis 3">
            <a:extLst>
              <a:ext uri="{FF2B5EF4-FFF2-40B4-BE49-F238E27FC236}">
                <a16:creationId xmlns:a16="http://schemas.microsoft.com/office/drawing/2014/main" id="{D3A1E0ED-C6E6-49AF-9E00-895ED497FEEA}"/>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3" name="Slaida numura vietturis 2">
            <a:extLst>
              <a:ext uri="{FF2B5EF4-FFF2-40B4-BE49-F238E27FC236}">
                <a16:creationId xmlns:a16="http://schemas.microsoft.com/office/drawing/2014/main" id="{72E250C0-7F89-42C1-9042-53C6F5EE3BDF}"/>
              </a:ext>
            </a:extLst>
          </p:cNvPr>
          <p:cNvSpPr>
            <a:spLocks noGrp="1"/>
          </p:cNvSpPr>
          <p:nvPr>
            <p:ph type="sldNum" sz="quarter" idx="1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8" name="Taisnstūris 7">
            <a:extLst>
              <a:ext uri="{FF2B5EF4-FFF2-40B4-BE49-F238E27FC236}">
                <a16:creationId xmlns:a16="http://schemas.microsoft.com/office/drawing/2014/main" id="{E637E28D-E8EF-4657-9575-967596025AD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86E450C1-9652-3A46-940A-3136B54AAD1B}"/>
              </a:ext>
            </a:extLst>
          </p:cNvPr>
          <p:cNvSpPr>
            <a:spLocks noGrp="1"/>
          </p:cNvSpPr>
          <p:nvPr>
            <p:ph type="ftr" sz="quarter" idx="20"/>
          </p:nvPr>
        </p:nvSpPr>
        <p:spPr>
          <a:xfrm>
            <a:off x="389031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7D9DA124-4F37-4139-8829-481F7C9FDBA8}"/>
              </a:ext>
            </a:extLst>
          </p:cNvPr>
          <p:cNvSpPr>
            <a:spLocks noGrp="1"/>
          </p:cNvSpPr>
          <p:nvPr>
            <p:ph type="body" sz="quarter" idx="16" hasCustomPrompt="1"/>
          </p:nvPr>
        </p:nvSpPr>
        <p:spPr>
          <a:xfrm>
            <a:off x="71285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42894909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ttēls_teksts_3">
    <p:bg>
      <p:bgRef idx="1001">
        <a:schemeClr val="bg1"/>
      </p:bgRef>
    </p:bg>
    <p:spTree>
      <p:nvGrpSpPr>
        <p:cNvPr id="1" name=""/>
        <p:cNvGrpSpPr/>
        <p:nvPr/>
      </p:nvGrpSpPr>
      <p:grpSpPr>
        <a:xfrm>
          <a:off x="0" y="0"/>
          <a:ext cx="0" cy="0"/>
          <a:chOff x="0" y="0"/>
          <a:chExt cx="0" cy="0"/>
        </a:xfrm>
      </p:grpSpPr>
      <p:sp>
        <p:nvSpPr>
          <p:cNvPr id="6" name="Attēla vietturis 4">
            <a:extLst>
              <a:ext uri="{FF2B5EF4-FFF2-40B4-BE49-F238E27FC236}">
                <a16:creationId xmlns:a16="http://schemas.microsoft.com/office/drawing/2014/main" id="{3D60C84F-AE3D-4733-D4FD-6165625A051E}"/>
              </a:ext>
            </a:extLst>
          </p:cNvPr>
          <p:cNvSpPr>
            <a:spLocks noGrp="1"/>
          </p:cNvSpPr>
          <p:nvPr>
            <p:ph type="pic" sz="quarter" idx="31"/>
          </p:nvPr>
        </p:nvSpPr>
        <p:spPr>
          <a:xfrm>
            <a:off x="5338763" y="2455863"/>
            <a:ext cx="6853237" cy="4402137"/>
          </a:xfrm>
        </p:spPr>
        <p:txBody>
          <a:bodyPr anchor="ctr"/>
          <a:lstStyle>
            <a:lvl1pPr algn="ctr">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0C246438-6373-47F5-A99B-4ED984308F1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55D32961-3B45-1CB8-B248-31B6AB200D62}"/>
              </a:ext>
            </a:extLst>
          </p:cNvPr>
          <p:cNvSpPr>
            <a:spLocks noGrp="1"/>
          </p:cNvSpPr>
          <p:nvPr>
            <p:ph type="ftr" sz="quarter" idx="30"/>
          </p:nvPr>
        </p:nvSpPr>
        <p:spPr>
          <a:xfrm>
            <a:off x="2404479"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6CE253F7-EF5B-4591-A305-7CF50F923391}"/>
              </a:ext>
            </a:extLst>
          </p:cNvPr>
          <p:cNvSpPr>
            <a:spLocks noGrp="1"/>
          </p:cNvSpPr>
          <p:nvPr>
            <p:ph type="body" sz="quarter" idx="16" hasCustomPrompt="1"/>
          </p:nvPr>
        </p:nvSpPr>
        <p:spPr>
          <a:xfrm>
            <a:off x="5609511"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74721284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daļu slaids_3">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D93CDD43-9E37-40C4-AF5B-7E6EF4FC4D7B}"/>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ksta vietturis 2">
            <a:extLst>
              <a:ext uri="{FF2B5EF4-FFF2-40B4-BE49-F238E27FC236}">
                <a16:creationId xmlns:a16="http://schemas.microsoft.com/office/drawing/2014/main" id="{4E695905-CE86-4023-8C05-F86402843747}"/>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AE71596-17BE-1070-2ED7-DE328658C4C3}"/>
              </a:ext>
            </a:extLst>
          </p:cNvPr>
          <p:cNvSpPr>
            <a:spLocks noGrp="1"/>
          </p:cNvSpPr>
          <p:nvPr>
            <p:ph type="ftr" sz="quarter" idx="18"/>
          </p:nvPr>
        </p:nvSpPr>
        <p:spPr>
          <a:xfrm>
            <a:off x="-68400" y="6084000"/>
            <a:ext cx="3880858" cy="396000"/>
          </a:xfrm>
          <a:ln>
            <a:solidFill>
              <a:schemeClr val="tx1"/>
            </a:solidFill>
          </a:ln>
        </p:spPr>
        <p:txBody>
          <a:bodyPr lIns="1188000" rIns="90000"/>
          <a:lstStyle>
            <a:lvl1pPr algn="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2006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8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ttēls_teksts_3_gaišs">
    <p:bg>
      <p:bgRef idx="1001">
        <a:schemeClr val="bg2"/>
      </p:bgRef>
    </p:bg>
    <p:spTree>
      <p:nvGrpSpPr>
        <p:cNvPr id="1" name=""/>
        <p:cNvGrpSpPr/>
        <p:nvPr/>
      </p:nvGrpSpPr>
      <p:grpSpPr>
        <a:xfrm>
          <a:off x="0" y="0"/>
          <a:ext cx="0" cy="0"/>
          <a:chOff x="0" y="0"/>
          <a:chExt cx="0" cy="0"/>
        </a:xfrm>
      </p:grpSpPr>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B2F08FBE-D217-43B0-9369-33F06F09630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Virsraksts 1">
            <a:extLst>
              <a:ext uri="{FF2B5EF4-FFF2-40B4-BE49-F238E27FC236}">
                <a16:creationId xmlns:a16="http://schemas.microsoft.com/office/drawing/2014/main" id="{E243E537-6059-451B-9D38-4F653C55A1F6}"/>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4" name="Teksta vietturis 8">
            <a:extLst>
              <a:ext uri="{FF2B5EF4-FFF2-40B4-BE49-F238E27FC236}">
                <a16:creationId xmlns:a16="http://schemas.microsoft.com/office/drawing/2014/main" id="{91BFBDFD-5846-4CA3-9B2B-276CE1E4FA87}"/>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15" name="Attēla vietturis 3">
            <a:extLst>
              <a:ext uri="{FF2B5EF4-FFF2-40B4-BE49-F238E27FC236}">
                <a16:creationId xmlns:a16="http://schemas.microsoft.com/office/drawing/2014/main" id="{D3A15111-74F4-436C-BC97-A85F27804195}"/>
              </a:ext>
            </a:extLst>
          </p:cNvPr>
          <p:cNvSpPr>
            <a:spLocks noGrp="1"/>
          </p:cNvSpPr>
          <p:nvPr>
            <p:ph type="pic" sz="quarter" idx="19"/>
          </p:nvPr>
        </p:nvSpPr>
        <p:spPr>
          <a:xfrm>
            <a:off x="5336274" y="2456440"/>
            <a:ext cx="6855725" cy="4401560"/>
          </a:xfrm>
        </p:spPr>
        <p:txBody>
          <a:bodyPr anchor="ctr"/>
          <a:lstStyle>
            <a:lvl1pPr algn="ctr">
              <a:defRPr>
                <a:solidFill>
                  <a:schemeClr val="tx1"/>
                </a:solidFill>
              </a:defRPr>
            </a:lvl1pPr>
          </a:lstStyle>
          <a:p>
            <a:endParaRPr lang="lv-LV"/>
          </a:p>
        </p:txBody>
      </p:sp>
      <p:sp>
        <p:nvSpPr>
          <p:cNvPr id="2" name="Kājenes vietturis 1">
            <a:extLst>
              <a:ext uri="{FF2B5EF4-FFF2-40B4-BE49-F238E27FC236}">
                <a16:creationId xmlns:a16="http://schemas.microsoft.com/office/drawing/2014/main" id="{1F21A821-B92F-01F1-724C-BBD23DAE6314}"/>
              </a:ext>
            </a:extLst>
          </p:cNvPr>
          <p:cNvSpPr>
            <a:spLocks noGrp="1"/>
          </p:cNvSpPr>
          <p:nvPr>
            <p:ph type="ftr" sz="quarter" idx="30"/>
          </p:nvPr>
        </p:nvSpPr>
        <p:spPr>
          <a:xfrm>
            <a:off x="2404479"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A13FB2DC-2117-4E0A-AC69-4EED3EB325B8}"/>
              </a:ext>
            </a:extLst>
          </p:cNvPr>
          <p:cNvSpPr>
            <a:spLocks noGrp="1"/>
          </p:cNvSpPr>
          <p:nvPr>
            <p:ph type="body" sz="quarter" idx="16" hasCustomPrompt="1"/>
          </p:nvPr>
        </p:nvSpPr>
        <p:spPr>
          <a:xfrm>
            <a:off x="560213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92157933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attēli_teksts_tumšs">
    <p:bg>
      <p:bgRef idx="1001">
        <a:schemeClr val="bg1"/>
      </p:bgRef>
    </p:bg>
    <p:spTree>
      <p:nvGrpSpPr>
        <p:cNvPr id="1" name=""/>
        <p:cNvGrpSpPr/>
        <p:nvPr/>
      </p:nvGrpSpPr>
      <p:grpSpPr>
        <a:xfrm>
          <a:off x="0" y="0"/>
          <a:ext cx="0" cy="0"/>
          <a:chOff x="0" y="0"/>
          <a:chExt cx="0" cy="0"/>
        </a:xfrm>
      </p:grpSpPr>
      <p:sp>
        <p:nvSpPr>
          <p:cNvPr id="12" name="Taisnstūris 11">
            <a:extLst>
              <a:ext uri="{FF2B5EF4-FFF2-40B4-BE49-F238E27FC236}">
                <a16:creationId xmlns:a16="http://schemas.microsoft.com/office/drawing/2014/main" id="{EC520F7B-C73F-4C7B-A272-85AA3CDD29D1}"/>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a:off x="4960961" y="3429000"/>
            <a:ext cx="7231039"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F8CFB35E-DEA3-4790-90D0-D4C911AB65C0}"/>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60962" y="-6496"/>
            <a:ext cx="3807726"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Attēla vietturis 3">
            <a:extLst>
              <a:ext uri="{FF2B5EF4-FFF2-40B4-BE49-F238E27FC236}">
                <a16:creationId xmlns:a16="http://schemas.microsoft.com/office/drawing/2014/main" id="{47EF696B-6247-4354-AE16-0C10E827FF02}"/>
              </a:ext>
            </a:extLst>
          </p:cNvPr>
          <p:cNvSpPr>
            <a:spLocks noGrp="1"/>
          </p:cNvSpPr>
          <p:nvPr>
            <p:ph type="pic" sz="quarter" idx="37"/>
          </p:nvPr>
        </p:nvSpPr>
        <p:spPr>
          <a:xfrm>
            <a:off x="9553033" y="376237"/>
            <a:ext cx="2638967" cy="2686232"/>
          </a:xfrm>
        </p:spPr>
        <p:txBody>
          <a:bodyPr anchor="ctr"/>
          <a:lstStyle>
            <a:lvl1pPr algn="ctr">
              <a:defRPr>
                <a:solidFill>
                  <a:schemeClr val="bg2"/>
                </a:solidFill>
              </a:defRPr>
            </a:lvl1pPr>
          </a:lstStyle>
          <a:p>
            <a:endParaRPr lang="lv-LV"/>
          </a:p>
        </p:txBody>
      </p:sp>
      <p:sp>
        <p:nvSpPr>
          <p:cNvPr id="26" name="Attēla vietturis 3">
            <a:extLst>
              <a:ext uri="{FF2B5EF4-FFF2-40B4-BE49-F238E27FC236}">
                <a16:creationId xmlns:a16="http://schemas.microsoft.com/office/drawing/2014/main" id="{55E6EADE-28B2-4261-ABB1-00313E46BC60}"/>
              </a:ext>
            </a:extLst>
          </p:cNvPr>
          <p:cNvSpPr>
            <a:spLocks noGrp="1"/>
          </p:cNvSpPr>
          <p:nvPr>
            <p:ph type="pic" sz="quarter" idx="38"/>
          </p:nvPr>
        </p:nvSpPr>
        <p:spPr>
          <a:xfrm>
            <a:off x="5336273" y="368208"/>
            <a:ext cx="3806949" cy="2686232"/>
          </a:xfrm>
        </p:spPr>
        <p:txBody>
          <a:bodyPr anchor="ctr"/>
          <a:lstStyle>
            <a:lvl1pPr algn="ctr">
              <a:defRPr>
                <a:solidFill>
                  <a:schemeClr val="bg2"/>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0" name="Slaida numura vietturis 29">
            <a:extLst>
              <a:ext uri="{FF2B5EF4-FFF2-40B4-BE49-F238E27FC236}">
                <a16:creationId xmlns:a16="http://schemas.microsoft.com/office/drawing/2014/main" id="{2EC1BC5D-632C-4E9D-B4AC-687961FC5039}"/>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3" name="Teksta vietturis 2">
            <a:extLst>
              <a:ext uri="{FF2B5EF4-FFF2-40B4-BE49-F238E27FC236}">
                <a16:creationId xmlns:a16="http://schemas.microsoft.com/office/drawing/2014/main" id="{A8B49FE4-10FE-4A6B-9588-B88E2C0E7B0F}"/>
              </a:ext>
            </a:extLst>
          </p:cNvPr>
          <p:cNvSpPr>
            <a:spLocks noGrp="1"/>
          </p:cNvSpPr>
          <p:nvPr>
            <p:ph type="body" sz="quarter" idx="34" hasCustomPrompt="1"/>
          </p:nvPr>
        </p:nvSpPr>
        <p:spPr>
          <a:xfrm>
            <a:off x="5331252" y="6488294"/>
            <a:ext cx="3055937" cy="360000"/>
          </a:xfrm>
        </p:spPr>
        <p:txBody>
          <a:bodyPr anchor="ctr"/>
          <a:lstStyle>
            <a:lvl1pPr>
              <a:defRPr sz="800">
                <a:solidFill>
                  <a:schemeClr val="bg1"/>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5" name="Taisnstūris 14">
            <a:extLst>
              <a:ext uri="{FF2B5EF4-FFF2-40B4-BE49-F238E27FC236}">
                <a16:creationId xmlns:a16="http://schemas.microsoft.com/office/drawing/2014/main" id="{6B582E1B-73DD-4720-B6E4-36011ADDAE6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8FB7E4D-DE8D-18A9-1A07-9B4723AAA970}"/>
              </a:ext>
            </a:extLst>
          </p:cNvPr>
          <p:cNvSpPr>
            <a:spLocks noGrp="1"/>
          </p:cNvSpPr>
          <p:nvPr>
            <p:ph type="ftr" sz="quarter" idx="39"/>
          </p:nvPr>
        </p:nvSpPr>
        <p:spPr>
          <a:xfrm>
            <a:off x="203825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0014969"/>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attēli_teksts_gaišs">
    <p:bg>
      <p:bgRef idx="1001">
        <a:schemeClr val="bg2"/>
      </p:bgRef>
    </p:bg>
    <p:spTree>
      <p:nvGrpSpPr>
        <p:cNvPr id="1" name=""/>
        <p:cNvGrpSpPr/>
        <p:nvPr/>
      </p:nvGrpSpPr>
      <p:grpSpPr>
        <a:xfrm>
          <a:off x="0" y="0"/>
          <a:ext cx="0" cy="0"/>
          <a:chOff x="0" y="0"/>
          <a:chExt cx="0" cy="0"/>
        </a:xfrm>
      </p:grpSpPr>
      <p:sp>
        <p:nvSpPr>
          <p:cNvPr id="14" name="Taisnstūris 13">
            <a:extLst>
              <a:ext uri="{FF2B5EF4-FFF2-40B4-BE49-F238E27FC236}">
                <a16:creationId xmlns:a16="http://schemas.microsoft.com/office/drawing/2014/main" id="{9C0B3683-C0A9-442C-A981-D56ABF5C9743}"/>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flipH="1">
            <a:off x="0" y="-6496"/>
            <a:ext cx="5322626" cy="6870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aisnstūris 10">
            <a:extLst>
              <a:ext uri="{FF2B5EF4-FFF2-40B4-BE49-F238E27FC236}">
                <a16:creationId xmlns:a16="http://schemas.microsoft.com/office/drawing/2014/main" id="{48F01683-F5DD-4F4E-9140-4EC1B5CFDDCD}"/>
              </a:ext>
            </a:extLst>
          </p:cNvPr>
          <p:cNvSpPr/>
          <p:nvPr userDrawn="1"/>
        </p:nvSpPr>
        <p:spPr>
          <a:xfrm>
            <a:off x="4976173" y="3429000"/>
            <a:ext cx="7215827"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76870" y="-6496"/>
            <a:ext cx="3791817"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Attēla vietturis 3">
            <a:extLst>
              <a:ext uri="{FF2B5EF4-FFF2-40B4-BE49-F238E27FC236}">
                <a16:creationId xmlns:a16="http://schemas.microsoft.com/office/drawing/2014/main" id="{8C4F8E21-5E63-4233-AFC0-F2C62136F30C}"/>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18" name="Attēla vietturis 3">
            <a:extLst>
              <a:ext uri="{FF2B5EF4-FFF2-40B4-BE49-F238E27FC236}">
                <a16:creationId xmlns:a16="http://schemas.microsoft.com/office/drawing/2014/main" id="{1AF2E609-0F49-4793-9E19-DEB754E6D452}"/>
              </a:ext>
            </a:extLst>
          </p:cNvPr>
          <p:cNvSpPr>
            <a:spLocks noGrp="1"/>
          </p:cNvSpPr>
          <p:nvPr>
            <p:ph type="pic" sz="quarter" idx="38"/>
          </p:nvPr>
        </p:nvSpPr>
        <p:spPr>
          <a:xfrm>
            <a:off x="5336273" y="368208"/>
            <a:ext cx="3806949" cy="2686232"/>
          </a:xfrm>
        </p:spPr>
        <p:txBody>
          <a:bodyPr anchor="ctr"/>
          <a:lstStyle>
            <a:lvl1pPr algn="ctr">
              <a:defRPr>
                <a:solidFill>
                  <a:schemeClr val="tx2"/>
                </a:solidFill>
              </a:defRPr>
            </a:lvl1pPr>
          </a:lstStyle>
          <a:p>
            <a:endParaRPr lang="lv-LV" dirty="0"/>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aisnstūris 14">
            <a:extLst>
              <a:ext uri="{FF2B5EF4-FFF2-40B4-BE49-F238E27FC236}">
                <a16:creationId xmlns:a16="http://schemas.microsoft.com/office/drawing/2014/main" id="{E1AE153C-F92D-43C5-B4C5-271B2FAAF24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Teksta vietturis 2">
            <a:extLst>
              <a:ext uri="{FF2B5EF4-FFF2-40B4-BE49-F238E27FC236}">
                <a16:creationId xmlns:a16="http://schemas.microsoft.com/office/drawing/2014/main" id="{6593DFC1-9916-480E-8648-88E229FCCDB9}"/>
              </a:ext>
            </a:extLst>
          </p:cNvPr>
          <p:cNvSpPr>
            <a:spLocks noGrp="1"/>
          </p:cNvSpPr>
          <p:nvPr>
            <p:ph type="body" sz="quarter" idx="39" hasCustomPrompt="1"/>
          </p:nvPr>
        </p:nvSpPr>
        <p:spPr>
          <a:xfrm>
            <a:off x="5334931" y="6489792"/>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3" name="Attēla vietturis 3">
            <a:extLst>
              <a:ext uri="{FF2B5EF4-FFF2-40B4-BE49-F238E27FC236}">
                <a16:creationId xmlns:a16="http://schemas.microsoft.com/office/drawing/2014/main" id="{6F24D2FA-6398-439E-8F9F-2217B7F2E46B}"/>
              </a:ext>
            </a:extLst>
          </p:cNvPr>
          <p:cNvSpPr>
            <a:spLocks noGrp="1"/>
          </p:cNvSpPr>
          <p:nvPr>
            <p:ph type="pic" sz="quarter" idx="37"/>
          </p:nvPr>
        </p:nvSpPr>
        <p:spPr>
          <a:xfrm>
            <a:off x="9553033" y="376237"/>
            <a:ext cx="2638967" cy="2686232"/>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82997F66-6C26-232F-E0D2-F056E848192C}"/>
              </a:ext>
            </a:extLst>
          </p:cNvPr>
          <p:cNvSpPr>
            <a:spLocks noGrp="1"/>
          </p:cNvSpPr>
          <p:nvPr>
            <p:ph type="ftr" sz="quarter" idx="40"/>
          </p:nvPr>
        </p:nvSpPr>
        <p:spPr>
          <a:xfrm>
            <a:off x="203825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8770130"/>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attēli_teksts">
    <p:bg>
      <p:bgRef idx="1001">
        <a:schemeClr val="bg1"/>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8C09FB4D-D0E9-4D89-A0E0-2C42FE9B2A98}"/>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FFF5B4C-EA31-48F0-929A-CD6742BAD101}"/>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10D6A1CB-36B1-464A-9C75-5CCF61B3E0F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891D728-FC7E-E58D-18D3-D9F86CE32655}"/>
              </a:ext>
            </a:extLst>
          </p:cNvPr>
          <p:cNvSpPr>
            <a:spLocks noGrp="1"/>
          </p:cNvSpPr>
          <p:nvPr>
            <p:ph type="ftr" sz="quarter" idx="38"/>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56E3C252-D092-4CC0-93CD-27354DB11F95}"/>
              </a:ext>
            </a:extLst>
          </p:cNvPr>
          <p:cNvSpPr>
            <a:spLocks noGrp="1"/>
          </p:cNvSpPr>
          <p:nvPr>
            <p:ph type="body" sz="quarter" idx="34" hasCustomPrompt="1"/>
          </p:nvPr>
        </p:nvSpPr>
        <p:spPr>
          <a:xfrm>
            <a:off x="8012011" y="5757292"/>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14417710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attēli_teksts_gaišs">
    <p:bg>
      <p:bgRef idx="1001">
        <a:schemeClr val="bg2"/>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A0438533-0D60-4BCD-96EA-018CDC0A6D99}"/>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56575D8-162A-42A4-B61D-0DA17E2F9E2A}"/>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7DA16F75-E0F4-4DB3-B06F-6A4E2E8F01E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10D72644-F9C9-66E6-ECBB-88587D7DC635}"/>
              </a:ext>
            </a:extLst>
          </p:cNvPr>
          <p:cNvSpPr>
            <a:spLocks noGrp="1"/>
          </p:cNvSpPr>
          <p:nvPr>
            <p:ph type="ftr" sz="quarter" idx="3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BF4ED324-8779-4B1F-ACD6-C1B0E81C1346}"/>
              </a:ext>
            </a:extLst>
          </p:cNvPr>
          <p:cNvSpPr>
            <a:spLocks noGrp="1"/>
          </p:cNvSpPr>
          <p:nvPr>
            <p:ph type="body" sz="quarter" idx="34" hasCustomPrompt="1"/>
          </p:nvPr>
        </p:nvSpPr>
        <p:spPr>
          <a:xfrm>
            <a:off x="8023808" y="57455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65559598"/>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obeiguma slaid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D0237B9A-BDB9-1526-46F0-75DCDA7E6D5F}"/>
              </a:ext>
            </a:extLst>
          </p:cNvPr>
          <p:cNvSpPr>
            <a:spLocks noGrp="1"/>
          </p:cNvSpPr>
          <p:nvPr>
            <p:ph type="ftr" sz="quarter" idx="10"/>
          </p:nvPr>
        </p:nvSpPr>
        <p:spPr>
          <a:xfrm>
            <a:off x="4944000" y="6116740"/>
            <a:ext cx="2304000" cy="360000"/>
          </a:xfrm>
        </p:spPr>
        <p:txBody>
          <a:bodyPr/>
          <a:lstStyle>
            <a:lvl1pP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0943772"/>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obeiguma slaid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3769B63E-4430-053F-5A35-1B297FD0D305}"/>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9994179"/>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
    <p:bg>
      <p:bgRef idx="1001">
        <a:schemeClr val="bg1"/>
      </p:bgRef>
    </p:bg>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92803DF1-79DB-41C3-B011-D50BC75A93AF}"/>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D930D6A-ED2E-B2D7-3EB5-A14E89252FD5}"/>
              </a:ext>
            </a:extLst>
          </p:cNvPr>
          <p:cNvSpPr>
            <a:spLocks noGrp="1"/>
          </p:cNvSpPr>
          <p:nvPr>
            <p:ph type="ftr" sz="quarter" idx="11"/>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6875628"/>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36A27322-9306-4103-8CEE-10EE0ECBBE1C}"/>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2" name="Kājenes vietturis 1">
            <a:extLst>
              <a:ext uri="{FF2B5EF4-FFF2-40B4-BE49-F238E27FC236}">
                <a16:creationId xmlns:a16="http://schemas.microsoft.com/office/drawing/2014/main" id="{E257BAA4-B90E-2D0B-464C-A66E532EED6B}"/>
              </a:ext>
            </a:extLst>
          </p:cNvPr>
          <p:cNvSpPr>
            <a:spLocks noGrp="1"/>
          </p:cNvSpPr>
          <p:nvPr>
            <p:ph type="ftr" sz="quarter" idx="11"/>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4924013"/>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obeiguma slaids_logo">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672538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4209212"/>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obeiguma slaids_logo_gaišs">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9746092"/>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Nobeiguma slaids_logo_ENG">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992420"/>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Nobeiguma slaids_logo_gaišs_ENG">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5574808"/>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ukšs_bal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669676C-481A-1407-3D43-322F0CC4209B}"/>
              </a:ext>
            </a:extLst>
          </p:cNvPr>
          <p:cNvSpPr>
            <a:spLocks noGrp="1"/>
          </p:cNvSpPr>
          <p:nvPr>
            <p:ph type="title"/>
          </p:nvPr>
        </p:nvSpPr>
        <p:spPr/>
        <p:txBody>
          <a:bodyPr/>
          <a:lstStyle/>
          <a:p>
            <a:r>
              <a:rPr lang="lv-LV"/>
              <a:t>Rediģēt šablona virsraksta stilu</a:t>
            </a:r>
          </a:p>
        </p:txBody>
      </p:sp>
      <p:sp>
        <p:nvSpPr>
          <p:cNvPr id="3" name="Slaida numura vietturis 2">
            <a:extLst>
              <a:ext uri="{FF2B5EF4-FFF2-40B4-BE49-F238E27FC236}">
                <a16:creationId xmlns:a16="http://schemas.microsoft.com/office/drawing/2014/main" id="{B45BF5E0-177A-E674-F7AE-12783628534A}"/>
              </a:ext>
            </a:extLst>
          </p:cNvPr>
          <p:cNvSpPr>
            <a:spLocks noGrp="1"/>
          </p:cNvSpPr>
          <p:nvPr>
            <p:ph type="sldNum" sz="quarter" idx="10"/>
          </p:nvPr>
        </p:nvSpPr>
        <p:spPr/>
        <p:txBody>
          <a:bodyPr/>
          <a:lstStyle>
            <a:lvl1pPr>
              <a:defRPr>
                <a:solidFill>
                  <a:schemeClr val="tx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05D1D189-2617-B204-969F-E9E0258D1C32}"/>
              </a:ext>
            </a:extLst>
          </p:cNvPr>
          <p:cNvSpPr>
            <a:spLocks noGrp="1"/>
          </p:cNvSpPr>
          <p:nvPr>
            <p:ph type="ftr" sz="quarter" idx="11"/>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7210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ukšs">
    <p:bg>
      <p:bgRef idx="1001">
        <a:schemeClr val="bg1"/>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D84A62A2-B31C-B634-FFC7-870D44760DC5}"/>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E3F326F7-FE68-AB8A-3AA7-A120DA69C64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54D95869-A454-C833-AB0C-B8D804572DC9}"/>
              </a:ext>
            </a:extLst>
          </p:cNvPr>
          <p:cNvSpPr>
            <a:spLocks noGrp="1"/>
          </p:cNvSpPr>
          <p:nvPr>
            <p:ph type="title"/>
          </p:nvPr>
        </p:nvSpPr>
        <p:spPr>
          <a:xfrm>
            <a:off x="648000" y="324000"/>
            <a:ext cx="10515600" cy="1159200"/>
          </a:xfrm>
        </p:spPr>
        <p:txBody>
          <a:bodyPr/>
          <a:lstStyle/>
          <a:p>
            <a:r>
              <a:rPr lang="lv-LV" dirty="0"/>
              <a:t>Rediģēt šablona virsraksta stilu</a:t>
            </a:r>
          </a:p>
        </p:txBody>
      </p:sp>
    </p:spTree>
    <p:extLst>
      <p:ext uri="{BB962C8B-B14F-4D97-AF65-F5344CB8AC3E}">
        <p14:creationId xmlns:p14="http://schemas.microsoft.com/office/powerpoint/2010/main" val="1085350115"/>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ukšs_gaišs">
    <p:bg>
      <p:bgRef idx="1001">
        <a:schemeClr val="bg2"/>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16363207-17BB-2557-D954-87B61069A3D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D58B4E4-E92B-0F63-C3DB-95A78B393F13}"/>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0502FAAB-053E-FCE8-2EE9-02661B67445C}"/>
              </a:ext>
            </a:extLst>
          </p:cNvPr>
          <p:cNvSpPr>
            <a:spLocks noGrp="1"/>
          </p:cNvSpPr>
          <p:nvPr>
            <p:ph type="title"/>
          </p:nvPr>
        </p:nvSpPr>
        <p:spPr>
          <a:xfrm>
            <a:off x="648000" y="324000"/>
            <a:ext cx="10515600" cy="1159200"/>
          </a:xfrm>
        </p:spPr>
        <p:txBody>
          <a:bodyPr/>
          <a:lstStyle/>
          <a:p>
            <a:r>
              <a:rPr lang="lv-LV"/>
              <a:t>Rediģēt šablona virsraksta stilu</a:t>
            </a:r>
          </a:p>
        </p:txBody>
      </p:sp>
    </p:spTree>
    <p:extLst>
      <p:ext uri="{BB962C8B-B14F-4D97-AF65-F5344CB8AC3E}">
        <p14:creationId xmlns:p14="http://schemas.microsoft.com/office/powerpoint/2010/main" val="3689965"/>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ukšs_2">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4FEC89F6-178A-4C3F-BF47-2DBB5746463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252E5D8A-326B-21C1-FAA7-92098B21E5D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CF9309DA-84B0-C3D9-F133-03D364C25878}"/>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2FC503EE-F64E-80E9-4819-7409BADB6AAE}"/>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67181880"/>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ukš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8FC4B7FD-6F30-469E-9DFF-C5BEBE7D8FA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17C5B30-8DDA-9E91-840A-B65DA6B264FF}"/>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0D4C332-CAEC-BCE0-DF3F-7C0B80F767E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714056DC-B306-8D53-25FC-750DE8BB6C82}"/>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877869237"/>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4070129104"/>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5195358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saļud slaids_4">
    <p:bg>
      <p:bgRef idx="1001">
        <a:schemeClr val="bg1"/>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70121675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ukšs_3">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5DE022B-7CB0-BBEC-F52D-C3222AE5352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681E3C3B-B961-DA00-1B69-0B74B6021F6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F09C4347-42C7-0BE7-290D-25D66B74E3FD}"/>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97500102"/>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ukš_3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95E18358-15E3-DAA0-32B4-111ED86BC97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8A51B8E-625E-441A-7A9A-232E446CF5AD}"/>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997A883F-0D54-FCC2-D4CB-DE9EDFFF5377}"/>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385609480"/>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ukšs_4">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8621696B-4638-507A-FE3F-684E0F3B2A03}"/>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A2F3020F-5086-F269-CF3E-83776D6C667B}"/>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4A6A0C12-489E-42AD-9AD1-A6BF7E994967}"/>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2857399894"/>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ukšs_4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7271152C-9FE5-35B7-FCCE-AB4BF4F81BE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F65234E5-BACF-981F-0927-6ADC22874E0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1A26AE23-238C-AA36-6156-DC3DCB06863A}"/>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3319432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ukšs_5">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51AC4A6-984C-91C7-4823-DABA386BAF74}"/>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3656C645-3125-F18F-8639-85AD2D515DF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2D03419C-6150-E322-2863-6FCFDDFBC82F}"/>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2547796749"/>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ukšs_5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04D53A39-D949-B5C9-B187-C1B8BAEA5E3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EF95851-91E2-8A11-FA74-E56E587C1D90}"/>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853D25DA-A44A-FF7F-385A-7A73570290F9}"/>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1670986078"/>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E2FC1C62-1672-4C49-8A3B-19CB92E3100E}" type="datetimeFigureOut">
              <a:rPr lang="lv-LV" smtClean="0"/>
              <a:t>28.08.2023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7278AE75-818B-436B-B3B5-B09481888563}" type="slidenum">
              <a:rPr lang="lv-LV" smtClean="0"/>
              <a:t>‹#›</a:t>
            </a:fld>
            <a:endParaRPr lang="lv-LV"/>
          </a:p>
        </p:txBody>
      </p:sp>
    </p:spTree>
    <p:extLst>
      <p:ext uri="{BB962C8B-B14F-4D97-AF65-F5344CB8AC3E}">
        <p14:creationId xmlns:p14="http://schemas.microsoft.com/office/powerpoint/2010/main" val="376526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6814377"/>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Nodaļu slaids_1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1E6C650D-33A6-04FF-3AEB-CBB9762B71D7}"/>
              </a:ext>
            </a:extLst>
          </p:cNvPr>
          <p:cNvSpPr>
            <a:spLocks noGrp="1"/>
          </p:cNvSpPr>
          <p:nvPr>
            <p:ph type="ftr" sz="quarter" idx="10"/>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4466750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daļu slaids_4_gaišs">
    <p:bg>
      <p:bgRef idx="1001">
        <a:schemeClr val="bg2"/>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4705875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ulleti - attēls">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35226"/>
            <a:ext cx="5597124" cy="1933833"/>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B80DD24C-4FDB-42A3-B34A-7E58662F8D1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499AE503-AFE9-4A8A-923A-BF00C144EB84}"/>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Slaida numura vietturis 1">
            <a:extLst>
              <a:ext uri="{FF2B5EF4-FFF2-40B4-BE49-F238E27FC236}">
                <a16:creationId xmlns:a16="http://schemas.microsoft.com/office/drawing/2014/main" id="{214A998A-71A7-4CD6-AFA2-52AC38E62743}"/>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3" name="Kājenes vietturis 2">
            <a:extLst>
              <a:ext uri="{FF2B5EF4-FFF2-40B4-BE49-F238E27FC236}">
                <a16:creationId xmlns:a16="http://schemas.microsoft.com/office/drawing/2014/main" id="{4ACB4305-D441-8624-6E56-402C6B800606}"/>
              </a:ext>
            </a:extLst>
          </p:cNvPr>
          <p:cNvSpPr>
            <a:spLocks noGrp="1"/>
          </p:cNvSpPr>
          <p:nvPr>
            <p:ph type="ftr" sz="quarter" idx="19"/>
          </p:nvPr>
        </p:nvSpPr>
        <p:spPr>
          <a:xfrm>
            <a:off x="3912555" y="6288735"/>
            <a:ext cx="2304000" cy="360000"/>
          </a:xfrm>
        </p:spPr>
        <p:txBody>
          <a:bodyPr/>
          <a:lstStyle>
            <a:lvl1pPr algn="r">
              <a:defRPr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DBC6A0C3-DED7-425F-B890-489FDD29EF41}"/>
              </a:ext>
            </a:extLst>
          </p:cNvPr>
          <p:cNvSpPr>
            <a:spLocks noGrp="1"/>
          </p:cNvSpPr>
          <p:nvPr>
            <p:ph type="body" sz="quarter" idx="16" hasCustomPrompt="1"/>
          </p:nvPr>
        </p:nvSpPr>
        <p:spPr>
          <a:xfrm>
            <a:off x="7143343"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38372800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ulleti_attēls_gaišs">
    <p:bg>
      <p:bgRef idx="1001">
        <a:schemeClr val="bg2"/>
      </p:bgRef>
    </p:bg>
    <p:spTree>
      <p:nvGrpSpPr>
        <p:cNvPr id="1" name=""/>
        <p:cNvGrpSpPr/>
        <p:nvPr/>
      </p:nvGrpSpPr>
      <p:grpSpPr>
        <a:xfrm>
          <a:off x="0" y="0"/>
          <a:ext cx="0" cy="0"/>
          <a:chOff x="0" y="0"/>
          <a:chExt cx="0" cy="0"/>
        </a:xfrm>
      </p:grpSpPr>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929C6D5C-5DDE-4F08-BBC0-6CDE15398C6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C1C07C91-DB0B-4B94-8D98-48C44BF60D95}"/>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77EE9D69-59EA-4B59-8359-3E361B003CBE}"/>
              </a:ext>
            </a:extLst>
          </p:cNvPr>
          <p:cNvSpPr>
            <a:spLocks noGrp="1"/>
          </p:cNvSpPr>
          <p:nvPr>
            <p:ph type="title"/>
          </p:nvPr>
        </p:nvSpPr>
        <p:spPr>
          <a:xfrm>
            <a:off x="661427" y="735227"/>
            <a:ext cx="5555128" cy="1927654"/>
          </a:xfrm>
        </p:spPr>
        <p:txBody>
          <a:bodyPr/>
          <a:lstStyle>
            <a:lvl1pPr>
              <a:defRPr sz="3600">
                <a:solidFill>
                  <a:schemeClr val="tx1"/>
                </a:solidFill>
              </a:defRPr>
            </a:lvl1pPr>
          </a:lstStyle>
          <a:p>
            <a:r>
              <a:rPr lang="lv-LV" dirty="0"/>
              <a:t>Rediģēt šablona virsraksta stilu</a:t>
            </a:r>
          </a:p>
        </p:txBody>
      </p:sp>
      <p:sp>
        <p:nvSpPr>
          <p:cNvPr id="3" name="Slaida numura vietturis 2">
            <a:extLst>
              <a:ext uri="{FF2B5EF4-FFF2-40B4-BE49-F238E27FC236}">
                <a16:creationId xmlns:a16="http://schemas.microsoft.com/office/drawing/2014/main" id="{2EE53C67-DF6F-4202-A91A-44EDFA7119F7}"/>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4E944427-DDB0-EFFC-52BA-660FA1ED0F16}"/>
              </a:ext>
            </a:extLst>
          </p:cNvPr>
          <p:cNvSpPr>
            <a:spLocks noGrp="1"/>
          </p:cNvSpPr>
          <p:nvPr>
            <p:ph type="ftr" sz="quarter" idx="19"/>
          </p:nvPr>
        </p:nvSpPr>
        <p:spPr>
          <a:xfrm>
            <a:off x="3912555" y="6281625"/>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3C1F142E-F920-4850-89FC-D3D550B87BD8}"/>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8507955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bulleti_attēls_2">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2A41FEB4-1A65-412C-A427-DBEC5682117B}"/>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2172CD98-10B3-42E4-AE71-E71C5304CFA0}"/>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88196689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51867583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bulleti_attēls_2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08FBDCEA-9C0E-4701-8F0E-B0F7F9FDB1A6}"/>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9" name="Ovāls 18">
            <a:extLst>
              <a:ext uri="{FF2B5EF4-FFF2-40B4-BE49-F238E27FC236}">
                <a16:creationId xmlns:a16="http://schemas.microsoft.com/office/drawing/2014/main" id="{D5FF840E-2AAB-4130-8E83-2A027039E6ED}"/>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0549127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slaids gaišs_1">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7"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64753"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0429"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pic>
        <p:nvPicPr>
          <p:cNvPr id="9" name="Grafika 8">
            <a:extLst>
              <a:ext uri="{FF2B5EF4-FFF2-40B4-BE49-F238E27FC236}">
                <a16:creationId xmlns:a16="http://schemas.microsoft.com/office/drawing/2014/main" id="{A2030015-BCA1-4384-8F6E-ABC8C0B0E22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5576" y="6032572"/>
            <a:ext cx="1272334" cy="450000"/>
          </a:xfrm>
          <a:prstGeom prst="rect">
            <a:avLst/>
          </a:prstGeom>
        </p:spPr>
      </p:pic>
      <p:sp>
        <p:nvSpPr>
          <p:cNvPr id="8" name="Taisnstūris 7">
            <a:extLst>
              <a:ext uri="{FF2B5EF4-FFF2-40B4-BE49-F238E27FC236}">
                <a16:creationId xmlns:a16="http://schemas.microsoft.com/office/drawing/2014/main" id="{0D15A4B7-D7E4-4814-A627-CB9FA148AA3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1C335B79-31BF-9AED-43AA-F1C7D76F4BDF}"/>
              </a:ext>
            </a:extLst>
          </p:cNvPr>
          <p:cNvSpPr>
            <a:spLocks noGrp="1"/>
          </p:cNvSpPr>
          <p:nvPr>
            <p:ph type="ftr" sz="quarter" idx="15"/>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838732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bulleti_attēls_2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65763100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bulleti_attēls_3">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7605E8E7-0A12-4C6B-A574-F5CB6419448F}"/>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Ovāls 17">
            <a:extLst>
              <a:ext uri="{FF2B5EF4-FFF2-40B4-BE49-F238E27FC236}">
                <a16:creationId xmlns:a16="http://schemas.microsoft.com/office/drawing/2014/main" id="{A5B75591-0A3D-47B7-9E4B-1C7692A8B59D}"/>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68063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bulleti_attēl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4219176"/>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Ovāls 18">
            <a:extLst>
              <a:ext uri="{FF2B5EF4-FFF2-40B4-BE49-F238E27FC236}">
                <a16:creationId xmlns:a16="http://schemas.microsoft.com/office/drawing/2014/main" id="{DC2A0DCB-590B-475F-9F99-C4C48158AD58}"/>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0" name="Ovāls 19">
            <a:extLst>
              <a:ext uri="{FF2B5EF4-FFF2-40B4-BE49-F238E27FC236}">
                <a16:creationId xmlns:a16="http://schemas.microsoft.com/office/drawing/2014/main" id="{CCA36EDD-43FA-40FD-887D-308A9F444AF2}"/>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1116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014691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Ovāls 16">
            <a:extLst>
              <a:ext uri="{FF2B5EF4-FFF2-40B4-BE49-F238E27FC236}">
                <a16:creationId xmlns:a16="http://schemas.microsoft.com/office/drawing/2014/main" id="{E86CC191-04A5-41A0-8EBD-E17AD4123533}"/>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E201BDE7-B9A4-482D-B2E5-B8666E606B70}"/>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34589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69063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bulleti_attēls_4_gaišs">
    <p:bg>
      <p:bgRef idx="1001">
        <a:schemeClr val="bg2"/>
      </p:bgRef>
    </p:bg>
    <p:spTree>
      <p:nvGrpSpPr>
        <p:cNvPr id="1" name=""/>
        <p:cNvGrpSpPr/>
        <p:nvPr/>
      </p:nvGrpSpPr>
      <p:grpSpPr>
        <a:xfrm>
          <a:off x="0" y="0"/>
          <a:ext cx="0" cy="0"/>
          <a:chOff x="0" y="0"/>
          <a:chExt cx="0" cy="0"/>
        </a:xfrm>
      </p:grpSpPr>
      <p:sp>
        <p:nvSpPr>
          <p:cNvPr id="15" name="Ovāls 14">
            <a:extLst>
              <a:ext uri="{FF2B5EF4-FFF2-40B4-BE49-F238E27FC236}">
                <a16:creationId xmlns:a16="http://schemas.microsoft.com/office/drawing/2014/main" id="{A99541F2-231A-4B74-A4B1-F2F07EE87C5D}"/>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6" name="Ovāls 15">
            <a:extLst>
              <a:ext uri="{FF2B5EF4-FFF2-40B4-BE49-F238E27FC236}">
                <a16:creationId xmlns:a16="http://schemas.microsoft.com/office/drawing/2014/main" id="{23486964-B9EC-4D23-92B9-AA18D4F0700C}"/>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153456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7684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ulleti_5">
    <p:bg>
      <p:bgRef idx="1001">
        <a:schemeClr val="bg1"/>
      </p:bgRef>
    </p:bg>
    <p:spTree>
      <p:nvGrpSpPr>
        <p:cNvPr id="1" name=""/>
        <p:cNvGrpSpPr/>
        <p:nvPr/>
      </p:nvGrpSpPr>
      <p:grpSpPr>
        <a:xfrm>
          <a:off x="0" y="0"/>
          <a:ext cx="0" cy="0"/>
          <a:chOff x="0" y="0"/>
          <a:chExt cx="0" cy="0"/>
        </a:xfrm>
      </p:grpSpPr>
      <p:sp>
        <p:nvSpPr>
          <p:cNvPr id="25" name="Ovāls 24">
            <a:extLst>
              <a:ext uri="{FF2B5EF4-FFF2-40B4-BE49-F238E27FC236}">
                <a16:creationId xmlns:a16="http://schemas.microsoft.com/office/drawing/2014/main" id="{B9B24A1E-43B4-45C6-B720-9BE0531CAFA5}"/>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6" name="Ovāls 25">
            <a:extLst>
              <a:ext uri="{FF2B5EF4-FFF2-40B4-BE49-F238E27FC236}">
                <a16:creationId xmlns:a16="http://schemas.microsoft.com/office/drawing/2014/main" id="{36258A6F-A227-4124-9278-1452BD15D011}"/>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068925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slaids tumšs_2">
    <p:bg>
      <p:bgRef idx="1001">
        <a:schemeClr val="bg1"/>
      </p:bgRef>
    </p:bg>
    <p:spTree>
      <p:nvGrpSpPr>
        <p:cNvPr id="1" name=""/>
        <p:cNvGrpSpPr/>
        <p:nvPr/>
      </p:nvGrpSpPr>
      <p:grpSpPr>
        <a:xfrm>
          <a:off x="0" y="0"/>
          <a:ext cx="0" cy="0"/>
          <a:chOff x="0" y="0"/>
          <a:chExt cx="0" cy="0"/>
        </a:xfrm>
      </p:grpSpPr>
      <p:sp>
        <p:nvSpPr>
          <p:cNvPr id="6" name="Attēla vietturis 5">
            <a:extLst>
              <a:ext uri="{FF2B5EF4-FFF2-40B4-BE49-F238E27FC236}">
                <a16:creationId xmlns:a16="http://schemas.microsoft.com/office/drawing/2014/main" id="{3383ED6A-DD3F-44B6-A77B-651334FC8099}"/>
              </a:ext>
            </a:extLst>
          </p:cNvPr>
          <p:cNvSpPr>
            <a:spLocks noGrp="1"/>
          </p:cNvSpPr>
          <p:nvPr>
            <p:ph type="pic" sz="quarter" idx="16"/>
          </p:nvPr>
        </p:nvSpPr>
        <p:spPr>
          <a:xfrm>
            <a:off x="6096000" y="0"/>
            <a:ext cx="6096000" cy="6858000"/>
          </a:xfrm>
        </p:spPr>
        <p:txBody>
          <a:bodyPr anchor="ctr"/>
          <a:lstStyle>
            <a:lvl1pPr algn="ctr">
              <a:defRPr>
                <a:solidFill>
                  <a:schemeClr val="tx1"/>
                </a:solidFill>
              </a:defRPr>
            </a:lvl1pPr>
          </a:lstStyle>
          <a:p>
            <a:r>
              <a:rPr lang="lv-LV"/>
              <a:t>Noklikšķiniet uz ikonas, lai pievienotu attēlu</a:t>
            </a:r>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p:nvPr>
        </p:nvSpPr>
        <p:spPr>
          <a:xfrm>
            <a:off x="619431" y="1066003"/>
            <a:ext cx="4815349" cy="2403187"/>
          </a:xfrm>
        </p:spPr>
        <p:txBody>
          <a:bodyPr anchor="t">
            <a:normAutofit/>
          </a:bodyPr>
          <a:lstStyle>
            <a:lvl1pPr algn="l">
              <a:defRPr sz="4000">
                <a:solidFill>
                  <a:schemeClr val="tx1"/>
                </a:solidFill>
              </a:defRPr>
            </a:lvl1pPr>
          </a:lstStyle>
          <a:p>
            <a:r>
              <a:rPr lang="lv-LV"/>
              <a:t>Rediģēt šablona virsraksta stilu</a:t>
            </a:r>
            <a:endParaRPr lang="lv-LV" dirty="0"/>
          </a:p>
        </p:txBody>
      </p:sp>
      <p:sp>
        <p:nvSpPr>
          <p:cNvPr id="14" name="Apakšvirsraksts 2">
            <a:extLst>
              <a:ext uri="{FF2B5EF4-FFF2-40B4-BE49-F238E27FC236}">
                <a16:creationId xmlns:a16="http://schemas.microsoft.com/office/drawing/2014/main" id="{B683502A-8522-4F76-B391-64391F1A3AC3}"/>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5" name="Teksta vietturis 9">
            <a:extLst>
              <a:ext uri="{FF2B5EF4-FFF2-40B4-BE49-F238E27FC236}">
                <a16:creationId xmlns:a16="http://schemas.microsoft.com/office/drawing/2014/main" id="{CBF96C50-DE00-41A0-906E-3A4A8FAE1204}"/>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3" name="Teksta vietturis 2">
            <a:extLst>
              <a:ext uri="{FF2B5EF4-FFF2-40B4-BE49-F238E27FC236}">
                <a16:creationId xmlns:a16="http://schemas.microsoft.com/office/drawing/2014/main" id="{1A98638B-71FA-4E54-92A6-1E152DFCE7DB}"/>
              </a:ext>
            </a:extLst>
          </p:cNvPr>
          <p:cNvSpPr>
            <a:spLocks noGrp="1"/>
          </p:cNvSpPr>
          <p:nvPr>
            <p:ph type="body" sz="quarter" idx="15" hasCustomPrompt="1"/>
          </p:nvPr>
        </p:nvSpPr>
        <p:spPr>
          <a:xfrm>
            <a:off x="8768129" y="6408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2" name="Taisnstūris 11">
            <a:extLst>
              <a:ext uri="{FF2B5EF4-FFF2-40B4-BE49-F238E27FC236}">
                <a16:creationId xmlns:a16="http://schemas.microsoft.com/office/drawing/2014/main" id="{6C2A7088-4DF5-4A82-B0B2-63709AA3878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Grafika 9">
            <a:extLst>
              <a:ext uri="{FF2B5EF4-FFF2-40B4-BE49-F238E27FC236}">
                <a16:creationId xmlns:a16="http://schemas.microsoft.com/office/drawing/2014/main" id="{063F45EC-93FC-4F5F-B9C9-DCBF2D0E5BC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7774"/>
            <a:ext cx="1272336" cy="450000"/>
          </a:xfrm>
          <a:prstGeom prst="rect">
            <a:avLst/>
          </a:prstGeom>
        </p:spPr>
      </p:pic>
      <p:sp>
        <p:nvSpPr>
          <p:cNvPr id="2" name="Kājenes vietturis 1">
            <a:extLst>
              <a:ext uri="{FF2B5EF4-FFF2-40B4-BE49-F238E27FC236}">
                <a16:creationId xmlns:a16="http://schemas.microsoft.com/office/drawing/2014/main" id="{71A25B09-1B7B-B705-F21C-DFA59E55B9BE}"/>
              </a:ext>
            </a:extLst>
          </p:cNvPr>
          <p:cNvSpPr>
            <a:spLocks noGrp="1"/>
          </p:cNvSpPr>
          <p:nvPr>
            <p:ph type="ftr" sz="quarter" idx="17"/>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3512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bulleti_5">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10190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ulleti_5_gaišs">
    <p:bg>
      <p:bgPr>
        <a:solidFill>
          <a:srgbClr val="FFFFFF"/>
        </a:solidFill>
        <a:effectLst/>
      </p:bgPr>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1AFE9F86-97C0-48E1-B079-B64DD71B08FF}"/>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2" name="Ovāls 31">
            <a:extLst>
              <a:ext uri="{FF2B5EF4-FFF2-40B4-BE49-F238E27FC236}">
                <a16:creationId xmlns:a16="http://schemas.microsoft.com/office/drawing/2014/main" id="{4289F3B6-4242-4FE5-9116-439F5F43C0FD}"/>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0770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bulleti_5_gaišs">
    <p:bg>
      <p:bgPr>
        <a:solidFill>
          <a:srgbClr val="FFFFFF"/>
        </a:solidFill>
        <a:effectLst/>
      </p:bgPr>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7683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bulleti_attēls_1">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65308E71-7EC3-4F36-A376-659398832182}"/>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1647D2BC-0B17-4DDA-99A9-DCFF3D872C89}"/>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2" name="Grafika 21">
            <a:extLst>
              <a:ext uri="{FF2B5EF4-FFF2-40B4-BE49-F238E27FC236}">
                <a16:creationId xmlns:a16="http://schemas.microsoft.com/office/drawing/2014/main" id="{884E81EF-A2C3-EACB-D668-432DDE8F234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4" name="Kājenes vietturis 3">
            <a:extLst>
              <a:ext uri="{FF2B5EF4-FFF2-40B4-BE49-F238E27FC236}">
                <a16:creationId xmlns:a16="http://schemas.microsoft.com/office/drawing/2014/main" id="{2B74F6F4-60F9-4B03-249C-A2F1D0E00DBA}"/>
              </a:ext>
            </a:extLst>
          </p:cNvPr>
          <p:cNvSpPr>
            <a:spLocks noGrp="1"/>
          </p:cNvSpPr>
          <p:nvPr>
            <p:ph type="ftr" sz="quarter" idx="22"/>
          </p:nvPr>
        </p:nvSpPr>
        <p:spPr>
          <a:xfrm>
            <a:off x="6092651" y="6282000"/>
            <a:ext cx="2304000" cy="365125"/>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4A788678-1D7F-49C9-A30A-6E00A1DCB897}"/>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5FBBD68E-0216-B468-532B-7FA3F3EB396D}"/>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89998003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i_attēls_1_gaišs">
    <p:bg>
      <p:bgRef idx="1001">
        <a:schemeClr val="bg2"/>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2894699A-7F0E-480F-9BAE-1330A12D9F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34EEB576-25F6-47A6-9C96-B427BDAE350D}"/>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1" name="Grafika 20">
            <a:extLst>
              <a:ext uri="{FF2B5EF4-FFF2-40B4-BE49-F238E27FC236}">
                <a16:creationId xmlns:a16="http://schemas.microsoft.com/office/drawing/2014/main" id="{DC58AF7C-1AB7-3BE9-9B72-5812AE1E1AE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Kājenes vietturis 3">
            <a:extLst>
              <a:ext uri="{FF2B5EF4-FFF2-40B4-BE49-F238E27FC236}">
                <a16:creationId xmlns:a16="http://schemas.microsoft.com/office/drawing/2014/main" id="{C7695F98-F691-F20B-1237-6FA214386B81}"/>
              </a:ext>
            </a:extLst>
          </p:cNvPr>
          <p:cNvSpPr>
            <a:spLocks noGrp="1"/>
          </p:cNvSpPr>
          <p:nvPr>
            <p:ph type="ftr" sz="quarter" idx="22"/>
          </p:nvPr>
        </p:nvSpPr>
        <p:spPr>
          <a:xfrm>
            <a:off x="6092651"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EA51465E-E08E-4820-B256-5C7DD2444C44}"/>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17991321-679E-48BD-9CE8-EF130020DE98}"/>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38468523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ulleti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1152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37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5594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4474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6695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8916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03176"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0779"/>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47595" y="3560779"/>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BE0BEBE0-5673-5FA2-C3C8-841D43F71C8F}"/>
              </a:ext>
            </a:extLst>
          </p:cNvPr>
          <p:cNvSpPr>
            <a:spLocks noGrp="1"/>
          </p:cNvSpPr>
          <p:nvPr>
            <p:ph type="ftr" sz="quarter" idx="16"/>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0158DF7-CB47-1197-0D63-EA6EAAC8B423}"/>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7343235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ulleti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1019"/>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28760"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7322"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45885"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51022"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59584"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68147"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16824" y="3567604"/>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7604"/>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33948" y="3567604"/>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01A9811B-3682-9771-F04D-216D65F10575}"/>
              </a:ext>
            </a:extLst>
          </p:cNvPr>
          <p:cNvSpPr>
            <a:spLocks noGrp="1"/>
          </p:cNvSpPr>
          <p:nvPr>
            <p:ph type="ftr" sz="quarter" idx="16"/>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56DAF9C-DE6B-3B88-3CC1-5B411F0AC174}"/>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04619763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ulleti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94EE71D2-9698-DB17-84CB-083D790D151B}"/>
              </a:ext>
            </a:extLst>
          </p:cNvPr>
          <p:cNvSpPr>
            <a:spLocks noGrp="1"/>
          </p:cNvSpPr>
          <p:nvPr>
            <p:ph type="ftr" sz="quarter" idx="1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8C35507-5463-6299-DB35-35B1C8E36394}"/>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A7B39CEB-8401-17CE-21F1-30DE8B584E5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406744151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ulleti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697D5D5E-2907-96FF-9199-282633054B6A}"/>
              </a:ext>
            </a:extLst>
          </p:cNvPr>
          <p:cNvSpPr>
            <a:spLocks noGrp="1"/>
          </p:cNvSpPr>
          <p:nvPr>
            <p:ph type="ftr" sz="quarter" idx="18"/>
          </p:nvPr>
        </p:nvSpPr>
        <p:spPr>
          <a:xfrm>
            <a:off x="4944000" y="6282000"/>
            <a:ext cx="2304000" cy="365125"/>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FF860588-CFBA-92FC-2199-9F78F4FA73AA}"/>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8AB6FF87-4351-20DD-4115-5CB211179D7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401472784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bulleti_attēls_4">
    <p:bg>
      <p:bgRef idx="1001">
        <a:schemeClr val="bg1"/>
      </p:bgRef>
    </p:bg>
    <p:spTree>
      <p:nvGrpSpPr>
        <p:cNvPr id="1" name=""/>
        <p:cNvGrpSpPr/>
        <p:nvPr/>
      </p:nvGrpSpPr>
      <p:grpSpPr>
        <a:xfrm>
          <a:off x="0" y="0"/>
          <a:ext cx="0" cy="0"/>
          <a:chOff x="0" y="0"/>
          <a:chExt cx="0" cy="0"/>
        </a:xfrm>
      </p:grpSpPr>
      <p:sp>
        <p:nvSpPr>
          <p:cNvPr id="19" name="Ovāls 18">
            <a:extLst>
              <a:ext uri="{FF2B5EF4-FFF2-40B4-BE49-F238E27FC236}">
                <a16:creationId xmlns:a16="http://schemas.microsoft.com/office/drawing/2014/main" id="{37CE1303-3142-4BAD-8C78-3D4D1EF074E2}"/>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Ovāls 16">
            <a:extLst>
              <a:ext uri="{FF2B5EF4-FFF2-40B4-BE49-F238E27FC236}">
                <a16:creationId xmlns:a16="http://schemas.microsoft.com/office/drawing/2014/main" id="{6712F9A3-AFAF-430B-BE88-3B2AAD310D9A}"/>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8" name="Ovāls 17">
            <a:extLst>
              <a:ext uri="{FF2B5EF4-FFF2-40B4-BE49-F238E27FC236}">
                <a16:creationId xmlns:a16="http://schemas.microsoft.com/office/drawing/2014/main" id="{7CE50093-E1E6-4B1A-9CA5-80E8095F0DC7}"/>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78306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slaids gaišs_2">
    <p:bg>
      <p:bgRef idx="1001">
        <a:schemeClr val="bg2"/>
      </p:bgRef>
    </p:bg>
    <p:spTree>
      <p:nvGrpSpPr>
        <p:cNvPr id="1" name=""/>
        <p:cNvGrpSpPr/>
        <p:nvPr/>
      </p:nvGrpSpPr>
      <p:grpSpPr>
        <a:xfrm>
          <a:off x="0" y="0"/>
          <a:ext cx="0" cy="0"/>
          <a:chOff x="0" y="0"/>
          <a:chExt cx="0" cy="0"/>
        </a:xfrm>
      </p:grpSpPr>
      <p:sp>
        <p:nvSpPr>
          <p:cNvPr id="11" name="Attēla vietturis 5">
            <a:extLst>
              <a:ext uri="{FF2B5EF4-FFF2-40B4-BE49-F238E27FC236}">
                <a16:creationId xmlns:a16="http://schemas.microsoft.com/office/drawing/2014/main" id="{98FCEAB9-38F2-418E-9708-1A485C57458F}"/>
              </a:ext>
            </a:extLst>
          </p:cNvPr>
          <p:cNvSpPr>
            <a:spLocks noGrp="1"/>
          </p:cNvSpPr>
          <p:nvPr>
            <p:ph type="pic" sz="quarter" idx="16"/>
          </p:nvPr>
        </p:nvSpPr>
        <p:spPr>
          <a:xfrm>
            <a:off x="6096000" y="0"/>
            <a:ext cx="6096000" cy="6856413"/>
          </a:xfrm>
        </p:spPr>
        <p:txBody>
          <a:bodyPr anchor="ctr"/>
          <a:lstStyle>
            <a:lvl1pPr algn="ctr">
              <a:defRPr>
                <a:solidFill>
                  <a:schemeClr val="tx1"/>
                </a:solidFill>
              </a:defRPr>
            </a:lvl1pPr>
          </a:lstStyle>
          <a:p>
            <a:r>
              <a:rPr lang="lv-LV"/>
              <a:t>Noklikšķiniet uz ikonas, lai pievienotu attēlu</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p:nvPr>
        </p:nvSpPr>
        <p:spPr>
          <a:xfrm>
            <a:off x="619431" y="1066003"/>
            <a:ext cx="4815349" cy="2403187"/>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12" name="Taisnstūris 11">
            <a:extLst>
              <a:ext uri="{FF2B5EF4-FFF2-40B4-BE49-F238E27FC236}">
                <a16:creationId xmlns:a16="http://schemas.microsoft.com/office/drawing/2014/main" id="{617674F8-495A-40F7-A24B-11989A4260D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Apakšvirsraksts 2">
            <a:extLst>
              <a:ext uri="{FF2B5EF4-FFF2-40B4-BE49-F238E27FC236}">
                <a16:creationId xmlns:a16="http://schemas.microsoft.com/office/drawing/2014/main" id="{1462913C-B012-48B7-AF25-3BD9D34E5551}"/>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F075D414-9583-4BD7-8E6F-D4105187A2C8}"/>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14" name="Teksta vietturis 2">
            <a:extLst>
              <a:ext uri="{FF2B5EF4-FFF2-40B4-BE49-F238E27FC236}">
                <a16:creationId xmlns:a16="http://schemas.microsoft.com/office/drawing/2014/main" id="{C6F72EEE-1C0B-42F4-9A29-3F4C21A6FC5F}"/>
              </a:ext>
            </a:extLst>
          </p:cNvPr>
          <p:cNvSpPr>
            <a:spLocks noGrp="1"/>
          </p:cNvSpPr>
          <p:nvPr>
            <p:ph type="body" sz="quarter" idx="17" hasCustomPrompt="1"/>
          </p:nvPr>
        </p:nvSpPr>
        <p:spPr>
          <a:xfrm>
            <a:off x="8768130"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pic>
        <p:nvPicPr>
          <p:cNvPr id="17" name="Grafika 16">
            <a:extLst>
              <a:ext uri="{FF2B5EF4-FFF2-40B4-BE49-F238E27FC236}">
                <a16:creationId xmlns:a16="http://schemas.microsoft.com/office/drawing/2014/main" id="{D264DCF0-BADD-4E65-B1CD-1BA90FDBF4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8304"/>
            <a:ext cx="1272336" cy="450001"/>
          </a:xfrm>
          <a:prstGeom prst="rect">
            <a:avLst/>
          </a:prstGeom>
        </p:spPr>
      </p:pic>
      <p:sp>
        <p:nvSpPr>
          <p:cNvPr id="3" name="Kājenes vietturis 2">
            <a:extLst>
              <a:ext uri="{FF2B5EF4-FFF2-40B4-BE49-F238E27FC236}">
                <a16:creationId xmlns:a16="http://schemas.microsoft.com/office/drawing/2014/main" id="{4BAFC49B-21CE-1F62-F88C-70824450739B}"/>
              </a:ext>
            </a:extLst>
          </p:cNvPr>
          <p:cNvSpPr>
            <a:spLocks noGrp="1"/>
          </p:cNvSpPr>
          <p:nvPr>
            <p:ph type="ftr" sz="quarter" idx="18"/>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2093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5532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bulleti_attēls_4_gaišs">
    <p:bg>
      <p:bgRef idx="1001">
        <a:schemeClr val="bg2"/>
      </p:bgRef>
    </p:bg>
    <p:spTree>
      <p:nvGrpSpPr>
        <p:cNvPr id="1" name=""/>
        <p:cNvGrpSpPr/>
        <p:nvPr/>
      </p:nvGrpSpPr>
      <p:grpSpPr>
        <a:xfrm>
          <a:off x="0" y="0"/>
          <a:ext cx="0" cy="0"/>
          <a:chOff x="0" y="0"/>
          <a:chExt cx="0" cy="0"/>
        </a:xfrm>
      </p:grpSpPr>
      <p:sp>
        <p:nvSpPr>
          <p:cNvPr id="35" name="Ovāls 34">
            <a:extLst>
              <a:ext uri="{FF2B5EF4-FFF2-40B4-BE49-F238E27FC236}">
                <a16:creationId xmlns:a16="http://schemas.microsoft.com/office/drawing/2014/main" id="{A6C68C41-37F7-4C59-9D7D-4864FE58C3CD}"/>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6" name="Ovāls 35">
            <a:extLst>
              <a:ext uri="{FF2B5EF4-FFF2-40B4-BE49-F238E27FC236}">
                <a16:creationId xmlns:a16="http://schemas.microsoft.com/office/drawing/2014/main" id="{A0990B52-AEEB-463A-B69D-85E659C9E15C}"/>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37" name="Ovāls 36">
            <a:extLst>
              <a:ext uri="{FF2B5EF4-FFF2-40B4-BE49-F238E27FC236}">
                <a16:creationId xmlns:a16="http://schemas.microsoft.com/office/drawing/2014/main" id="{6C97A5FF-AA54-4AC3-8F3C-B1145D642BE9}"/>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96767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764735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bulleti_attēls_5">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678106" y="4148973"/>
            <a:ext cx="1375352" cy="1375352"/>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703557" y="4148973"/>
            <a:ext cx="1375352" cy="1375352"/>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729008" y="4148973"/>
            <a:ext cx="1375352" cy="1375352"/>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1BD117AF-2866-4A7A-BECB-6B27AC7E4E5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FA9498EA-93D1-4606-ADA7-B6D2042565F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Attēla vietturis 3">
            <a:extLst>
              <a:ext uri="{FF2B5EF4-FFF2-40B4-BE49-F238E27FC236}">
                <a16:creationId xmlns:a16="http://schemas.microsoft.com/office/drawing/2014/main" id="{8A7BDDA1-55AA-4DD1-ACCE-C81015E4F2F1}"/>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08B70E75-66BF-A7B2-3997-B84E5D48F1B9}"/>
              </a:ext>
            </a:extLst>
          </p:cNvPr>
          <p:cNvSpPr>
            <a:spLocks noGrp="1"/>
          </p:cNvSpPr>
          <p:nvPr>
            <p:ph type="ftr" sz="quarter" idx="41"/>
          </p:nvPr>
        </p:nvSpPr>
        <p:spPr>
          <a:xfrm>
            <a:off x="4944000" y="6282000"/>
            <a:ext cx="2304000" cy="365125"/>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84514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bulleti_attēls_5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533694" y="4004561"/>
            <a:ext cx="1664176" cy="1664176"/>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559145" y="4004561"/>
            <a:ext cx="1664176" cy="1664176"/>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584596" y="4004561"/>
            <a:ext cx="1664176" cy="1664176"/>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A6CD5454-1C8F-4383-BAAB-937B7B10B81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ED935948-8F3C-4D67-88B7-07EBA7DA71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Attēla vietturis 3">
            <a:extLst>
              <a:ext uri="{FF2B5EF4-FFF2-40B4-BE49-F238E27FC236}">
                <a16:creationId xmlns:a16="http://schemas.microsoft.com/office/drawing/2014/main" id="{947B8105-1D02-4207-A600-EFC6CA3FF7EB}"/>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6246DA9-ACAD-F027-F8DC-26A433F1629E}"/>
              </a:ext>
            </a:extLst>
          </p:cNvPr>
          <p:cNvSpPr>
            <a:spLocks noGrp="1"/>
          </p:cNvSpPr>
          <p:nvPr>
            <p:ph type="ftr" sz="quarter" idx="4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652978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bulleti_attēls_6">
    <p:bg>
      <p:bgRef idx="1001">
        <a:schemeClr val="bg1"/>
      </p:bgRef>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BE0C7A90-66B4-4722-989D-99D59800B20F}"/>
              </a:ext>
            </a:extLst>
          </p:cNvPr>
          <p:cNvSpPr/>
          <p:nvPr userDrawn="1"/>
        </p:nvSpPr>
        <p:spPr>
          <a:xfrm>
            <a:off x="5430892" y="387263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2" name="Ovāls 31">
            <a:extLst>
              <a:ext uri="{FF2B5EF4-FFF2-40B4-BE49-F238E27FC236}">
                <a16:creationId xmlns:a16="http://schemas.microsoft.com/office/drawing/2014/main" id="{49E899B7-03FC-42B0-A547-A275B8CBE613}"/>
              </a:ext>
            </a:extLst>
          </p:cNvPr>
          <p:cNvSpPr/>
          <p:nvPr userDrawn="1"/>
        </p:nvSpPr>
        <p:spPr>
          <a:xfrm>
            <a:off x="5430892" y="27171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31E4F7B5-490A-445C-8304-E49B11C17C3F}"/>
              </a:ext>
            </a:extLst>
          </p:cNvPr>
          <p:cNvSpPr/>
          <p:nvPr userDrawn="1"/>
        </p:nvSpPr>
        <p:spPr>
          <a:xfrm>
            <a:off x="5430892" y="502134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1612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bulleti_attēls_6">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563837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i_attēls_6_gaišs">
    <p:spTree>
      <p:nvGrpSpPr>
        <p:cNvPr id="1" name=""/>
        <p:cNvGrpSpPr/>
        <p:nvPr/>
      </p:nvGrpSpPr>
      <p:grpSpPr>
        <a:xfrm>
          <a:off x="0" y="0"/>
          <a:ext cx="0" cy="0"/>
          <a:chOff x="0" y="0"/>
          <a:chExt cx="0" cy="0"/>
        </a:xfrm>
      </p:grpSpPr>
      <p:sp>
        <p:nvSpPr>
          <p:cNvPr id="32" name="Ovāls 31">
            <a:extLst>
              <a:ext uri="{FF2B5EF4-FFF2-40B4-BE49-F238E27FC236}">
                <a16:creationId xmlns:a16="http://schemas.microsoft.com/office/drawing/2014/main" id="{0D18E562-7750-4A9A-AB41-F202BA611947}"/>
              </a:ext>
            </a:extLst>
          </p:cNvPr>
          <p:cNvSpPr/>
          <p:nvPr userDrawn="1"/>
        </p:nvSpPr>
        <p:spPr>
          <a:xfrm>
            <a:off x="5430892" y="3872637"/>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17CCA5DA-F5CB-4822-91C0-49C0E04045C0}"/>
              </a:ext>
            </a:extLst>
          </p:cNvPr>
          <p:cNvSpPr/>
          <p:nvPr userDrawn="1"/>
        </p:nvSpPr>
        <p:spPr>
          <a:xfrm>
            <a:off x="5430892" y="2717108"/>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4" name="Ovāls 33">
            <a:extLst>
              <a:ext uri="{FF2B5EF4-FFF2-40B4-BE49-F238E27FC236}">
                <a16:creationId xmlns:a16="http://schemas.microsoft.com/office/drawing/2014/main" id="{263176C6-E5DC-4371-81B8-48DB69A08886}"/>
              </a:ext>
            </a:extLst>
          </p:cNvPr>
          <p:cNvSpPr/>
          <p:nvPr userDrawn="1"/>
        </p:nvSpPr>
        <p:spPr>
          <a:xfrm>
            <a:off x="5430892" y="5021341"/>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5409651"/>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bulleti_attēls_6_gaiš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575024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i_7">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Ovāls 30">
            <a:extLst>
              <a:ext uri="{FF2B5EF4-FFF2-40B4-BE49-F238E27FC236}">
                <a16:creationId xmlns:a16="http://schemas.microsoft.com/office/drawing/2014/main" id="{4C1B87A9-03A6-4CEE-81D1-65FB53D6A1DF}"/>
              </a:ext>
            </a:extLst>
          </p:cNvPr>
          <p:cNvSpPr/>
          <p:nvPr userDrawn="1"/>
        </p:nvSpPr>
        <p:spPr>
          <a:xfrm>
            <a:off x="1451490"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3" name="Ovāls 32">
            <a:extLst>
              <a:ext uri="{FF2B5EF4-FFF2-40B4-BE49-F238E27FC236}">
                <a16:creationId xmlns:a16="http://schemas.microsoft.com/office/drawing/2014/main" id="{C0C48B79-7B68-4006-8EF1-BE06BCF2AC41}"/>
              </a:ext>
            </a:extLst>
          </p:cNvPr>
          <p:cNvSpPr/>
          <p:nvPr userDrawn="1"/>
        </p:nvSpPr>
        <p:spPr>
          <a:xfrm>
            <a:off x="5249669"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4" name="Ovāls 33">
            <a:extLst>
              <a:ext uri="{FF2B5EF4-FFF2-40B4-BE49-F238E27FC236}">
                <a16:creationId xmlns:a16="http://schemas.microsoft.com/office/drawing/2014/main" id="{2978BE52-8CBC-4440-8FBB-7568C484D91E}"/>
              </a:ext>
            </a:extLst>
          </p:cNvPr>
          <p:cNvSpPr/>
          <p:nvPr userDrawn="1"/>
        </p:nvSpPr>
        <p:spPr>
          <a:xfrm>
            <a:off x="9074087" y="3089330"/>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319987"/>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bg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bg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0686D777-641E-4D1F-8D8F-E4907B0947EB}"/>
              </a:ext>
            </a:extLst>
          </p:cNvPr>
          <p:cNvSpPr>
            <a:spLocks noGrp="1"/>
          </p:cNvSpPr>
          <p:nvPr>
            <p:ph type="sldNum" sz="quarter" idx="20"/>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483325BA-9BAC-4576-BEC0-DC4785818C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19E1790E-6A48-5629-7E5C-1613C4C74317}"/>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43934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slaids tumšs_3">
    <p:bg>
      <p:bgRef idx="1001">
        <a:schemeClr val="bg1"/>
      </p:bgRef>
    </p:bg>
    <p:spTree>
      <p:nvGrpSpPr>
        <p:cNvPr id="1" name=""/>
        <p:cNvGrpSpPr/>
        <p:nvPr/>
      </p:nvGrpSpPr>
      <p:grpSpPr>
        <a:xfrm>
          <a:off x="0" y="0"/>
          <a:ext cx="0" cy="0"/>
          <a:chOff x="0" y="0"/>
          <a:chExt cx="0" cy="0"/>
        </a:xfrm>
      </p:grpSpPr>
      <p:sp>
        <p:nvSpPr>
          <p:cNvPr id="3" name="Attēla vietturis 2">
            <a:extLst>
              <a:ext uri="{FF2B5EF4-FFF2-40B4-BE49-F238E27FC236}">
                <a16:creationId xmlns:a16="http://schemas.microsoft.com/office/drawing/2014/main" id="{68C1D60E-CB4F-454B-A330-094DCE01D746}"/>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9" name="Apakšvirsraksts 2">
            <a:extLst>
              <a:ext uri="{FF2B5EF4-FFF2-40B4-BE49-F238E27FC236}">
                <a16:creationId xmlns:a16="http://schemas.microsoft.com/office/drawing/2014/main" id="{8E98C7A6-40C0-4E3A-A1F6-951351B3FA34}"/>
              </a:ext>
            </a:extLst>
          </p:cNvPr>
          <p:cNvSpPr>
            <a:spLocks noGrp="1"/>
          </p:cNvSpPr>
          <p:nvPr>
            <p:ph type="subTitle" idx="1" hasCustomPrompt="1"/>
          </p:nvPr>
        </p:nvSpPr>
        <p:spPr>
          <a:xfrm>
            <a:off x="1056343"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1" name="Teksta vietturis 9">
            <a:extLst>
              <a:ext uri="{FF2B5EF4-FFF2-40B4-BE49-F238E27FC236}">
                <a16:creationId xmlns:a16="http://schemas.microsoft.com/office/drawing/2014/main" id="{4D918FC0-3D78-4E14-BD22-EF1221F72C64}"/>
              </a:ext>
            </a:extLst>
          </p:cNvPr>
          <p:cNvSpPr>
            <a:spLocks noGrp="1"/>
          </p:cNvSpPr>
          <p:nvPr>
            <p:ph type="body" sz="quarter" idx="12" hasCustomPrompt="1"/>
          </p:nvPr>
        </p:nvSpPr>
        <p:spPr>
          <a:xfrm>
            <a:off x="1056342"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Virsraksts 1">
            <a:extLst>
              <a:ext uri="{FF2B5EF4-FFF2-40B4-BE49-F238E27FC236}">
                <a16:creationId xmlns:a16="http://schemas.microsoft.com/office/drawing/2014/main" id="{58419C33-7F4A-41B4-9FE4-6798B34AA7A3}"/>
              </a:ext>
            </a:extLst>
          </p:cNvPr>
          <p:cNvSpPr>
            <a:spLocks noGrp="1"/>
          </p:cNvSpPr>
          <p:nvPr>
            <p:ph type="ctrTitle"/>
          </p:nvPr>
        </p:nvSpPr>
        <p:spPr>
          <a:xfrm>
            <a:off x="1022222"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5" name="Kājenes vietturis 4">
            <a:extLst>
              <a:ext uri="{FF2B5EF4-FFF2-40B4-BE49-F238E27FC236}">
                <a16:creationId xmlns:a16="http://schemas.microsoft.com/office/drawing/2014/main" id="{17EA6DE1-8584-1B5D-AEDE-46D9DB54197C}"/>
              </a:ext>
            </a:extLst>
          </p:cNvPr>
          <p:cNvSpPr>
            <a:spLocks noGrp="1"/>
          </p:cNvSpPr>
          <p:nvPr>
            <p:ph type="ftr" sz="quarter" idx="16"/>
          </p:nvPr>
        </p:nvSpPr>
        <p:spPr>
          <a:xfrm>
            <a:off x="-68400" y="6084000"/>
            <a:ext cx="3880858" cy="360000"/>
          </a:xfrm>
          <a:ln>
            <a:solidFill>
              <a:schemeClr val="tx1"/>
            </a:solidFill>
          </a:ln>
        </p:spPr>
        <p:txBody>
          <a:bodyPr lIns="1188000"/>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804857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bulleti_7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Ovāls 16">
            <a:extLst>
              <a:ext uri="{FF2B5EF4-FFF2-40B4-BE49-F238E27FC236}">
                <a16:creationId xmlns:a16="http://schemas.microsoft.com/office/drawing/2014/main" id="{55C5F839-3622-43EC-98C4-8EDC503ADD23}"/>
              </a:ext>
            </a:extLst>
          </p:cNvPr>
          <p:cNvSpPr/>
          <p:nvPr userDrawn="1"/>
        </p:nvSpPr>
        <p:spPr>
          <a:xfrm>
            <a:off x="1451490"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8" name="Ovāls 17">
            <a:extLst>
              <a:ext uri="{FF2B5EF4-FFF2-40B4-BE49-F238E27FC236}">
                <a16:creationId xmlns:a16="http://schemas.microsoft.com/office/drawing/2014/main" id="{87718BA2-776F-4ED1-AF09-A6BAFD993EB6}"/>
              </a:ext>
            </a:extLst>
          </p:cNvPr>
          <p:cNvSpPr/>
          <p:nvPr userDrawn="1"/>
        </p:nvSpPr>
        <p:spPr>
          <a:xfrm>
            <a:off x="5249669"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08EEB617-698B-4B09-988B-3A772FDD8460}"/>
              </a:ext>
            </a:extLst>
          </p:cNvPr>
          <p:cNvSpPr/>
          <p:nvPr userDrawn="1"/>
        </p:nvSpPr>
        <p:spPr>
          <a:xfrm>
            <a:off x="9074087" y="3089330"/>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10895256" cy="1321200"/>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tx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tx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7483390B-E5A3-40DD-9C84-0FF8032F4513}"/>
              </a:ext>
            </a:extLst>
          </p:cNvPr>
          <p:cNvSpPr>
            <a:spLocks noGrp="1"/>
          </p:cNvSpPr>
          <p:nvPr>
            <p:ph type="sldNum" sz="quarter" idx="2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0" name="Taisnstūris 19">
            <a:extLst>
              <a:ext uri="{FF2B5EF4-FFF2-40B4-BE49-F238E27FC236}">
                <a16:creationId xmlns:a16="http://schemas.microsoft.com/office/drawing/2014/main" id="{7E3D465A-3791-4759-AFA6-117EDECB6F9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921494C-BC86-E22E-F31F-29978A7AF64C}"/>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036688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ullet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1"/>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1"/>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1"/>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7060F8F4-9E6C-3F00-85D9-8C54EA28B58C}"/>
              </a:ext>
            </a:extLst>
          </p:cNvPr>
          <p:cNvSpPr>
            <a:spLocks noGrp="1"/>
          </p:cNvSpPr>
          <p:nvPr>
            <p:ph type="ftr" sz="quarter" idx="21"/>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2E595D7-9C07-2FE5-484F-A4A4684406B4}"/>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24123039"/>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bullet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2"/>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2"/>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2"/>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2"/>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2"/>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A1401E65-6AED-E914-7189-71F39AB61965}"/>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989EC8D0-25A9-7BDC-63DB-AC968A073850}"/>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8801005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ulleti_attēls_2">
    <p:bg>
      <p:bgRef idx="1001">
        <a:schemeClr val="bg1"/>
      </p:bgRef>
    </p:bg>
    <p:spTree>
      <p:nvGrpSpPr>
        <p:cNvPr id="1" name=""/>
        <p:cNvGrpSpPr/>
        <p:nvPr/>
      </p:nvGrpSpPr>
      <p:grpSpPr>
        <a:xfrm>
          <a:off x="0" y="0"/>
          <a:ext cx="0" cy="0"/>
          <a:chOff x="0" y="0"/>
          <a:chExt cx="0" cy="0"/>
        </a:xfrm>
      </p:grpSpPr>
      <p:sp>
        <p:nvSpPr>
          <p:cNvPr id="21" name="Ovāls 20">
            <a:extLst>
              <a:ext uri="{FF2B5EF4-FFF2-40B4-BE49-F238E27FC236}">
                <a16:creationId xmlns:a16="http://schemas.microsoft.com/office/drawing/2014/main" id="{A7FDE144-6559-4481-940F-DC70FA466D37}"/>
              </a:ext>
            </a:extLst>
          </p:cNvPr>
          <p:cNvSpPr/>
          <p:nvPr userDrawn="1"/>
        </p:nvSpPr>
        <p:spPr>
          <a:xfrm>
            <a:off x="5744795" y="35359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2" name="Ovāls 21">
            <a:extLst>
              <a:ext uri="{FF2B5EF4-FFF2-40B4-BE49-F238E27FC236}">
                <a16:creationId xmlns:a16="http://schemas.microsoft.com/office/drawing/2014/main" id="{F3C7A224-D6F7-4BC5-A635-B38D5AFDC23E}"/>
              </a:ext>
            </a:extLst>
          </p:cNvPr>
          <p:cNvSpPr/>
          <p:nvPr userDrawn="1"/>
        </p:nvSpPr>
        <p:spPr>
          <a:xfrm>
            <a:off x="5744795" y="220758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3" name="Ovāls 22">
            <a:extLst>
              <a:ext uri="{FF2B5EF4-FFF2-40B4-BE49-F238E27FC236}">
                <a16:creationId xmlns:a16="http://schemas.microsoft.com/office/drawing/2014/main" id="{57F5B6DB-E943-4B68-BE26-0E1BAA013B2A}"/>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AA0882A2-0387-4D43-8A12-80E733003982}"/>
              </a:ext>
            </a:extLst>
          </p:cNvPr>
          <p:cNvSpPr/>
          <p:nvPr userDrawn="1"/>
        </p:nvSpPr>
        <p:spPr>
          <a:xfrm>
            <a:off x="5744795" y="486439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81236016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82040501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0" name="Ovāls 39">
            <a:extLst>
              <a:ext uri="{FF2B5EF4-FFF2-40B4-BE49-F238E27FC236}">
                <a16:creationId xmlns:a16="http://schemas.microsoft.com/office/drawing/2014/main" id="{DEB9EC5F-27DC-4C2D-9086-F400A82D4776}"/>
              </a:ext>
            </a:extLst>
          </p:cNvPr>
          <p:cNvSpPr/>
          <p:nvPr userDrawn="1"/>
        </p:nvSpPr>
        <p:spPr>
          <a:xfrm>
            <a:off x="5744795" y="35450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1" name="Ovāls 40">
            <a:extLst>
              <a:ext uri="{FF2B5EF4-FFF2-40B4-BE49-F238E27FC236}">
                <a16:creationId xmlns:a16="http://schemas.microsoft.com/office/drawing/2014/main" id="{05B5706F-6120-4ECC-80F7-14EF7BA9E2E8}"/>
              </a:ext>
            </a:extLst>
          </p:cNvPr>
          <p:cNvSpPr/>
          <p:nvPr userDrawn="1"/>
        </p:nvSpPr>
        <p:spPr>
          <a:xfrm>
            <a:off x="5744795" y="221213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2" name="Ovāls 41">
            <a:extLst>
              <a:ext uri="{FF2B5EF4-FFF2-40B4-BE49-F238E27FC236}">
                <a16:creationId xmlns:a16="http://schemas.microsoft.com/office/drawing/2014/main" id="{BEC99E12-F7FB-4765-9749-2B60E8467D44}"/>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3" name="Ovāls 42">
            <a:extLst>
              <a:ext uri="{FF2B5EF4-FFF2-40B4-BE49-F238E27FC236}">
                <a16:creationId xmlns:a16="http://schemas.microsoft.com/office/drawing/2014/main" id="{04BEB4BD-8ECB-4254-BD3D-26ADDA4CEF67}"/>
              </a:ext>
            </a:extLst>
          </p:cNvPr>
          <p:cNvSpPr/>
          <p:nvPr userDrawn="1"/>
        </p:nvSpPr>
        <p:spPr>
          <a:xfrm>
            <a:off x="5744795" y="4878043"/>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74663205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01832432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bulleti_teksts_3">
    <p:bg>
      <p:bgRef idx="1001">
        <a:schemeClr val="bg1"/>
      </p:bgRef>
    </p:bg>
    <p:spTree>
      <p:nvGrpSpPr>
        <p:cNvPr id="1" name=""/>
        <p:cNvGrpSpPr/>
        <p:nvPr/>
      </p:nvGrpSpPr>
      <p:grpSpPr>
        <a:xfrm>
          <a:off x="0" y="0"/>
          <a:ext cx="0" cy="0"/>
          <a:chOff x="0" y="0"/>
          <a:chExt cx="0" cy="0"/>
        </a:xfrm>
      </p:grpSpPr>
      <p:sp>
        <p:nvSpPr>
          <p:cNvPr id="22" name="Ovāls 21">
            <a:extLst>
              <a:ext uri="{FF2B5EF4-FFF2-40B4-BE49-F238E27FC236}">
                <a16:creationId xmlns:a16="http://schemas.microsoft.com/office/drawing/2014/main" id="{A19184FA-292A-4992-AA89-1BDCB55BB3C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Ovāls 22">
            <a:extLst>
              <a:ext uri="{FF2B5EF4-FFF2-40B4-BE49-F238E27FC236}">
                <a16:creationId xmlns:a16="http://schemas.microsoft.com/office/drawing/2014/main" id="{3F406A5C-2A36-4E30-8FD4-C252B519DC50}"/>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4A75DD00-790B-4BC2-A1DD-552A4865125B}"/>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BEF8CF6D-D9A3-43BF-AF46-90FC3D3BC709}"/>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1004603"/>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bulleti_tekst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187252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ulleti_teksts_3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B2CBB3B0-F22E-4174-8E6E-CA849D4AE98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234BB016-AF32-4D51-90A6-CE964A417D2E}"/>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Ovāls 20">
            <a:extLst>
              <a:ext uri="{FF2B5EF4-FFF2-40B4-BE49-F238E27FC236}">
                <a16:creationId xmlns:a16="http://schemas.microsoft.com/office/drawing/2014/main" id="{50B6AB29-9381-4889-A8F6-34E0EDDAD1EA}"/>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2" name="Ovāls 21">
            <a:extLst>
              <a:ext uri="{FF2B5EF4-FFF2-40B4-BE49-F238E27FC236}">
                <a16:creationId xmlns:a16="http://schemas.microsoft.com/office/drawing/2014/main" id="{069F127F-315E-4286-B0EB-7ECC47265160}"/>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10125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ulslaids gaišs_3">
    <p:bg>
      <p:bgRef idx="1001">
        <a:schemeClr val="bg2"/>
      </p:bgRef>
    </p:bg>
    <p:spTree>
      <p:nvGrpSpPr>
        <p:cNvPr id="1" name=""/>
        <p:cNvGrpSpPr/>
        <p:nvPr/>
      </p:nvGrpSpPr>
      <p:grpSpPr>
        <a:xfrm>
          <a:off x="0" y="0"/>
          <a:ext cx="0" cy="0"/>
          <a:chOff x="0" y="0"/>
          <a:chExt cx="0" cy="0"/>
        </a:xfrm>
      </p:grpSpPr>
      <p:sp>
        <p:nvSpPr>
          <p:cNvPr id="5" name="Attēla vietturis 2">
            <a:extLst>
              <a:ext uri="{FF2B5EF4-FFF2-40B4-BE49-F238E27FC236}">
                <a16:creationId xmlns:a16="http://schemas.microsoft.com/office/drawing/2014/main" id="{06FEA1D3-1D45-4282-B044-1D1C5897DE7F}"/>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11" name="Apakšvirsraksts 2">
            <a:extLst>
              <a:ext uri="{FF2B5EF4-FFF2-40B4-BE49-F238E27FC236}">
                <a16:creationId xmlns:a16="http://schemas.microsoft.com/office/drawing/2014/main" id="{E01A1333-E73F-4595-9ED0-09A9A9D074FA}"/>
              </a:ext>
            </a:extLst>
          </p:cNvPr>
          <p:cNvSpPr>
            <a:spLocks noGrp="1"/>
          </p:cNvSpPr>
          <p:nvPr>
            <p:ph type="subTitle" idx="1" hasCustomPrompt="1"/>
          </p:nvPr>
        </p:nvSpPr>
        <p:spPr>
          <a:xfrm>
            <a:off x="1049519"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2" name="Teksta vietturis 9">
            <a:extLst>
              <a:ext uri="{FF2B5EF4-FFF2-40B4-BE49-F238E27FC236}">
                <a16:creationId xmlns:a16="http://schemas.microsoft.com/office/drawing/2014/main" id="{9C65A06B-B9FE-4850-81D8-005ECDEDFDC7}"/>
              </a:ext>
            </a:extLst>
          </p:cNvPr>
          <p:cNvSpPr>
            <a:spLocks noGrp="1"/>
          </p:cNvSpPr>
          <p:nvPr>
            <p:ph type="body" sz="quarter" idx="12" hasCustomPrompt="1"/>
          </p:nvPr>
        </p:nvSpPr>
        <p:spPr>
          <a:xfrm>
            <a:off x="1049518"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9" name="Virsraksts 1">
            <a:extLst>
              <a:ext uri="{FF2B5EF4-FFF2-40B4-BE49-F238E27FC236}">
                <a16:creationId xmlns:a16="http://schemas.microsoft.com/office/drawing/2014/main" id="{026FD6F2-27FF-402E-92DE-09468B996592}"/>
              </a:ext>
            </a:extLst>
          </p:cNvPr>
          <p:cNvSpPr>
            <a:spLocks noGrp="1"/>
          </p:cNvSpPr>
          <p:nvPr>
            <p:ph type="ctrTitle"/>
          </p:nvPr>
        </p:nvSpPr>
        <p:spPr>
          <a:xfrm>
            <a:off x="1015398"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4" name="Kājenes vietturis 3">
            <a:extLst>
              <a:ext uri="{FF2B5EF4-FFF2-40B4-BE49-F238E27FC236}">
                <a16:creationId xmlns:a16="http://schemas.microsoft.com/office/drawing/2014/main" id="{7EE8062F-A273-34EF-512E-A89C9B02A526}"/>
              </a:ext>
            </a:extLst>
          </p:cNvPr>
          <p:cNvSpPr>
            <a:spLocks noGrp="1"/>
          </p:cNvSpPr>
          <p:nvPr>
            <p:ph type="ftr" sz="quarter" idx="16"/>
          </p:nvPr>
        </p:nvSpPr>
        <p:spPr>
          <a:xfrm>
            <a:off x="-68400" y="6084000"/>
            <a:ext cx="3880858" cy="360000"/>
          </a:xfrm>
          <a:ln>
            <a:solidFill>
              <a:schemeClr val="tx2"/>
            </a:solidFill>
          </a:ln>
        </p:spPr>
        <p:txBody>
          <a:bodyPr lIns="1188000"/>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64657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ulleti_tekst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75162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ulleti_teksts_4_tumšs">
    <p:bg>
      <p:bgRef idx="1001">
        <a:schemeClr val="bg1"/>
      </p:bgRef>
    </p:bg>
    <p:spTree>
      <p:nvGrpSpPr>
        <p:cNvPr id="1" name=""/>
        <p:cNvGrpSpPr/>
        <p:nvPr/>
      </p:nvGrpSpPr>
      <p:grpSpPr>
        <a:xfrm>
          <a:off x="0" y="0"/>
          <a:ext cx="0" cy="0"/>
          <a:chOff x="0" y="0"/>
          <a:chExt cx="0" cy="0"/>
        </a:xfrm>
      </p:grpSpPr>
      <p:sp>
        <p:nvSpPr>
          <p:cNvPr id="23" name="Ovāls 22">
            <a:extLst>
              <a:ext uri="{FF2B5EF4-FFF2-40B4-BE49-F238E27FC236}">
                <a16:creationId xmlns:a16="http://schemas.microsoft.com/office/drawing/2014/main" id="{956966CE-5BCD-4402-95FB-E871A8E60B7D}"/>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BECFA931-7B55-433B-8FB6-521177EB6507}"/>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678B6A61-9A45-4F25-8FE4-D6FB222B0139}"/>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BD05AE54-F88D-4810-B3E0-6789844D2561}"/>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074426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bulleti_teksts_4_tumšs">
    <p:bg>
      <p:bgRef idx="1001">
        <a:schemeClr val="bg1"/>
      </p:bgRef>
    </p:bg>
    <p:spTree>
      <p:nvGrpSpPr>
        <p:cNvPr id="1" name=""/>
        <p:cNvGrpSpPr/>
        <p:nvPr/>
      </p:nvGrpSpPr>
      <p:grpSpPr>
        <a:xfrm>
          <a:off x="0" y="0"/>
          <a:ext cx="0" cy="0"/>
          <a:chOff x="0" y="0"/>
          <a:chExt cx="0" cy="0"/>
        </a:xfrm>
      </p:grpSpPr>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04982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Ovāls 35">
            <a:extLst>
              <a:ext uri="{FF2B5EF4-FFF2-40B4-BE49-F238E27FC236}">
                <a16:creationId xmlns:a16="http://schemas.microsoft.com/office/drawing/2014/main" id="{DCD08A1D-E2D1-4DF3-9A89-156E435F1694}"/>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7" name="Ovāls 36">
            <a:extLst>
              <a:ext uri="{FF2B5EF4-FFF2-40B4-BE49-F238E27FC236}">
                <a16:creationId xmlns:a16="http://schemas.microsoft.com/office/drawing/2014/main" id="{4DF5F47C-C980-4E83-B9A5-4F8918842A84}"/>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8" name="Ovāls 37">
            <a:extLst>
              <a:ext uri="{FF2B5EF4-FFF2-40B4-BE49-F238E27FC236}">
                <a16:creationId xmlns:a16="http://schemas.microsoft.com/office/drawing/2014/main" id="{66D88B28-D4C3-4A69-BDD0-4CA10FF0D5EB}"/>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9" name="Ovāls 38">
            <a:extLst>
              <a:ext uri="{FF2B5EF4-FFF2-40B4-BE49-F238E27FC236}">
                <a16:creationId xmlns:a16="http://schemas.microsoft.com/office/drawing/2014/main" id="{6EEF60BC-0B24-4263-AA9D-28CEE6427DA0}"/>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815268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894137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032FCB1B-7D1E-4FEE-A12F-B9453DD8EBB9}"/>
              </a:ext>
            </a:extLst>
          </p:cNvPr>
          <p:cNvSpPr/>
          <p:nvPr userDrawn="1"/>
        </p:nvSpPr>
        <p:spPr>
          <a:xfrm>
            <a:off x="6386282" y="3647229"/>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Ovāls 26">
            <a:extLst>
              <a:ext uri="{FF2B5EF4-FFF2-40B4-BE49-F238E27FC236}">
                <a16:creationId xmlns:a16="http://schemas.microsoft.com/office/drawing/2014/main" id="{B350E8A0-B924-4A7A-AE5A-8C5F3E43AE68}"/>
              </a:ext>
            </a:extLst>
          </p:cNvPr>
          <p:cNvSpPr/>
          <p:nvPr userDrawn="1"/>
        </p:nvSpPr>
        <p:spPr>
          <a:xfrm>
            <a:off x="6386282" y="4952885"/>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Ovāls 23">
            <a:extLst>
              <a:ext uri="{FF2B5EF4-FFF2-40B4-BE49-F238E27FC236}">
                <a16:creationId xmlns:a16="http://schemas.microsoft.com/office/drawing/2014/main" id="{123143F4-2DB6-4357-BD19-FB294332B711}"/>
              </a:ext>
            </a:extLst>
          </p:cNvPr>
          <p:cNvSpPr/>
          <p:nvPr userDrawn="1"/>
        </p:nvSpPr>
        <p:spPr>
          <a:xfrm>
            <a:off x="775388" y="3659408"/>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5" name="Ovāls 24">
            <a:extLst>
              <a:ext uri="{FF2B5EF4-FFF2-40B4-BE49-F238E27FC236}">
                <a16:creationId xmlns:a16="http://schemas.microsoft.com/office/drawing/2014/main" id="{073E5C8C-7189-4DF6-9FCD-02006B0EBAFB}"/>
              </a:ext>
            </a:extLst>
          </p:cNvPr>
          <p:cNvSpPr/>
          <p:nvPr userDrawn="1"/>
        </p:nvSpPr>
        <p:spPr>
          <a:xfrm>
            <a:off x="775388" y="4965064"/>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2773249"/>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043437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Ovāls 20">
            <a:extLst>
              <a:ext uri="{FF2B5EF4-FFF2-40B4-BE49-F238E27FC236}">
                <a16:creationId xmlns:a16="http://schemas.microsoft.com/office/drawing/2014/main" id="{732668C8-67A6-41C0-952E-D0439325C52E}"/>
              </a:ext>
            </a:extLst>
          </p:cNvPr>
          <p:cNvSpPr/>
          <p:nvPr userDrawn="1"/>
        </p:nvSpPr>
        <p:spPr>
          <a:xfrm>
            <a:off x="6386282" y="364722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D600958D-74A0-470D-89E8-4C7F473A9E90}"/>
              </a:ext>
            </a:extLst>
          </p:cNvPr>
          <p:cNvSpPr/>
          <p:nvPr userDrawn="1"/>
        </p:nvSpPr>
        <p:spPr>
          <a:xfrm>
            <a:off x="6386282" y="49528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5" name="Ovāls 24">
            <a:extLst>
              <a:ext uri="{FF2B5EF4-FFF2-40B4-BE49-F238E27FC236}">
                <a16:creationId xmlns:a16="http://schemas.microsoft.com/office/drawing/2014/main" id="{2FEE5FB7-6B8C-4E61-B5A5-D1D78E5A6E0E}"/>
              </a:ext>
            </a:extLst>
          </p:cNvPr>
          <p:cNvSpPr/>
          <p:nvPr userDrawn="1"/>
        </p:nvSpPr>
        <p:spPr>
          <a:xfrm>
            <a:off x="775388" y="36594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6" name="Ovāls 25">
            <a:extLst>
              <a:ext uri="{FF2B5EF4-FFF2-40B4-BE49-F238E27FC236}">
                <a16:creationId xmlns:a16="http://schemas.microsoft.com/office/drawing/2014/main" id="{0B070794-4D73-470D-B040-752775B0E692}"/>
              </a:ext>
            </a:extLst>
          </p:cNvPr>
          <p:cNvSpPr/>
          <p:nvPr userDrawn="1"/>
        </p:nvSpPr>
        <p:spPr>
          <a:xfrm>
            <a:off x="775388" y="496506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27569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89735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bulleti_teksts_6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752755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daļu slaid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0905C6BF-448F-14DD-E3A9-5FEDE06B885E}"/>
              </a:ext>
            </a:extLst>
          </p:cNvPr>
          <p:cNvSpPr>
            <a:spLocks noGrp="1"/>
          </p:cNvSpPr>
          <p:nvPr>
            <p:ph type="ftr" sz="quarter" idx="12"/>
          </p:nvPr>
        </p:nvSpPr>
        <p:spPr>
          <a:xfrm>
            <a:off x="4569600" y="6478126"/>
            <a:ext cx="3052800" cy="396000"/>
          </a:xfrm>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281749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ulleti_teksts_6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tx2"/>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tx2"/>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tx2"/>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tx2"/>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accent1">
                    <a:lumMod val="75000"/>
                  </a:schemeClr>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50646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pic>
        <p:nvPicPr>
          <p:cNvPr id="19" name="Grafika 18">
            <a:extLst>
              <a:ext uri="{FF2B5EF4-FFF2-40B4-BE49-F238E27FC236}">
                <a16:creationId xmlns:a16="http://schemas.microsoft.com/office/drawing/2014/main" id="{7004EC94-FC4A-4618-95D0-B7388395220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4582975" y="6345238"/>
            <a:ext cx="5327942"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1831710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grafiks_gaišs">
    <p:bg>
      <p:bgRef idx="1001">
        <a:schemeClr val="bg2"/>
      </p:bgRef>
    </p:bg>
    <p:spTree>
      <p:nvGrpSpPr>
        <p:cNvPr id="1" name=""/>
        <p:cNvGrpSpPr/>
        <p:nvPr/>
      </p:nvGrpSpPr>
      <p:grpSpPr>
        <a:xfrm>
          <a:off x="0" y="0"/>
          <a:ext cx="0" cy="0"/>
          <a:chOff x="0" y="0"/>
          <a:chExt cx="0" cy="0"/>
        </a:xfrm>
      </p:grpSpPr>
      <p:sp>
        <p:nvSpPr>
          <p:cNvPr id="19" name="Taisnstūris 18">
            <a:extLst>
              <a:ext uri="{FF2B5EF4-FFF2-40B4-BE49-F238E27FC236}">
                <a16:creationId xmlns:a16="http://schemas.microsoft.com/office/drawing/2014/main" id="{9719948B-EEBF-4368-8D2E-87321346ED6A}"/>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6699" y="180000"/>
            <a:ext cx="10883874" cy="1050618"/>
          </a:xfrm>
        </p:spPr>
        <p:txBody>
          <a:bodyPr anchor="ctr">
            <a:noAutofit/>
          </a:bodyPr>
          <a:lstStyle>
            <a:lvl1pPr algn="l">
              <a:lnSpc>
                <a:spcPct val="100000"/>
              </a:lnSpc>
              <a:defRPr sz="2800">
                <a:solidFill>
                  <a:schemeClr val="tx1"/>
                </a:solidFill>
              </a:defRPr>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8" name="Grafika 17">
            <a:extLst>
              <a:ext uri="{FF2B5EF4-FFF2-40B4-BE49-F238E27FC236}">
                <a16:creationId xmlns:a16="http://schemas.microsoft.com/office/drawing/2014/main" id="{B1526B36-F9B0-4E0F-956B-F7C8982D076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03159F4-D5BA-4967-BFF7-BE7BF71F8401}"/>
              </a:ext>
            </a:extLst>
          </p:cNvPr>
          <p:cNvSpPr>
            <a:spLocks noGrp="1"/>
          </p:cNvSpPr>
          <p:nvPr>
            <p:ph type="sldNum" sz="quarter" idx="32"/>
          </p:nvPr>
        </p:nvSpPr>
        <p:spPr>
          <a:xfrm>
            <a:off x="280799" y="6274800"/>
            <a:ext cx="46982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1" name="Teksta vietturis 13">
            <a:extLst>
              <a:ext uri="{FF2B5EF4-FFF2-40B4-BE49-F238E27FC236}">
                <a16:creationId xmlns:a16="http://schemas.microsoft.com/office/drawing/2014/main" id="{A52C4842-AC4B-429E-A001-A9042D3E2EC4}"/>
              </a:ext>
            </a:extLst>
          </p:cNvPr>
          <p:cNvSpPr>
            <a:spLocks noGrp="1"/>
          </p:cNvSpPr>
          <p:nvPr>
            <p:ph type="body" sz="quarter" idx="29" hasCustomPrompt="1"/>
          </p:nvPr>
        </p:nvSpPr>
        <p:spPr>
          <a:xfrm>
            <a:off x="661987" y="1855788"/>
            <a:ext cx="3289574" cy="821044"/>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eksta vietturis 13">
            <a:extLst>
              <a:ext uri="{FF2B5EF4-FFF2-40B4-BE49-F238E27FC236}">
                <a16:creationId xmlns:a16="http://schemas.microsoft.com/office/drawing/2014/main" id="{73B3D525-FBBF-44E2-8CE1-A7E0D4456392}"/>
              </a:ext>
            </a:extLst>
          </p:cNvPr>
          <p:cNvSpPr>
            <a:spLocks noGrp="1"/>
          </p:cNvSpPr>
          <p:nvPr>
            <p:ph type="body" sz="quarter" idx="34" hasCustomPrompt="1"/>
          </p:nvPr>
        </p:nvSpPr>
        <p:spPr>
          <a:xfrm>
            <a:off x="646699" y="3052916"/>
            <a:ext cx="3289574" cy="2863388"/>
          </a:xfrm>
        </p:spPr>
        <p:txBody>
          <a:bodyPr anchor="t">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5" name="Diagrammas vietturis 8">
            <a:extLst>
              <a:ext uri="{FF2B5EF4-FFF2-40B4-BE49-F238E27FC236}">
                <a16:creationId xmlns:a16="http://schemas.microsoft.com/office/drawing/2014/main" id="{3066523A-CD42-40FD-8326-2CC52DA6988D}"/>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sp>
        <p:nvSpPr>
          <p:cNvPr id="12" name="Teksta vietturis 2">
            <a:extLst>
              <a:ext uri="{FF2B5EF4-FFF2-40B4-BE49-F238E27FC236}">
                <a16:creationId xmlns:a16="http://schemas.microsoft.com/office/drawing/2014/main" id="{A2CF845F-0C22-46F5-9C51-333607810A61}"/>
              </a:ext>
            </a:extLst>
          </p:cNvPr>
          <p:cNvSpPr>
            <a:spLocks noGrp="1"/>
          </p:cNvSpPr>
          <p:nvPr>
            <p:ph type="body" sz="quarter" idx="35" hasCustomPrompt="1"/>
          </p:nvPr>
        </p:nvSpPr>
        <p:spPr>
          <a:xfrm>
            <a:off x="4582975" y="6345238"/>
            <a:ext cx="5335316"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89E6AB6F-FF1D-0B4E-5D7D-9FCE4EC445EB}"/>
              </a:ext>
            </a:extLst>
          </p:cNvPr>
          <p:cNvSpPr>
            <a:spLocks noGrp="1"/>
          </p:cNvSpPr>
          <p:nvPr>
            <p:ph type="ftr" sz="quarter" idx="36"/>
          </p:nvPr>
        </p:nvSpPr>
        <p:spPr>
          <a:xfrm>
            <a:off x="164756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5081772"/>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grafiks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2642245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grafiks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115750427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2 grafiki_plašs_gai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3465480700"/>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Vieta lielākam tēmas aprakstam.</a:t>
            </a:r>
          </a:p>
        </p:txBody>
      </p:sp>
    </p:spTree>
    <p:extLst>
      <p:ext uri="{BB962C8B-B14F-4D97-AF65-F5344CB8AC3E}">
        <p14:creationId xmlns:p14="http://schemas.microsoft.com/office/powerpoint/2010/main" val="259317712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grafiks_pa kreisi_tekst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accent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pic>
        <p:nvPicPr>
          <p:cNvPr id="18" name="Grafika 17">
            <a:extLst>
              <a:ext uri="{FF2B5EF4-FFF2-40B4-BE49-F238E27FC236}">
                <a16:creationId xmlns:a16="http://schemas.microsoft.com/office/drawing/2014/main" id="{706D6A67-BB8C-4730-765A-0A86276D194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84197875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grafiks_pa kreisi_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8D8D97"/>
                </a:solidFill>
              </a:defRPr>
            </a:lvl1pPr>
          </a:lstStyle>
          <a:p>
            <a:r>
              <a:rPr lang="lv-LV" b="1" dirty="0">
                <a:ea typeface="Open Sans" panose="020B0606030504020204" pitchFamily="34" charset="0"/>
                <a:cs typeface="Open Sans" panose="020B0606030504020204" pitchFamily="34" charset="0"/>
              </a:rPr>
              <a:t>RESTRICTED INFORMATION</a:t>
            </a: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11250207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grafiks_teksts_3">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3827"/>
            <a:ext cx="4008119" cy="497586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3886"/>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5" name="Grafika 14">
            <a:extLst>
              <a:ext uri="{FF2B5EF4-FFF2-40B4-BE49-F238E27FC236}">
                <a16:creationId xmlns:a16="http://schemas.microsoft.com/office/drawing/2014/main" id="{47D13B8F-176E-AD84-B249-74DD93EBD89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0134"/>
            <a:ext cx="1017869" cy="360000"/>
          </a:xfrm>
          <a:prstGeom prst="rect">
            <a:avLst/>
          </a:prstGeom>
        </p:spPr>
      </p:pic>
    </p:spTree>
    <p:extLst>
      <p:ext uri="{BB962C8B-B14F-4D97-AF65-F5344CB8AC3E}">
        <p14:creationId xmlns:p14="http://schemas.microsoft.com/office/powerpoint/2010/main" val="1951623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daļu slaids_1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1E6C650D-33A6-04FF-3AEB-CBB9762B71D7}"/>
              </a:ext>
            </a:extLst>
          </p:cNvPr>
          <p:cNvSpPr>
            <a:spLocks noGrp="1"/>
          </p:cNvSpPr>
          <p:nvPr>
            <p:ph type="ftr" sz="quarter" idx="10"/>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0994258"/>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grafiks_teksts_3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7966"/>
            <a:ext cx="4008119" cy="5040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dirty="0">
                <a:ea typeface="Open Sans" panose="020B0606030504020204" pitchFamily="34" charset="0"/>
                <a:cs typeface="Open Sans" panose="020B0606030504020204" pitchFamily="34" charset="0"/>
              </a:rPr>
              <a:t>RESTRICTED INFORMATION</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8025"/>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Bef>
                <a:spcPts val="0"/>
              </a:spcBef>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44003301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grafiks_4">
    <p:bg>
      <p:bgRef idx="1001">
        <a:schemeClr val="bg1"/>
      </p:bgRef>
    </p:bg>
    <p:spTree>
      <p:nvGrpSpPr>
        <p:cNvPr id="1" name=""/>
        <p:cNvGrpSpPr/>
        <p:nvPr/>
      </p:nvGrpSpPr>
      <p:grpSpPr>
        <a:xfrm>
          <a:off x="0" y="0"/>
          <a:ext cx="0" cy="0"/>
          <a:chOff x="0" y="0"/>
          <a:chExt cx="0" cy="0"/>
        </a:xfrm>
      </p:grpSpPr>
      <p:sp>
        <p:nvSpPr>
          <p:cNvPr id="17" name="Taisnstūris 16">
            <a:extLst>
              <a:ext uri="{FF2B5EF4-FFF2-40B4-BE49-F238E27FC236}">
                <a16:creationId xmlns:a16="http://schemas.microsoft.com/office/drawing/2014/main" id="{1B4BDD93-276A-4CFC-A1BA-2D32663414DE}"/>
              </a:ext>
            </a:extLst>
          </p:cNvPr>
          <p:cNvSpPr/>
          <p:nvPr userDrawn="1"/>
        </p:nvSpPr>
        <p:spPr>
          <a:xfrm>
            <a:off x="9137505" y="-1"/>
            <a:ext cx="30544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1"/>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4674"/>
            <a:ext cx="5525187" cy="4770000"/>
          </a:xfrm>
        </p:spPr>
        <p:txBody>
          <a:bodyPr/>
          <a:lstStyle>
            <a:lvl1pPr algn="ctr">
              <a:defRPr>
                <a:solidFill>
                  <a:schemeClr val="accent1">
                    <a:lumMod val="75000"/>
                  </a:schemeClr>
                </a:solidFill>
              </a:defRPr>
            </a:lvl1pPr>
          </a:lstStyle>
          <a:p>
            <a:endParaRPr lang="lv-LV" dirty="0"/>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Slaida numura vietturis 6">
            <a:extLst>
              <a:ext uri="{FF2B5EF4-FFF2-40B4-BE49-F238E27FC236}">
                <a16:creationId xmlns:a16="http://schemas.microsoft.com/office/drawing/2014/main" id="{5D306F7C-419B-428A-9A0E-D8B9BB60560D}"/>
              </a:ext>
            </a:extLst>
          </p:cNvPr>
          <p:cNvSpPr>
            <a:spLocks noGrp="1"/>
          </p:cNvSpPr>
          <p:nvPr>
            <p:ph type="sldNum" sz="quarter" idx="31"/>
          </p:nvPr>
        </p:nvSpPr>
        <p:spPr>
          <a:xfrm>
            <a:off x="280800"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15" name="Teksta vietturis 13">
            <a:extLst>
              <a:ext uri="{FF2B5EF4-FFF2-40B4-BE49-F238E27FC236}">
                <a16:creationId xmlns:a16="http://schemas.microsoft.com/office/drawing/2014/main" id="{4044ED83-9BB1-4A01-BAC7-BAD42DE42A24}"/>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8" name="Taisnstūris 17">
            <a:extLst>
              <a:ext uri="{FF2B5EF4-FFF2-40B4-BE49-F238E27FC236}">
                <a16:creationId xmlns:a16="http://schemas.microsoft.com/office/drawing/2014/main" id="{D18FC84E-BD39-4C40-8C72-42E8AF2B0D2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AF34AAA9-A524-40F4-BB05-F44FA0675110}"/>
              </a:ext>
            </a:extLst>
          </p:cNvPr>
          <p:cNvSpPr>
            <a:spLocks noGrp="1"/>
          </p:cNvSpPr>
          <p:nvPr>
            <p:ph type="body" sz="quarter" idx="35" hasCustomPrompt="1"/>
          </p:nvPr>
        </p:nvSpPr>
        <p:spPr>
          <a:xfrm>
            <a:off x="750497" y="6345238"/>
            <a:ext cx="499430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C00118FE-EF9E-A0AD-DACE-C0A5CAADD011}"/>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3" name="Kājenes vietturis 2">
            <a:extLst>
              <a:ext uri="{FF2B5EF4-FFF2-40B4-BE49-F238E27FC236}">
                <a16:creationId xmlns:a16="http://schemas.microsoft.com/office/drawing/2014/main" id="{90ED6B98-7B42-CB01-3C83-7BE897FB890F}"/>
              </a:ext>
            </a:extLst>
          </p:cNvPr>
          <p:cNvSpPr>
            <a:spLocks noGrp="1"/>
          </p:cNvSpPr>
          <p:nvPr>
            <p:ph type="ftr" sz="quarter" idx="36"/>
          </p:nvPr>
        </p:nvSpPr>
        <p:spPr>
          <a:xfrm>
            <a:off x="6096000" y="6282000"/>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398870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grafiks_4_gaišs">
    <p:bg>
      <p:bgRef idx="1001">
        <a:schemeClr val="bg2"/>
      </p:bgRef>
    </p:bg>
    <p:spTree>
      <p:nvGrpSpPr>
        <p:cNvPr id="1" name=""/>
        <p:cNvGrpSpPr/>
        <p:nvPr/>
      </p:nvGrpSpPr>
      <p:grpSpPr>
        <a:xfrm>
          <a:off x="0" y="0"/>
          <a:ext cx="0" cy="0"/>
          <a:chOff x="0" y="0"/>
          <a:chExt cx="0" cy="0"/>
        </a:xfrm>
      </p:grpSpPr>
      <p:sp>
        <p:nvSpPr>
          <p:cNvPr id="6" name="Taisnstūris 5">
            <a:extLst>
              <a:ext uri="{FF2B5EF4-FFF2-40B4-BE49-F238E27FC236}">
                <a16:creationId xmlns:a16="http://schemas.microsoft.com/office/drawing/2014/main" id="{86F562F5-F294-45AA-96A3-897967230809}"/>
              </a:ext>
            </a:extLst>
          </p:cNvPr>
          <p:cNvSpPr/>
          <p:nvPr userDrawn="1"/>
        </p:nvSpPr>
        <p:spPr>
          <a:xfrm>
            <a:off x="-2" y="5353819"/>
            <a:ext cx="9144000" cy="1512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0"/>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7E2AD5C5-B068-4B1B-83FD-945359300813}"/>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Diagrammas vietturis 4">
            <a:extLst>
              <a:ext uri="{FF2B5EF4-FFF2-40B4-BE49-F238E27FC236}">
                <a16:creationId xmlns:a16="http://schemas.microsoft.com/office/drawing/2014/main" id="{F345F788-B667-4644-B2E2-D08EA7C84272}"/>
              </a:ext>
            </a:extLst>
          </p:cNvPr>
          <p:cNvSpPr>
            <a:spLocks noGrp="1"/>
          </p:cNvSpPr>
          <p:nvPr>
            <p:ph type="chart" sz="quarter" idx="30"/>
          </p:nvPr>
        </p:nvSpPr>
        <p:spPr>
          <a:xfrm>
            <a:off x="6005385" y="667266"/>
            <a:ext cx="5525187" cy="4769708"/>
          </a:xfrm>
        </p:spPr>
        <p:txBody>
          <a:bodyPr/>
          <a:lstStyle>
            <a:lvl1pPr algn="ctr">
              <a:defRPr>
                <a:solidFill>
                  <a:schemeClr val="accent1">
                    <a:lumMod val="75000"/>
                  </a:schemeClr>
                </a:solidFill>
              </a:defRPr>
            </a:lvl1pPr>
          </a:lstStyle>
          <a:p>
            <a:endParaRPr lang="lv-LV"/>
          </a:p>
        </p:txBody>
      </p:sp>
      <p:sp>
        <p:nvSpPr>
          <p:cNvPr id="18" name="Teksta vietturis 13">
            <a:extLst>
              <a:ext uri="{FF2B5EF4-FFF2-40B4-BE49-F238E27FC236}">
                <a16:creationId xmlns:a16="http://schemas.microsoft.com/office/drawing/2014/main" id="{C28140ED-98C7-40D4-9E26-937EB4F8A770}"/>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113C7008-1A98-459D-ABEC-17B93F9ED6E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906FB90C-6EB5-4994-8A97-275CCF9740E0}"/>
              </a:ext>
            </a:extLst>
          </p:cNvPr>
          <p:cNvSpPr>
            <a:spLocks noGrp="1"/>
          </p:cNvSpPr>
          <p:nvPr>
            <p:ph type="body" sz="quarter" idx="35" hasCustomPrompt="1"/>
          </p:nvPr>
        </p:nvSpPr>
        <p:spPr>
          <a:xfrm>
            <a:off x="763200" y="6345238"/>
            <a:ext cx="499330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7C276713-223E-562B-A4AB-19ED76675EBF}"/>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0847D166-33D8-A410-637A-02331369E391}"/>
              </a:ext>
            </a:extLst>
          </p:cNvPr>
          <p:cNvSpPr>
            <a:spLocks noGrp="1"/>
          </p:cNvSpPr>
          <p:nvPr>
            <p:ph type="ftr" sz="quarter" idx="36"/>
          </p:nvPr>
        </p:nvSpPr>
        <p:spPr>
          <a:xfrm>
            <a:off x="6096000" y="627992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971219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grafiks_5_tumšs">
    <p:bg>
      <p:bgRef idx="1001">
        <a:schemeClr val="bg1"/>
      </p:bgRef>
    </p:bg>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51FF82E0-9467-4D38-969F-6BEC02717091}"/>
              </a:ext>
            </a:extLst>
          </p:cNvPr>
          <p:cNvSpPr/>
          <p:nvPr userDrawn="1"/>
        </p:nvSpPr>
        <p:spPr>
          <a:xfrm>
            <a:off x="8400196" y="8708"/>
            <a:ext cx="37918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3ADBEC69-4C04-4305-B6A7-E2708C185768}"/>
              </a:ext>
            </a:extLst>
          </p:cNvPr>
          <p:cNvSpPr/>
          <p:nvPr userDrawn="1"/>
        </p:nvSpPr>
        <p:spPr>
          <a:xfrm>
            <a:off x="-1" y="5353819"/>
            <a:ext cx="9144000" cy="15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aisnstūris 2">
            <a:extLst>
              <a:ext uri="{FF2B5EF4-FFF2-40B4-BE49-F238E27FC236}">
                <a16:creationId xmlns:a16="http://schemas.microsoft.com/office/drawing/2014/main" id="{D935CAA0-9FE3-4872-AA02-58E486F646EB}"/>
              </a:ext>
            </a:extLst>
          </p:cNvPr>
          <p:cNvSpPr/>
          <p:nvPr userDrawn="1"/>
        </p:nvSpPr>
        <p:spPr>
          <a:xfrm>
            <a:off x="5336275" y="-1"/>
            <a:ext cx="6855725"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1086"/>
            <a:ext cx="5525187" cy="4775888"/>
          </a:xfrm>
        </p:spPr>
        <p:txBody>
          <a:bodyPr/>
          <a:lstStyle>
            <a:lvl1pPr algn="ctr">
              <a:defRPr>
                <a:solidFill>
                  <a:schemeClr val="accent1">
                    <a:lumMod val="75000"/>
                  </a:schemeClr>
                </a:solidFill>
              </a:defRPr>
            </a:lvl1pPr>
          </a:lstStyle>
          <a:p>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0AA78A02-668C-4A86-8665-7EE2396C3376}"/>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Teksta vietturis 13">
            <a:extLst>
              <a:ext uri="{FF2B5EF4-FFF2-40B4-BE49-F238E27FC236}">
                <a16:creationId xmlns:a16="http://schemas.microsoft.com/office/drawing/2014/main" id="{3A125B5B-4D56-4A3C-95DF-E6999DEFA4A9}"/>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F4EFFD57-9B3A-4188-A97A-E95A8E5F09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4DA5826E-8BBE-461F-B58A-CFAD734CBAA1}"/>
              </a:ext>
            </a:extLst>
          </p:cNvPr>
          <p:cNvSpPr>
            <a:spLocks noGrp="1"/>
          </p:cNvSpPr>
          <p:nvPr>
            <p:ph type="body" sz="quarter" idx="35" hasCustomPrompt="1"/>
          </p:nvPr>
        </p:nvSpPr>
        <p:spPr>
          <a:xfrm>
            <a:off x="751840" y="6345238"/>
            <a:ext cx="500392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4" name="Virsraksts 3">
            <a:extLst>
              <a:ext uri="{FF2B5EF4-FFF2-40B4-BE49-F238E27FC236}">
                <a16:creationId xmlns:a16="http://schemas.microsoft.com/office/drawing/2014/main" id="{5E17CA31-841A-34EF-9BCF-30A263737EA5}"/>
              </a:ext>
            </a:extLst>
          </p:cNvPr>
          <p:cNvSpPr>
            <a:spLocks noGrp="1"/>
          </p:cNvSpPr>
          <p:nvPr>
            <p:ph type="title" hasCustomPrompt="1"/>
          </p:nvPr>
        </p:nvSpPr>
        <p:spPr>
          <a:xfrm>
            <a:off x="625140" y="774721"/>
            <a:ext cx="4090827" cy="2261974"/>
          </a:xfrm>
        </p:spPr>
        <p:txBody>
          <a:bodyPr tIns="46800" rIns="90000" bIns="46800"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6" name="Kājenes vietturis 5">
            <a:extLst>
              <a:ext uri="{FF2B5EF4-FFF2-40B4-BE49-F238E27FC236}">
                <a16:creationId xmlns:a16="http://schemas.microsoft.com/office/drawing/2014/main" id="{26220B9B-2690-F907-8600-1259B407AD46}"/>
              </a:ext>
            </a:extLst>
          </p:cNvPr>
          <p:cNvSpPr>
            <a:spLocks noGrp="1"/>
          </p:cNvSpPr>
          <p:nvPr>
            <p:ph type="ftr" sz="quarter" idx="36"/>
          </p:nvPr>
        </p:nvSpPr>
        <p:spPr>
          <a:xfrm>
            <a:off x="6096195" y="6279925"/>
            <a:ext cx="2304000" cy="360000"/>
          </a:xfrm>
        </p:spPr>
        <p:txBody>
          <a:bodyPr/>
          <a:lstStyle>
            <a:lvl1pPr algn="ctr">
              <a:defRPr>
                <a:solidFill>
                  <a:schemeClr val="bg1"/>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034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grafiks_6">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iagrammas vietturis 4">
            <a:extLst>
              <a:ext uri="{FF2B5EF4-FFF2-40B4-BE49-F238E27FC236}">
                <a16:creationId xmlns:a16="http://schemas.microsoft.com/office/drawing/2014/main" id="{8B44046A-B252-42F2-81C3-EEEA8CD70F77}"/>
              </a:ext>
            </a:extLst>
          </p:cNvPr>
          <p:cNvSpPr>
            <a:spLocks noGrp="1"/>
          </p:cNvSpPr>
          <p:nvPr>
            <p:ph type="chart" sz="quarter" idx="30"/>
          </p:nvPr>
        </p:nvSpPr>
        <p:spPr>
          <a:xfrm>
            <a:off x="6005385" y="661086"/>
            <a:ext cx="5525187" cy="5522390"/>
          </a:xfrm>
        </p:spPr>
        <p:txBody>
          <a:bodyPr/>
          <a:lstStyle>
            <a:lvl1pPr algn="ctr">
              <a:defRPr>
                <a:solidFill>
                  <a:schemeClr val="accent1">
                    <a:lumMod val="75000"/>
                  </a:schemeClr>
                </a:solidFill>
              </a:defRPr>
            </a:lvl1pPr>
          </a:lstStyle>
          <a:p>
            <a:endParaRPr lang="lv-LV"/>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239CC50D-2CC0-4FDB-9DB2-4726D4906536}"/>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BAEBAEBB-132C-4643-B270-2F32E22D089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2">
            <a:extLst>
              <a:ext uri="{FF2B5EF4-FFF2-40B4-BE49-F238E27FC236}">
                <a16:creationId xmlns:a16="http://schemas.microsoft.com/office/drawing/2014/main" id="{27625D77-AC2C-4493-BEB5-A00B9AB7FE2E}"/>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37C19781-D1A9-051C-4CCB-0D5A6355E018}"/>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9D2CBEC0-7368-C736-D2AF-E12CB27A6CC4}"/>
              </a:ext>
            </a:extLst>
          </p:cNvPr>
          <p:cNvSpPr>
            <a:spLocks noGrp="1"/>
          </p:cNvSpPr>
          <p:nvPr>
            <p:ph type="ftr" sz="quarter" idx="36"/>
          </p:nvPr>
        </p:nvSpPr>
        <p:spPr>
          <a:xfrm>
            <a:off x="2411967" y="6279925"/>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277816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grafiks_6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FFFFFF"/>
              </a:solidFill>
            </a:endParaRPr>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8" name="Diagrammas vietturis 4">
            <a:extLst>
              <a:ext uri="{FF2B5EF4-FFF2-40B4-BE49-F238E27FC236}">
                <a16:creationId xmlns:a16="http://schemas.microsoft.com/office/drawing/2014/main" id="{A8F39D9B-8437-48A6-A01C-E5D5C2D4F367}"/>
              </a:ext>
            </a:extLst>
          </p:cNvPr>
          <p:cNvSpPr>
            <a:spLocks noGrp="1"/>
          </p:cNvSpPr>
          <p:nvPr>
            <p:ph type="chart" sz="quarter" idx="30"/>
          </p:nvPr>
        </p:nvSpPr>
        <p:spPr>
          <a:xfrm>
            <a:off x="6005385" y="661086"/>
            <a:ext cx="5525187" cy="5518290"/>
          </a:xfrm>
        </p:spPr>
        <p:txBody>
          <a:bodyPr/>
          <a:lstStyle>
            <a:lvl1pPr algn="ctr">
              <a:defRPr>
                <a:solidFill>
                  <a:schemeClr val="accent1">
                    <a:lumMod val="75000"/>
                  </a:schemeClr>
                </a:solidFill>
              </a:defRPr>
            </a:lvl1pPr>
          </a:lstStyle>
          <a:p>
            <a:endParaRPr lang="lv-LV"/>
          </a:p>
        </p:txBody>
      </p:sp>
      <p:sp>
        <p:nvSpPr>
          <p:cNvPr id="20" name="Teksta vietturis 13">
            <a:extLst>
              <a:ext uri="{FF2B5EF4-FFF2-40B4-BE49-F238E27FC236}">
                <a16:creationId xmlns:a16="http://schemas.microsoft.com/office/drawing/2014/main" id="{CA3E9E06-8B40-4B01-881C-F0FC014D32F7}"/>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11B3B4AE-179D-4F76-B46A-714FD3431C8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D7583264-7084-4C45-85CD-C9BA97C32B3B}"/>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E6F7B69A-D507-AC36-FECC-9193BB8E695B}"/>
              </a:ext>
            </a:extLst>
          </p:cNvPr>
          <p:cNvSpPr>
            <a:spLocks noGrp="1"/>
          </p:cNvSpPr>
          <p:nvPr>
            <p:ph type="title" hasCustomPrompt="1"/>
          </p:nvPr>
        </p:nvSpPr>
        <p:spPr>
          <a:xfrm>
            <a:off x="625140" y="774721"/>
            <a:ext cx="4090827" cy="2261974"/>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D207B3AC-168E-9CD7-9B32-42B751BE03EA}"/>
              </a:ext>
            </a:extLst>
          </p:cNvPr>
          <p:cNvSpPr>
            <a:spLocks noGrp="1"/>
          </p:cNvSpPr>
          <p:nvPr>
            <p:ph type="ftr" sz="quarter" idx="36"/>
          </p:nvPr>
        </p:nvSpPr>
        <p:spPr>
          <a:xfrm>
            <a:off x="24119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9178823"/>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grafiks_7">
    <p:bg>
      <p:bgRef idx="1001">
        <a:schemeClr val="bg1"/>
      </p:bgRef>
    </p:bg>
    <p:spTree>
      <p:nvGrpSpPr>
        <p:cNvPr id="1" name=""/>
        <p:cNvGrpSpPr/>
        <p:nvPr/>
      </p:nvGrpSpPr>
      <p:grpSpPr>
        <a:xfrm>
          <a:off x="0" y="0"/>
          <a:ext cx="0" cy="0"/>
          <a:chOff x="0" y="0"/>
          <a:chExt cx="0" cy="0"/>
        </a:xfrm>
      </p:grpSpPr>
      <p:sp>
        <p:nvSpPr>
          <p:cNvPr id="7" name="Taisnstūris 6">
            <a:extLst>
              <a:ext uri="{FF2B5EF4-FFF2-40B4-BE49-F238E27FC236}">
                <a16:creationId xmlns:a16="http://schemas.microsoft.com/office/drawing/2014/main" id="{338BC1DF-2005-44C9-B19F-E48360515A75}"/>
              </a:ext>
            </a:extLst>
          </p:cNvPr>
          <p:cNvSpPr/>
          <p:nvPr userDrawn="1"/>
        </p:nvSpPr>
        <p:spPr>
          <a:xfrm>
            <a:off x="5331758" y="0"/>
            <a:ext cx="6860242" cy="6857998"/>
          </a:xfrm>
          <a:prstGeom prst="rect">
            <a:avLst/>
          </a:prstGeom>
          <a:gradFill>
            <a:gsLst>
              <a:gs pos="0">
                <a:schemeClr val="accent3"/>
              </a:gs>
              <a:gs pos="81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4" name="Grafika 13">
            <a:extLst>
              <a:ext uri="{FF2B5EF4-FFF2-40B4-BE49-F238E27FC236}">
                <a16:creationId xmlns:a16="http://schemas.microsoft.com/office/drawing/2014/main" id="{A259C3E0-9B81-47B1-8DAD-19219C71DDA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8" name="Slaida numura vietturis 7">
            <a:extLst>
              <a:ext uri="{FF2B5EF4-FFF2-40B4-BE49-F238E27FC236}">
                <a16:creationId xmlns:a16="http://schemas.microsoft.com/office/drawing/2014/main" id="{8A2E9A28-830F-4A93-A1C6-2F08A9353EC8}"/>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842F2204-C1F6-4748-8BA0-FF659C88200B}"/>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6" name="Taisnstūris 15">
            <a:extLst>
              <a:ext uri="{FF2B5EF4-FFF2-40B4-BE49-F238E27FC236}">
                <a16:creationId xmlns:a16="http://schemas.microsoft.com/office/drawing/2014/main" id="{7B7A4771-1AEC-49B8-B0F7-C0023DC85A9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Diagrammas vietturis 4">
            <a:extLst>
              <a:ext uri="{FF2B5EF4-FFF2-40B4-BE49-F238E27FC236}">
                <a16:creationId xmlns:a16="http://schemas.microsoft.com/office/drawing/2014/main" id="{BFE8E626-59BA-4AE9-A2AA-547754649CBE}"/>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sp>
        <p:nvSpPr>
          <p:cNvPr id="19" name="Taisnstūris 18">
            <a:extLst>
              <a:ext uri="{FF2B5EF4-FFF2-40B4-BE49-F238E27FC236}">
                <a16:creationId xmlns:a16="http://schemas.microsoft.com/office/drawing/2014/main" id="{4644D989-9E96-4932-9A35-D61423319DC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E6DC8E7A-FA15-4ECE-826E-3F341EE650B3}"/>
              </a:ext>
            </a:extLst>
          </p:cNvPr>
          <p:cNvSpPr>
            <a:spLocks noGrp="1"/>
          </p:cNvSpPr>
          <p:nvPr>
            <p:ph type="body" sz="quarter" idx="35" hasCustomPrompt="1"/>
          </p:nvPr>
        </p:nvSpPr>
        <p:spPr>
          <a:xfrm>
            <a:off x="5635125" y="6345238"/>
            <a:ext cx="429791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A8601C12-7634-9A90-2250-92B10226B284}"/>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58D81D45-4156-02C7-D77D-46141C2308BA}"/>
              </a:ext>
            </a:extLst>
          </p:cNvPr>
          <p:cNvSpPr>
            <a:spLocks noGrp="1"/>
          </p:cNvSpPr>
          <p:nvPr>
            <p:ph type="ftr" sz="quarter" idx="36"/>
          </p:nvPr>
        </p:nvSpPr>
        <p:spPr>
          <a:xfrm>
            <a:off x="2103424"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662875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grafiks_7_gaišs">
    <p:bg>
      <p:bgRef idx="1001">
        <a:schemeClr val="bg2"/>
      </p:bgRef>
    </p:bg>
    <p:spTree>
      <p:nvGrpSpPr>
        <p:cNvPr id="1" name=""/>
        <p:cNvGrpSpPr/>
        <p:nvPr/>
      </p:nvGrpSpPr>
      <p:grpSpPr>
        <a:xfrm>
          <a:off x="0" y="0"/>
          <a:ext cx="0" cy="0"/>
          <a:chOff x="0" y="0"/>
          <a:chExt cx="0" cy="0"/>
        </a:xfrm>
      </p:grpSpPr>
      <p:sp>
        <p:nvSpPr>
          <p:cNvPr id="51" name="Taisnstūris 50">
            <a:extLst>
              <a:ext uri="{FF2B5EF4-FFF2-40B4-BE49-F238E27FC236}">
                <a16:creationId xmlns:a16="http://schemas.microsoft.com/office/drawing/2014/main" id="{C9DEA96D-0B47-46D8-A542-D3F2EA7100F8}"/>
              </a:ext>
            </a:extLst>
          </p:cNvPr>
          <p:cNvSpPr/>
          <p:nvPr userDrawn="1"/>
        </p:nvSpPr>
        <p:spPr>
          <a:xfrm>
            <a:off x="5331758" y="0"/>
            <a:ext cx="6860242" cy="6857998"/>
          </a:xfrm>
          <a:prstGeom prst="rect">
            <a:avLst/>
          </a:prstGeom>
          <a:gradFill>
            <a:gsLst>
              <a:gs pos="0">
                <a:schemeClr val="accent3"/>
              </a:gs>
              <a:gs pos="81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2" name="Taisnstūris 51">
            <a:extLst>
              <a:ext uri="{FF2B5EF4-FFF2-40B4-BE49-F238E27FC236}">
                <a16:creationId xmlns:a16="http://schemas.microsoft.com/office/drawing/2014/main" id="{9C67023C-1792-47F1-85D0-385702ACA8E7}"/>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3" name="Diagrammas vietturis 4">
            <a:extLst>
              <a:ext uri="{FF2B5EF4-FFF2-40B4-BE49-F238E27FC236}">
                <a16:creationId xmlns:a16="http://schemas.microsoft.com/office/drawing/2014/main" id="{38C10B5F-517E-4034-83AB-350E5C4F4B65}"/>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pic>
        <p:nvPicPr>
          <p:cNvPr id="54" name="Grafika 53">
            <a:extLst>
              <a:ext uri="{FF2B5EF4-FFF2-40B4-BE49-F238E27FC236}">
                <a16:creationId xmlns:a16="http://schemas.microsoft.com/office/drawing/2014/main" id="{7769561C-ABBC-417D-A56F-7D36B569B34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5" name="Slaida numura vietturis 7">
            <a:extLst>
              <a:ext uri="{FF2B5EF4-FFF2-40B4-BE49-F238E27FC236}">
                <a16:creationId xmlns:a16="http://schemas.microsoft.com/office/drawing/2014/main" id="{AA878F10-3E85-48ED-B865-282640E2E3AF}"/>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57" name="Teksta vietturis 13">
            <a:extLst>
              <a:ext uri="{FF2B5EF4-FFF2-40B4-BE49-F238E27FC236}">
                <a16:creationId xmlns:a16="http://schemas.microsoft.com/office/drawing/2014/main" id="{8B1B7FEF-D8B8-4C15-80BC-1A763BB76BD7}"/>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58" name="Taisnstūris 57">
            <a:extLst>
              <a:ext uri="{FF2B5EF4-FFF2-40B4-BE49-F238E27FC236}">
                <a16:creationId xmlns:a16="http://schemas.microsoft.com/office/drawing/2014/main" id="{56C2DCB7-E52B-4447-892A-273D116C06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9" name="Teksta vietturis 2">
            <a:extLst>
              <a:ext uri="{FF2B5EF4-FFF2-40B4-BE49-F238E27FC236}">
                <a16:creationId xmlns:a16="http://schemas.microsoft.com/office/drawing/2014/main" id="{D4C146E3-191B-4CE5-AB7D-57EC332D6702}"/>
              </a:ext>
            </a:extLst>
          </p:cNvPr>
          <p:cNvSpPr>
            <a:spLocks noGrp="1"/>
          </p:cNvSpPr>
          <p:nvPr>
            <p:ph type="body" sz="quarter" idx="35" hasCustomPrompt="1"/>
          </p:nvPr>
        </p:nvSpPr>
        <p:spPr>
          <a:xfrm>
            <a:off x="5631309" y="6345238"/>
            <a:ext cx="4114459"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2" name="Virsraksts 1">
            <a:extLst>
              <a:ext uri="{FF2B5EF4-FFF2-40B4-BE49-F238E27FC236}">
                <a16:creationId xmlns:a16="http://schemas.microsoft.com/office/drawing/2014/main" id="{3CA37935-D4DE-3D7A-665F-24F2E236135C}"/>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423F34FA-64F8-7FEF-3162-703866281B5C}"/>
              </a:ext>
            </a:extLst>
          </p:cNvPr>
          <p:cNvSpPr>
            <a:spLocks noGrp="1"/>
          </p:cNvSpPr>
          <p:nvPr>
            <p:ph type="ftr" sz="quarter" idx="36"/>
          </p:nvPr>
        </p:nvSpPr>
        <p:spPr>
          <a:xfrm>
            <a:off x="2103424" y="6279925"/>
            <a:ext cx="2304000" cy="360000"/>
          </a:xfrm>
        </p:spPr>
        <p:txBody>
          <a:bodyPr/>
          <a:lstStyle>
            <a:lvl1pPr algn="r">
              <a:defRPr sz="900">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6507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grafiks_7_gaišs 2">
    <p:bg>
      <p:bgRef idx="1001">
        <a:schemeClr val="bg2"/>
      </p:bgRef>
    </p:bg>
    <p:spTree>
      <p:nvGrpSpPr>
        <p:cNvPr id="1" name=""/>
        <p:cNvGrpSpPr/>
        <p:nvPr/>
      </p:nvGrpSpPr>
      <p:grpSpPr>
        <a:xfrm>
          <a:off x="0" y="0"/>
          <a:ext cx="0" cy="0"/>
          <a:chOff x="0" y="0"/>
          <a:chExt cx="0" cy="0"/>
        </a:xfrm>
      </p:grpSpPr>
      <p:pic>
        <p:nvPicPr>
          <p:cNvPr id="17" name="Attēls 16" descr="Abstract background of dark mesh">
            <a:extLst>
              <a:ext uri="{FF2B5EF4-FFF2-40B4-BE49-F238E27FC236}">
                <a16:creationId xmlns:a16="http://schemas.microsoft.com/office/drawing/2014/main" id="{D763AADE-AF05-4233-AD1D-6F1EBFE592E1}"/>
              </a:ext>
            </a:extLst>
          </p:cNvPr>
          <p:cNvPicPr>
            <a:picLocks noChangeAspect="1"/>
          </p:cNvPicPr>
          <p:nvPr userDrawn="1"/>
        </p:nvPicPr>
        <p:blipFill rotWithShape="1">
          <a:blip r:embed="rId2" cstate="print">
            <a:alphaModFix amt="2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342438" y="0"/>
            <a:ext cx="6849562" cy="6858000"/>
          </a:xfrm>
          <a:prstGeom prst="rect">
            <a:avLst/>
          </a:prstGeom>
        </p:spPr>
      </p:pic>
      <p:pic>
        <p:nvPicPr>
          <p:cNvPr id="19" name="Grafika 18">
            <a:extLst>
              <a:ext uri="{FF2B5EF4-FFF2-40B4-BE49-F238E27FC236}">
                <a16:creationId xmlns:a16="http://schemas.microsoft.com/office/drawing/2014/main" id="{4765C21E-D1A7-4B5E-B422-78804EB437E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824FB031-1351-47A6-B04B-B85F74E13895}"/>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6" name="Taisnstūris 15">
            <a:extLst>
              <a:ext uri="{FF2B5EF4-FFF2-40B4-BE49-F238E27FC236}">
                <a16:creationId xmlns:a16="http://schemas.microsoft.com/office/drawing/2014/main" id="{706D831B-F77C-4E41-9068-BE615205C01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Diagrammas vietturis 4">
            <a:extLst>
              <a:ext uri="{FF2B5EF4-FFF2-40B4-BE49-F238E27FC236}">
                <a16:creationId xmlns:a16="http://schemas.microsoft.com/office/drawing/2014/main" id="{275DB84F-8AE7-4790-B01F-AED60A895A2F}"/>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dirty="0"/>
          </a:p>
        </p:txBody>
      </p:sp>
      <p:sp>
        <p:nvSpPr>
          <p:cNvPr id="21" name="Teksta vietturis 13">
            <a:extLst>
              <a:ext uri="{FF2B5EF4-FFF2-40B4-BE49-F238E27FC236}">
                <a16:creationId xmlns:a16="http://schemas.microsoft.com/office/drawing/2014/main" id="{9536CEBA-13BA-45F7-ABDC-57754356F3CE}"/>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aisnstūris 13">
            <a:extLst>
              <a:ext uri="{FF2B5EF4-FFF2-40B4-BE49-F238E27FC236}">
                <a16:creationId xmlns:a16="http://schemas.microsoft.com/office/drawing/2014/main" id="{2385027D-138C-44DE-8A46-05F0B6E2F57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988506F3-1A9B-4A61-B58F-F9D21737E273}"/>
              </a:ext>
            </a:extLst>
          </p:cNvPr>
          <p:cNvSpPr>
            <a:spLocks noGrp="1"/>
          </p:cNvSpPr>
          <p:nvPr>
            <p:ph type="body" sz="quarter" idx="35" hasCustomPrompt="1"/>
          </p:nvPr>
        </p:nvSpPr>
        <p:spPr>
          <a:xfrm>
            <a:off x="5613761" y="6345238"/>
            <a:ext cx="4114459"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1">
            <a:extLst>
              <a:ext uri="{FF2B5EF4-FFF2-40B4-BE49-F238E27FC236}">
                <a16:creationId xmlns:a16="http://schemas.microsoft.com/office/drawing/2014/main" id="{EBD4C87E-FBE7-B512-F892-C8E06EA6D97A}"/>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AE4E7374-8A9F-A882-11EE-441AA19D596D}"/>
              </a:ext>
            </a:extLst>
          </p:cNvPr>
          <p:cNvSpPr>
            <a:spLocks noGrp="1"/>
          </p:cNvSpPr>
          <p:nvPr>
            <p:ph type="ftr" sz="quarter" idx="36"/>
          </p:nvPr>
        </p:nvSpPr>
        <p:spPr>
          <a:xfrm>
            <a:off x="2103424"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25471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lielais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bg1"/>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bg1"/>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45238"/>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4770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daļu slaids_2">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94FA05F5-4513-4C4D-BE68-14A951826E33}"/>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rgbClr val="48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ksta vietturis 2">
            <a:extLst>
              <a:ext uri="{FF2B5EF4-FFF2-40B4-BE49-F238E27FC236}">
                <a16:creationId xmlns:a16="http://schemas.microsoft.com/office/drawing/2014/main" id="{94A0B9D4-0678-4245-B15F-F6AD87863F1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A1E30478-B3DB-B3DA-ABD4-D2B932DBEFB1}"/>
              </a:ext>
            </a:extLst>
          </p:cNvPr>
          <p:cNvSpPr>
            <a:spLocks noGrp="1"/>
          </p:cNvSpPr>
          <p:nvPr>
            <p:ph type="ftr" sz="quarter" idx="18"/>
          </p:nvPr>
        </p:nvSpPr>
        <p:spPr>
          <a:ln>
            <a:solidFill>
              <a:schemeClr val="tx1"/>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5333085"/>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lielais grafik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tx2"/>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tx2"/>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53381"/>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0178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grafiki_teksts">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Diagrammas vietturis 8">
            <a:extLst>
              <a:ext uri="{FF2B5EF4-FFF2-40B4-BE49-F238E27FC236}">
                <a16:creationId xmlns:a16="http://schemas.microsoft.com/office/drawing/2014/main" id="{C9BC890C-E129-1CDF-4B28-9AC492DD8605}"/>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16" name="Teksta vietturis 13">
            <a:extLst>
              <a:ext uri="{FF2B5EF4-FFF2-40B4-BE49-F238E27FC236}">
                <a16:creationId xmlns:a16="http://schemas.microsoft.com/office/drawing/2014/main" id="{D6212075-8EA2-5BF3-9359-0E8AB397CEAC}"/>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pic>
        <p:nvPicPr>
          <p:cNvPr id="19" name="Grafika 18">
            <a:extLst>
              <a:ext uri="{FF2B5EF4-FFF2-40B4-BE49-F238E27FC236}">
                <a16:creationId xmlns:a16="http://schemas.microsoft.com/office/drawing/2014/main" id="{697BB5DD-E1AB-25AD-37BD-07FD0372E97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324" y="6230134"/>
            <a:ext cx="1017869" cy="360000"/>
          </a:xfrm>
          <a:prstGeom prst="rect">
            <a:avLst/>
          </a:prstGeom>
        </p:spPr>
      </p:pic>
    </p:spTree>
    <p:extLst>
      <p:ext uri="{BB962C8B-B14F-4D97-AF65-F5344CB8AC3E}">
        <p14:creationId xmlns:p14="http://schemas.microsoft.com/office/powerpoint/2010/main" val="53741273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grafii_teksts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8962"/>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81765"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Diagrammas vietturis 8">
            <a:extLst>
              <a:ext uri="{FF2B5EF4-FFF2-40B4-BE49-F238E27FC236}">
                <a16:creationId xmlns:a16="http://schemas.microsoft.com/office/drawing/2014/main" id="{9867B8BC-EFE4-DB00-22FD-5CEBB6AEFB67}"/>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22" name="Teksta vietturis 13">
            <a:extLst>
              <a:ext uri="{FF2B5EF4-FFF2-40B4-BE49-F238E27FC236}">
                <a16:creationId xmlns:a16="http://schemas.microsoft.com/office/drawing/2014/main" id="{6CEB5EFF-D5A1-6E03-C66B-5E94B0C49F11}"/>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23" name="Diagrammas vietturis 8">
            <a:extLst>
              <a:ext uri="{FF2B5EF4-FFF2-40B4-BE49-F238E27FC236}">
                <a16:creationId xmlns:a16="http://schemas.microsoft.com/office/drawing/2014/main" id="{FD102D0D-B3CB-ED13-244B-11AC252917B7}"/>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24" name="Teksta vietturis 13">
            <a:extLst>
              <a:ext uri="{FF2B5EF4-FFF2-40B4-BE49-F238E27FC236}">
                <a16:creationId xmlns:a16="http://schemas.microsoft.com/office/drawing/2014/main" id="{CF34E264-B772-C1AD-F2E6-78C506FE5A21}"/>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Tree>
    <p:extLst>
      <p:ext uri="{BB962C8B-B14F-4D97-AF65-F5344CB8AC3E}">
        <p14:creationId xmlns:p14="http://schemas.microsoft.com/office/powerpoint/2010/main" val="32155622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grafiki_pla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36C9C872-8B56-EC42-E6EE-34DEBAA485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595240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011124146"/>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8" name="Grafika 17">
            <a:extLst>
              <a:ext uri="{FF2B5EF4-FFF2-40B4-BE49-F238E27FC236}">
                <a16:creationId xmlns:a16="http://schemas.microsoft.com/office/drawing/2014/main" id="{992764C2-3AB1-0F2F-FF86-E97E46E589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328686281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7237501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917775108"/>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84106642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diagramma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2400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5273"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62048"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64320"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D8AE4074-F4F3-405F-850C-1A22190BF394}"/>
              </a:ext>
            </a:extLst>
          </p:cNvPr>
          <p:cNvSpPr>
            <a:spLocks noGrp="1"/>
          </p:cNvSpPr>
          <p:nvPr>
            <p:ph type="body" sz="quarter" idx="43" hasCustomPrompt="1"/>
          </p:nvPr>
        </p:nvSpPr>
        <p:spPr>
          <a:xfrm>
            <a:off x="759727" y="6353381"/>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63D2C121-668F-FA17-F9F8-685820952AEC}"/>
              </a:ext>
            </a:extLst>
          </p:cNvPr>
          <p:cNvSpPr>
            <a:spLocks noGrp="1"/>
          </p:cNvSpPr>
          <p:nvPr>
            <p:ph type="ftr" sz="quarter" idx="44"/>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260328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theme" Target="../theme/theme6.xml"/><Relationship Id="rId8"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7.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8" name="Kājenes vietturis 7">
            <a:extLst>
              <a:ext uri="{FF2B5EF4-FFF2-40B4-BE49-F238E27FC236}">
                <a16:creationId xmlns:a16="http://schemas.microsoft.com/office/drawing/2014/main" id="{2F78835B-9CAE-E054-2C91-C50B3EE7FFF2}"/>
              </a:ext>
            </a:extLst>
          </p:cNvPr>
          <p:cNvSpPr>
            <a:spLocks noGrp="1"/>
          </p:cNvSpPr>
          <p:nvPr>
            <p:ph type="ftr" sz="quarter" idx="3"/>
          </p:nvPr>
        </p:nvSpPr>
        <p:spPr>
          <a:xfrm>
            <a:off x="-68400" y="6084000"/>
            <a:ext cx="3794400" cy="360000"/>
          </a:xfrm>
          <a:prstGeom prst="rect">
            <a:avLst/>
          </a:prstGeom>
        </p:spPr>
        <p:txBody>
          <a:bodyPr vert="horz" lIns="828000" tIns="45720" rIns="91440" bIns="45720" rtlCol="0" anchor="ctr"/>
          <a:lstStyle>
            <a:lvl1pPr algn="l">
              <a:defRPr sz="900">
                <a:solidFill>
                  <a:schemeClr val="tx1">
                    <a:tint val="75000"/>
                  </a:schemeClr>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3426590"/>
      </p:ext>
    </p:extLst>
  </p:cSld>
  <p:clrMap bg1="lt1" tx1="dk1" bg2="lt2" tx2="dk2" accent1="accent1" accent2="accent2" accent3="accent3" accent4="accent4" accent5="accent5" accent6="accent6" hlink="hlink" folHlink="folHlink"/>
  <p:sldLayoutIdLst>
    <p:sldLayoutId id="2147483842" r:id="rId1"/>
    <p:sldLayoutId id="2147483668" r:id="rId2"/>
    <p:sldLayoutId id="2147483660" r:id="rId3"/>
    <p:sldLayoutId id="2147483667" r:id="rId4"/>
    <p:sldLayoutId id="2147483703" r:id="rId5"/>
    <p:sldLayoutId id="2147483704" r:id="rId6"/>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tx1"/>
                </a:solidFill>
              </a:defRPr>
            </a:lvl1pPr>
          </a:lstStyle>
          <a:p>
            <a:fld id="{0C9F65A0-2F09-4141-8FCD-F0391BF63056}" type="slidenum">
              <a:rPr lang="lv-LV" smtClean="0"/>
              <a:pPr/>
              <a:t>‹#›</a:t>
            </a:fld>
            <a:endParaRPr lang="lv-LV"/>
          </a:p>
        </p:txBody>
      </p:sp>
      <p:sp>
        <p:nvSpPr>
          <p:cNvPr id="5" name="Kājenes vietturis 4">
            <a:extLst>
              <a:ext uri="{FF2B5EF4-FFF2-40B4-BE49-F238E27FC236}">
                <a16:creationId xmlns:a16="http://schemas.microsoft.com/office/drawing/2014/main" id="{BD0CCEB8-A736-C9B1-E8D1-BFC701D1C63D}"/>
              </a:ext>
            </a:extLst>
          </p:cNvPr>
          <p:cNvSpPr>
            <a:spLocks noGrp="1"/>
          </p:cNvSpPr>
          <p:nvPr>
            <p:ph type="ftr" sz="quarter" idx="3"/>
          </p:nvPr>
        </p:nvSpPr>
        <p:spPr>
          <a:xfrm>
            <a:off x="4656000" y="6478126"/>
            <a:ext cx="2880000" cy="396000"/>
          </a:xfrm>
          <a:prstGeom prst="rect">
            <a:avLst/>
          </a:prstGeom>
        </p:spPr>
        <p:txBody>
          <a:bodyPr vert="horz" lIns="91440" tIns="45720" rIns="91440" bIns="45720" rtlCol="0" anchor="ctr"/>
          <a:lstStyle>
            <a:lvl1pPr algn="ctr">
              <a:defRPr sz="900">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2455968"/>
      </p:ext>
    </p:extLst>
  </p:cSld>
  <p:clrMap bg1="lt1" tx1="dk1" bg2="lt2" tx2="dk2" accent1="accent1" accent2="accent2" accent3="accent3" accent4="accent4" accent5="accent5" accent6="accent6" hlink="hlink" folHlink="folHlink"/>
  <p:sldLayoutIdLst>
    <p:sldLayoutId id="2147483770" r:id="rId1"/>
    <p:sldLayoutId id="2147483777" r:id="rId2"/>
    <p:sldLayoutId id="2147483772" r:id="rId3"/>
    <p:sldLayoutId id="2147483773" r:id="rId4"/>
    <p:sldLayoutId id="2147483774" r:id="rId5"/>
    <p:sldLayoutId id="2147483775" r:id="rId6"/>
    <p:sldLayoutId id="2147483782" r:id="rId7"/>
    <p:sldLayoutId id="214748378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02ACBDA-1B20-B664-BDCD-F59281CA24A8}"/>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180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693" r:id="rId3"/>
    <p:sldLayoutId id="2147483827" r:id="rId4"/>
    <p:sldLayoutId id="2147483694" r:id="rId5"/>
    <p:sldLayoutId id="2147483826" r:id="rId6"/>
    <p:sldLayoutId id="2147483705" r:id="rId7"/>
    <p:sldLayoutId id="2147483825" r:id="rId8"/>
    <p:sldLayoutId id="2147483718" r:id="rId9"/>
    <p:sldLayoutId id="2147483824" r:id="rId10"/>
    <p:sldLayoutId id="2147483710" r:id="rId11"/>
    <p:sldLayoutId id="2147483823" r:id="rId12"/>
    <p:sldLayoutId id="2147483711" r:id="rId13"/>
    <p:sldLayoutId id="2147483822" r:id="rId14"/>
    <p:sldLayoutId id="2147483699" r:id="rId15"/>
    <p:sldLayoutId id="2147483821" r:id="rId16"/>
    <p:sldLayoutId id="2147483702" r:id="rId17"/>
    <p:sldLayoutId id="2147483820" r:id="rId1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646DA06C-E4FD-91BA-1783-8676F20801E5}"/>
              </a:ext>
            </a:extLst>
          </p:cNvPr>
          <p:cNvSpPr>
            <a:spLocks noGrp="1"/>
          </p:cNvSpPr>
          <p:nvPr>
            <p:ph type="ftr" sz="quarter" idx="3"/>
          </p:nvPr>
        </p:nvSpPr>
        <p:spPr>
          <a:xfrm>
            <a:off x="4944000" y="6282000"/>
            <a:ext cx="2304000" cy="365125"/>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708002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665" r:id="rId7"/>
    <p:sldLayoutId id="2147483898" r:id="rId8"/>
    <p:sldLayoutId id="2147483672" r:id="rId9"/>
    <p:sldLayoutId id="2147483897" r:id="rId10"/>
    <p:sldLayoutId id="2147483758" r:id="rId11"/>
    <p:sldLayoutId id="2147483760" r:id="rId12"/>
    <p:sldLayoutId id="2147483677" r:id="rId13"/>
    <p:sldLayoutId id="2147483895" r:id="rId14"/>
    <p:sldLayoutId id="2147483698" r:id="rId15"/>
    <p:sldLayoutId id="2147483896" r:id="rId16"/>
    <p:sldLayoutId id="2147483708" r:id="rId17"/>
    <p:sldLayoutId id="2147483709" r:id="rId18"/>
  </p:sldLayoutIdLst>
  <p:hf hdr="0" ft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796003F4-52E5-4FEE-FCBE-126919087DE6}"/>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23344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673" r:id="rId3"/>
    <p:sldLayoutId id="2147483894" r:id="rId4"/>
    <p:sldLayoutId id="2147483674" r:id="rId5"/>
    <p:sldLayoutId id="2147483893" r:id="rId6"/>
    <p:sldLayoutId id="2147483712" r:id="rId7"/>
    <p:sldLayoutId id="2147483892" r:id="rId8"/>
    <p:sldLayoutId id="2147483713" r:id="rId9"/>
    <p:sldLayoutId id="2147483891" r:id="rId10"/>
    <p:sldLayoutId id="2147483685" r:id="rId11"/>
    <p:sldLayoutId id="2147483888" r:id="rId12"/>
    <p:sldLayoutId id="2147483686" r:id="rId13"/>
    <p:sldLayoutId id="2147483887" r:id="rId14"/>
    <p:sldLayoutId id="2147483691" r:id="rId15"/>
    <p:sldLayoutId id="2147483886" r:id="rId16"/>
    <p:sldLayoutId id="2147483692" r:id="rId17"/>
    <p:sldLayoutId id="2147483885" r:id="rId18"/>
    <p:sldLayoutId id="2147483901" r:id="rId19"/>
    <p:sldLayoutId id="2147483902" r:id="rId2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BCC1FF3-4DE5-4ECB-179D-94B8D0AE5AE1}"/>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7302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71" r:id="rId3"/>
    <p:sldLayoutId id="2147483872" r:id="rId4"/>
    <p:sldLayoutId id="2147483889" r:id="rId5"/>
    <p:sldLayoutId id="2147483890" r:id="rId6"/>
    <p:sldLayoutId id="2147483883" r:id="rId7"/>
    <p:sldLayoutId id="2147483884" r:id="rId8"/>
    <p:sldLayoutId id="2147483878" r:id="rId9"/>
    <p:sldLayoutId id="2147483879"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4" r:id="rId19"/>
    <p:sldLayoutId id="2147483870" r:id="rId20"/>
    <p:sldLayoutId id="2147483881" r:id="rId21"/>
    <p:sldLayoutId id="2147483882" r:id="rId22"/>
    <p:sldLayoutId id="2147483863" r:id="rId23"/>
    <p:sldLayoutId id="2147483867" r:id="rId24"/>
    <p:sldLayoutId id="2147483873" r:id="rId25"/>
    <p:sldLayoutId id="2147483874" r:id="rId26"/>
    <p:sldLayoutId id="2147483868" r:id="rId27"/>
    <p:sldLayoutId id="2147483869" r:id="rId28"/>
    <p:sldLayoutId id="2147483865" r:id="rId29"/>
    <p:sldLayoutId id="2147483866" r:id="rId30"/>
    <p:sldLayoutId id="2147483875" r:id="rId31"/>
    <p:sldLayoutId id="2147483876" r:id="rId32"/>
    <p:sldLayoutId id="2147483906" r:id="rId33"/>
    <p:sldLayoutId id="2147483908" r:id="rId34"/>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4FACD8B0-61FF-4529-9F50-7FD216B3B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8BD76D0E-9A59-467D-BA37-BC278D5E1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98D764CB-3571-44C5-9A52-DB1411B6DEA7}"/>
              </a:ext>
            </a:extLst>
          </p:cNvPr>
          <p:cNvSpPr>
            <a:spLocks noGrp="1"/>
          </p:cNvSpPr>
          <p:nvPr>
            <p:ph type="sldNum" sz="quarter" idx="4"/>
          </p:nvPr>
        </p:nvSpPr>
        <p:spPr>
          <a:xfrm>
            <a:off x="27978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712B737D-8E28-4713-A82C-8BA69049BAD4}" type="slidenum">
              <a:rPr lang="lv-LV" smtClean="0"/>
              <a:pPr/>
              <a:t>‹#›</a:t>
            </a:fld>
            <a:endParaRPr lang="lv-LV"/>
          </a:p>
        </p:txBody>
      </p:sp>
      <p:sp>
        <p:nvSpPr>
          <p:cNvPr id="5" name="Kājenes vietturis 4">
            <a:extLst>
              <a:ext uri="{FF2B5EF4-FFF2-40B4-BE49-F238E27FC236}">
                <a16:creationId xmlns:a16="http://schemas.microsoft.com/office/drawing/2014/main" id="{156C8867-EBF4-B8B7-E6B3-D610A4C6B96C}"/>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45113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736" r:id="rId3"/>
    <p:sldLayoutId id="2147483737" r:id="rId4"/>
    <p:sldLayoutId id="2147483753" r:id="rId5"/>
    <p:sldLayoutId id="2147483754" r:id="rId6"/>
    <p:sldLayoutId id="2147483675" r:id="rId7"/>
    <p:sldLayoutId id="2147483695" r:id="rId8"/>
    <p:sldLayoutId id="2147483756" r:id="rId9"/>
    <p:sldLayoutId id="2147483757" r:id="rId1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dirty="0"/>
          </a:p>
        </p:txBody>
      </p:sp>
      <p:sp>
        <p:nvSpPr>
          <p:cNvPr id="4" name="Kājenes vietturis 3">
            <a:extLst>
              <a:ext uri="{FF2B5EF4-FFF2-40B4-BE49-F238E27FC236}">
                <a16:creationId xmlns:a16="http://schemas.microsoft.com/office/drawing/2014/main" id="{1AF0A4D1-C84B-5117-F83A-DFC5218A6BD3}"/>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16356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46" r:id="rId3"/>
    <p:sldLayoutId id="2147483847" r:id="rId4"/>
    <p:sldLayoutId id="2147483809" r:id="rId5"/>
    <p:sldLayoutId id="2147483810" r:id="rId6"/>
    <p:sldLayoutId id="2147483848" r:id="rId7"/>
    <p:sldLayoutId id="214748390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59883E4-AF33-DA47-5340-D555EA3CB50D}"/>
              </a:ext>
            </a:extLst>
          </p:cNvPr>
          <p:cNvSpPr>
            <a:spLocks noGrp="1"/>
          </p:cNvSpPr>
          <p:nvPr>
            <p:ph type="ftr" sz="quarter" idx="3"/>
          </p:nvPr>
        </p:nvSpPr>
        <p:spPr>
          <a:xfrm>
            <a:off x="4926000" y="6282000"/>
            <a:ext cx="2340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087421"/>
      </p:ext>
    </p:extLst>
  </p:cSld>
  <p:clrMap bg1="lt1" tx1="dk1" bg2="lt2" tx2="dk2" accent1="accent1" accent2="accent2" accent3="accent3" accent4="accent4" accent5="accent5" accent6="accent6" hlink="hlink" folHlink="folHlink"/>
  <p:sldLayoutIdLst>
    <p:sldLayoutId id="2147483880" r:id="rId1"/>
    <p:sldLayoutId id="2147483724" r:id="rId2"/>
    <p:sldLayoutId id="2147483725" r:id="rId3"/>
    <p:sldLayoutId id="2147483720" r:id="rId4"/>
    <p:sldLayoutId id="2147483721" r:id="rId5"/>
    <p:sldLayoutId id="2147483899" r:id="rId6"/>
    <p:sldLayoutId id="2147483900" r:id="rId7"/>
    <p:sldLayoutId id="2147483726" r:id="rId8"/>
    <p:sldLayoutId id="2147483727" r:id="rId9"/>
    <p:sldLayoutId id="2147483730" r:id="rId10"/>
    <p:sldLayoutId id="2147483731" r:id="rId11"/>
    <p:sldLayoutId id="2147483734" r:id="rId12"/>
    <p:sldLayoutId id="2147483735" r:id="rId13"/>
    <p:sldLayoutId id="2147483904" r:id="rId14"/>
    <p:sldLayoutId id="2147483905" r:id="rId15"/>
    <p:sldLayoutId id="2147483907" r:id="rId16"/>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3.png"/><Relationship Id="rId3" Type="http://schemas.openxmlformats.org/officeDocument/2006/relationships/image" Target="../media/image21.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0.png"/><Relationship Id="rId16" Type="http://schemas.openxmlformats.org/officeDocument/2006/relationships/image" Target="../media/image39.png"/><Relationship Id="rId1" Type="http://schemas.openxmlformats.org/officeDocument/2006/relationships/slideLayout" Target="../slideLayouts/slideLayout12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27.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0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6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notesSlide" Target="../notesSlides/notesSlide4.xml"/><Relationship Id="rId16" Type="http://schemas.openxmlformats.org/officeDocument/2006/relationships/image" Target="../media/image84.svg"/><Relationship Id="rId20" Type="http://schemas.openxmlformats.org/officeDocument/2006/relationships/image" Target="../media/image4.svg"/><Relationship Id="rId1" Type="http://schemas.openxmlformats.org/officeDocument/2006/relationships/slideLayout" Target="../slideLayouts/slideLayout12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3.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image" Target="../media/image8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5.xml"/><Relationship Id="rId16" Type="http://schemas.openxmlformats.org/officeDocument/2006/relationships/image" Target="../media/image4.svg"/><Relationship Id="rId1" Type="http://schemas.openxmlformats.org/officeDocument/2006/relationships/slideLayout" Target="../slideLayouts/slideLayout127.xml"/><Relationship Id="rId6" Type="http://schemas.openxmlformats.org/officeDocument/2006/relationships/image" Target="../media/image78.svg"/><Relationship Id="rId11" Type="http://schemas.openxmlformats.org/officeDocument/2006/relationships/image" Target="../media/image101.png"/><Relationship Id="rId5" Type="http://schemas.openxmlformats.org/officeDocument/2006/relationships/image" Target="../media/image77.png"/><Relationship Id="rId15" Type="http://schemas.openxmlformats.org/officeDocument/2006/relationships/image" Target="../media/image3.png"/><Relationship Id="rId10" Type="http://schemas.openxmlformats.org/officeDocument/2006/relationships/image" Target="../media/image100.svg"/><Relationship Id="rId4" Type="http://schemas.openxmlformats.org/officeDocument/2006/relationships/image" Target="../media/image96.svg"/><Relationship Id="rId9" Type="http://schemas.openxmlformats.org/officeDocument/2006/relationships/image" Target="../media/image99.png"/><Relationship Id="rId14" Type="http://schemas.openxmlformats.org/officeDocument/2006/relationships/image" Target="../media/image104.sv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Layout" Target="../slideLayouts/slideLayout36.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4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a vietturis 11" descr="Transparent padlock">
            <a:extLst>
              <a:ext uri="{FF2B5EF4-FFF2-40B4-BE49-F238E27FC236}">
                <a16:creationId xmlns:a16="http://schemas.microsoft.com/office/drawing/2014/main" id="{2F64689C-3C5D-FD5A-C644-EB52ADA90EE7}"/>
              </a:ext>
            </a:extLst>
          </p:cNvPr>
          <p:cNvPicPr>
            <a:picLocks noGrp="1" noChangeAspect="1"/>
          </p:cNvPicPr>
          <p:nvPr>
            <p:ph type="pic" sz="quarter" idx="16"/>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096000" y="0"/>
            <a:ext cx="6096000" cy="6856413"/>
          </a:xfrm>
        </p:spPr>
      </p:pic>
      <p:sp>
        <p:nvSpPr>
          <p:cNvPr id="2" name="Virsraksts 1">
            <a:extLst>
              <a:ext uri="{FF2B5EF4-FFF2-40B4-BE49-F238E27FC236}">
                <a16:creationId xmlns:a16="http://schemas.microsoft.com/office/drawing/2014/main" id="{C88E7CF0-83E6-4C8C-9BA0-1394B9CDA767}"/>
              </a:ext>
            </a:extLst>
          </p:cNvPr>
          <p:cNvSpPr>
            <a:spLocks noGrp="1"/>
          </p:cNvSpPr>
          <p:nvPr>
            <p:ph type="ctrTitle"/>
          </p:nvPr>
        </p:nvSpPr>
        <p:spPr/>
        <p:txBody>
          <a:bodyPr/>
          <a:lstStyle/>
          <a:p>
            <a:r>
              <a:rPr lang="lv-LV" sz="4200" dirty="0"/>
              <a:t>Digitālā finanšu drošība </a:t>
            </a:r>
          </a:p>
        </p:txBody>
      </p:sp>
      <p:sp>
        <p:nvSpPr>
          <p:cNvPr id="3" name="Apakšvirsraksts 2">
            <a:extLst>
              <a:ext uri="{FF2B5EF4-FFF2-40B4-BE49-F238E27FC236}">
                <a16:creationId xmlns:a16="http://schemas.microsoft.com/office/drawing/2014/main" id="{83E84303-EC70-49E8-9409-90B5DB9F0A83}"/>
              </a:ext>
            </a:extLst>
          </p:cNvPr>
          <p:cNvSpPr>
            <a:spLocks noGrp="1"/>
          </p:cNvSpPr>
          <p:nvPr>
            <p:ph type="subTitle" idx="1"/>
          </p:nvPr>
        </p:nvSpPr>
        <p:spPr>
          <a:xfrm>
            <a:off x="619431" y="3433955"/>
            <a:ext cx="4166325" cy="500357"/>
          </a:xfrm>
        </p:spPr>
        <p:txBody>
          <a:bodyPr>
            <a:noAutofit/>
          </a:bodyPr>
          <a:lstStyle/>
          <a:p>
            <a:pPr>
              <a:lnSpc>
                <a:spcPct val="120000"/>
              </a:lnSpc>
            </a:pPr>
            <a:r>
              <a:rPr lang="lv-LV" b="1" dirty="0"/>
              <a:t>Aija Brikše</a:t>
            </a:r>
          </a:p>
          <a:p>
            <a:pPr>
              <a:spcAft>
                <a:spcPts val="400"/>
              </a:spcAft>
            </a:pPr>
            <a:r>
              <a:rPr lang="lv-LV" dirty="0"/>
              <a:t>Latvijas Bankas</a:t>
            </a:r>
          </a:p>
          <a:p>
            <a:pPr>
              <a:spcAft>
                <a:spcPts val="400"/>
              </a:spcAft>
            </a:pPr>
            <a:r>
              <a:rPr lang="lv-LV" dirty="0"/>
              <a:t>Finanšu pratības daļas vadītāja</a:t>
            </a:r>
          </a:p>
        </p:txBody>
      </p:sp>
      <p:sp>
        <p:nvSpPr>
          <p:cNvPr id="4" name="Teksta vietturis 3">
            <a:extLst>
              <a:ext uri="{FF2B5EF4-FFF2-40B4-BE49-F238E27FC236}">
                <a16:creationId xmlns:a16="http://schemas.microsoft.com/office/drawing/2014/main" id="{30F4171C-5D51-46AC-8B54-89D04A57B582}"/>
              </a:ext>
            </a:extLst>
          </p:cNvPr>
          <p:cNvSpPr>
            <a:spLocks noGrp="1"/>
          </p:cNvSpPr>
          <p:nvPr>
            <p:ph type="body" sz="quarter" idx="12"/>
          </p:nvPr>
        </p:nvSpPr>
        <p:spPr>
          <a:xfrm>
            <a:off x="619431" y="4666623"/>
            <a:ext cx="2761818" cy="432000"/>
          </a:xfrm>
        </p:spPr>
        <p:txBody>
          <a:bodyPr/>
          <a:lstStyle/>
          <a:p>
            <a:r>
              <a:rPr lang="lv-LV" sz="1100" dirty="0">
                <a:solidFill>
                  <a:schemeClr val="tx1">
                    <a:alpha val="50000"/>
                  </a:schemeClr>
                </a:solidFill>
              </a:rPr>
              <a:t>2023. gada 29. augustā </a:t>
            </a:r>
          </a:p>
        </p:txBody>
      </p:sp>
      <p:pic>
        <p:nvPicPr>
          <p:cNvPr id="16" name="Attēls 15" descr="Attēls, kurā ir melns, tumsa&#10;&#10;Apraksts ģenerēts automātiski">
            <a:extLst>
              <a:ext uri="{FF2B5EF4-FFF2-40B4-BE49-F238E27FC236}">
                <a16:creationId xmlns:a16="http://schemas.microsoft.com/office/drawing/2014/main" id="{5A6B3BBD-79C2-D82A-4963-DA27D0814C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513" y="6095441"/>
            <a:ext cx="3336965" cy="415452"/>
          </a:xfrm>
          <a:prstGeom prst="rect">
            <a:avLst/>
          </a:prstGeom>
        </p:spPr>
      </p:pic>
    </p:spTree>
    <p:extLst>
      <p:ext uri="{BB962C8B-B14F-4D97-AF65-F5344CB8AC3E}">
        <p14:creationId xmlns:p14="http://schemas.microsoft.com/office/powerpoint/2010/main" val="361997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78BEC4F-752A-BADB-1546-A71F186E89B2}"/>
              </a:ext>
            </a:extLst>
          </p:cNvPr>
          <p:cNvSpPr>
            <a:spLocks noGrp="1"/>
          </p:cNvSpPr>
          <p:nvPr>
            <p:ph type="ctrTitle"/>
          </p:nvPr>
        </p:nvSpPr>
        <p:spPr/>
        <p:txBody>
          <a:bodyPr/>
          <a:lstStyle/>
          <a:p>
            <a:r>
              <a:rPr lang="lv-LV" dirty="0"/>
              <a:t>Finanšu krāpšanas veidi</a:t>
            </a:r>
          </a:p>
        </p:txBody>
      </p:sp>
    </p:spTree>
    <p:extLst>
      <p:ext uri="{BB962C8B-B14F-4D97-AF65-F5344CB8AC3E}">
        <p14:creationId xmlns:p14="http://schemas.microsoft.com/office/powerpoint/2010/main" val="52035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1902542"/>
            <a:ext cx="12192000" cy="49554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11</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6"/>
            <a:ext cx="5251355" cy="1325563"/>
          </a:xfrm>
        </p:spPr>
        <p:txBody>
          <a:bodyPr/>
          <a:lstStyle/>
          <a:p>
            <a:r>
              <a:rPr lang="lv-LV" sz="3600" dirty="0"/>
              <a:t>Krāpšanas veidi</a:t>
            </a:r>
          </a:p>
        </p:txBody>
      </p:sp>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23600" y="226259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749214" y="2394228"/>
            <a:ext cx="2622589" cy="615553"/>
          </a:xfrm>
          <a:prstGeom prst="rect">
            <a:avLst/>
          </a:prstGeom>
          <a:noFill/>
        </p:spPr>
        <p:txBody>
          <a:bodyPr wrap="square" rtlCol="0">
            <a:spAutoFit/>
          </a:bodyPr>
          <a:lstStyle/>
          <a:p>
            <a:r>
              <a:rPr lang="lv-LV" sz="1700" dirty="0"/>
              <a:t>Viltus zvani banku vai uzraugu vārdā</a:t>
            </a:r>
          </a:p>
        </p:txBody>
      </p:sp>
      <p:pic>
        <p:nvPicPr>
          <p:cNvPr id="25" name="Grafika 24" descr="Call center outline">
            <a:extLst>
              <a:ext uri="{FF2B5EF4-FFF2-40B4-BE49-F238E27FC236}">
                <a16:creationId xmlns:a16="http://schemas.microsoft.com/office/drawing/2014/main" id="{1EEF6EC5-F2B1-C7C6-D75C-2D8E041601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16528" y="2337983"/>
            <a:ext cx="690716" cy="690716"/>
          </a:xfrm>
          <a:prstGeom prst="rect">
            <a:avLst/>
          </a:prstGeom>
        </p:spPr>
      </p:pic>
      <p:sp>
        <p:nvSpPr>
          <p:cNvPr id="2" name="Ovāls 1">
            <a:extLst>
              <a:ext uri="{FF2B5EF4-FFF2-40B4-BE49-F238E27FC236}">
                <a16:creationId xmlns:a16="http://schemas.microsoft.com/office/drawing/2014/main" id="{AAA17DB8-C128-E1A0-5064-75A1BECBDFDC}"/>
              </a:ext>
            </a:extLst>
          </p:cNvPr>
          <p:cNvSpPr>
            <a:spLocks noChangeAspect="1"/>
          </p:cNvSpPr>
          <p:nvPr/>
        </p:nvSpPr>
        <p:spPr>
          <a:xfrm>
            <a:off x="718055" y="326136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 name="TextBox 2">
            <a:extLst>
              <a:ext uri="{FF2B5EF4-FFF2-40B4-BE49-F238E27FC236}">
                <a16:creationId xmlns:a16="http://schemas.microsoft.com/office/drawing/2014/main" id="{2FC38A77-9068-4A06-36D2-2633D2E650B3}"/>
              </a:ext>
            </a:extLst>
          </p:cNvPr>
          <p:cNvSpPr txBox="1"/>
          <p:nvPr/>
        </p:nvSpPr>
        <p:spPr>
          <a:xfrm>
            <a:off x="1743669" y="3550274"/>
            <a:ext cx="2622589" cy="353943"/>
          </a:xfrm>
          <a:prstGeom prst="rect">
            <a:avLst/>
          </a:prstGeom>
          <a:noFill/>
        </p:spPr>
        <p:txBody>
          <a:bodyPr wrap="square" rtlCol="0">
            <a:spAutoFit/>
          </a:bodyPr>
          <a:lstStyle/>
          <a:p>
            <a:r>
              <a:rPr lang="lv-LV" sz="1700" dirty="0"/>
              <a:t>Viltus SMS vai e-pasti</a:t>
            </a:r>
          </a:p>
        </p:txBody>
      </p:sp>
      <p:pic>
        <p:nvPicPr>
          <p:cNvPr id="6" name="Grafika 5" descr="Open envelope outline">
            <a:extLst>
              <a:ext uri="{FF2B5EF4-FFF2-40B4-BE49-F238E27FC236}">
                <a16:creationId xmlns:a16="http://schemas.microsoft.com/office/drawing/2014/main" id="{FF4CBD59-15F1-8B78-582F-74E5C9C897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0921" y="3389317"/>
            <a:ext cx="570840" cy="570840"/>
          </a:xfrm>
          <a:prstGeom prst="rect">
            <a:avLst/>
          </a:prstGeom>
        </p:spPr>
      </p:pic>
      <p:sp>
        <p:nvSpPr>
          <p:cNvPr id="7" name="Ovāls 6">
            <a:extLst>
              <a:ext uri="{FF2B5EF4-FFF2-40B4-BE49-F238E27FC236}">
                <a16:creationId xmlns:a16="http://schemas.microsoft.com/office/drawing/2014/main" id="{24805364-EFA9-1058-7EF9-58360538C557}"/>
              </a:ext>
            </a:extLst>
          </p:cNvPr>
          <p:cNvSpPr>
            <a:spLocks noChangeAspect="1"/>
          </p:cNvSpPr>
          <p:nvPr/>
        </p:nvSpPr>
        <p:spPr>
          <a:xfrm>
            <a:off x="718055" y="4265813"/>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8" name="TextBox 7">
            <a:extLst>
              <a:ext uri="{FF2B5EF4-FFF2-40B4-BE49-F238E27FC236}">
                <a16:creationId xmlns:a16="http://schemas.microsoft.com/office/drawing/2014/main" id="{315DDBDC-E1A3-1DF8-6D44-2A8AC6A2EBC2}"/>
              </a:ext>
            </a:extLst>
          </p:cNvPr>
          <p:cNvSpPr txBox="1"/>
          <p:nvPr/>
        </p:nvSpPr>
        <p:spPr>
          <a:xfrm>
            <a:off x="1743669" y="4408199"/>
            <a:ext cx="2622589" cy="615553"/>
          </a:xfrm>
          <a:prstGeom prst="rect">
            <a:avLst/>
          </a:prstGeom>
          <a:noFill/>
        </p:spPr>
        <p:txBody>
          <a:bodyPr wrap="square" rtlCol="0">
            <a:spAutoFit/>
          </a:bodyPr>
          <a:lstStyle/>
          <a:p>
            <a:r>
              <a:rPr lang="lv-LV" sz="1700" dirty="0"/>
              <a:t>Investīciju krāpniecība (miljonu solītāji)</a:t>
            </a:r>
          </a:p>
        </p:txBody>
      </p:sp>
      <p:pic>
        <p:nvPicPr>
          <p:cNvPr id="9" name="Grafika 8" descr="Treasure chest outline">
            <a:extLst>
              <a:ext uri="{FF2B5EF4-FFF2-40B4-BE49-F238E27FC236}">
                <a16:creationId xmlns:a16="http://schemas.microsoft.com/office/drawing/2014/main" id="{B414980B-0044-3003-FD31-B7587B04FC7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43075" y="4388041"/>
            <a:ext cx="633600" cy="633600"/>
          </a:xfrm>
          <a:prstGeom prst="rect">
            <a:avLst/>
          </a:prstGeom>
        </p:spPr>
      </p:pic>
      <p:sp>
        <p:nvSpPr>
          <p:cNvPr id="10" name="Ovāls 9">
            <a:extLst>
              <a:ext uri="{FF2B5EF4-FFF2-40B4-BE49-F238E27FC236}">
                <a16:creationId xmlns:a16="http://schemas.microsoft.com/office/drawing/2014/main" id="{AF45965D-3EF3-DAE3-9C28-44528ED0F2BD}"/>
              </a:ext>
            </a:extLst>
          </p:cNvPr>
          <p:cNvSpPr>
            <a:spLocks noChangeAspect="1"/>
          </p:cNvSpPr>
          <p:nvPr/>
        </p:nvSpPr>
        <p:spPr>
          <a:xfrm>
            <a:off x="718055" y="5276578"/>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2" name="TextBox 11">
            <a:extLst>
              <a:ext uri="{FF2B5EF4-FFF2-40B4-BE49-F238E27FC236}">
                <a16:creationId xmlns:a16="http://schemas.microsoft.com/office/drawing/2014/main" id="{639026FA-BBE6-4BD5-D4A0-4412B0A966E8}"/>
              </a:ext>
            </a:extLst>
          </p:cNvPr>
          <p:cNvSpPr txBox="1"/>
          <p:nvPr/>
        </p:nvSpPr>
        <p:spPr>
          <a:xfrm>
            <a:off x="1743669" y="5537951"/>
            <a:ext cx="2622589" cy="353943"/>
          </a:xfrm>
          <a:prstGeom prst="rect">
            <a:avLst/>
          </a:prstGeom>
          <a:noFill/>
        </p:spPr>
        <p:txBody>
          <a:bodyPr wrap="square" rtlCol="0">
            <a:spAutoFit/>
          </a:bodyPr>
          <a:lstStyle/>
          <a:p>
            <a:r>
              <a:rPr lang="lv-LV" sz="1700" dirty="0"/>
              <a:t>Romantiskā krāpšana</a:t>
            </a:r>
          </a:p>
        </p:txBody>
      </p:sp>
      <p:pic>
        <p:nvPicPr>
          <p:cNvPr id="13" name="Grafika 12" descr="Sparkling Heart outline">
            <a:extLst>
              <a:ext uri="{FF2B5EF4-FFF2-40B4-BE49-F238E27FC236}">
                <a16:creationId xmlns:a16="http://schemas.microsoft.com/office/drawing/2014/main" id="{75A4CD81-8DB3-735F-5D6D-453147FB640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42379" y="5405484"/>
            <a:ext cx="627924" cy="627924"/>
          </a:xfrm>
          <a:prstGeom prst="rect">
            <a:avLst/>
          </a:prstGeom>
        </p:spPr>
      </p:pic>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5247271" y="226259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6272885" y="2394228"/>
            <a:ext cx="3002675" cy="615553"/>
          </a:xfrm>
          <a:prstGeom prst="rect">
            <a:avLst/>
          </a:prstGeom>
          <a:noFill/>
        </p:spPr>
        <p:txBody>
          <a:bodyPr wrap="square" rtlCol="0">
            <a:spAutoFit/>
          </a:bodyPr>
          <a:lstStyle/>
          <a:p>
            <a:r>
              <a:rPr lang="lv-LV" sz="1700" dirty="0"/>
              <a:t>Viltus interneta veikali, DPD, </a:t>
            </a:r>
            <a:r>
              <a:rPr lang="lv-LV" sz="1700" dirty="0" err="1"/>
              <a:t>Omniva</a:t>
            </a:r>
            <a:r>
              <a:rPr lang="lv-LV" sz="1700" dirty="0"/>
              <a:t>, Latvijas pasts</a:t>
            </a:r>
          </a:p>
        </p:txBody>
      </p:sp>
      <p:pic>
        <p:nvPicPr>
          <p:cNvPr id="17" name="Grafika 16" descr="Shopping bag outline">
            <a:extLst>
              <a:ext uri="{FF2B5EF4-FFF2-40B4-BE49-F238E27FC236}">
                <a16:creationId xmlns:a16="http://schemas.microsoft.com/office/drawing/2014/main" id="{03DBD36C-A892-B9B8-51C7-E3526637040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340199" y="2337983"/>
            <a:ext cx="690716" cy="690716"/>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5241726" y="3261365"/>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6267340" y="3366960"/>
            <a:ext cx="2622589" cy="353943"/>
          </a:xfrm>
          <a:prstGeom prst="rect">
            <a:avLst/>
          </a:prstGeom>
          <a:noFill/>
        </p:spPr>
        <p:txBody>
          <a:bodyPr wrap="square" rtlCol="0">
            <a:spAutoFit/>
          </a:bodyPr>
          <a:lstStyle/>
          <a:p>
            <a:r>
              <a:rPr lang="lv-LV" sz="1700" dirty="0"/>
              <a:t>Ziņas </a:t>
            </a:r>
            <a:r>
              <a:rPr lang="en-US" sz="1700" dirty="0"/>
              <a:t>no </a:t>
            </a:r>
            <a:r>
              <a:rPr lang="en-US" sz="1700" dirty="0" err="1"/>
              <a:t>drauga</a:t>
            </a:r>
            <a:endParaRPr lang="en-US" sz="1700" dirty="0"/>
          </a:p>
        </p:txBody>
      </p:sp>
      <p:sp>
        <p:nvSpPr>
          <p:cNvPr id="23" name="Ovāls 22">
            <a:extLst>
              <a:ext uri="{FF2B5EF4-FFF2-40B4-BE49-F238E27FC236}">
                <a16:creationId xmlns:a16="http://schemas.microsoft.com/office/drawing/2014/main" id="{0263901F-2643-69EB-D84B-894575C1AC51}"/>
              </a:ext>
            </a:extLst>
          </p:cNvPr>
          <p:cNvSpPr>
            <a:spLocks noChangeAspect="1"/>
          </p:cNvSpPr>
          <p:nvPr/>
        </p:nvSpPr>
        <p:spPr>
          <a:xfrm>
            <a:off x="5241726" y="4265813"/>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TextBox 23">
            <a:extLst>
              <a:ext uri="{FF2B5EF4-FFF2-40B4-BE49-F238E27FC236}">
                <a16:creationId xmlns:a16="http://schemas.microsoft.com/office/drawing/2014/main" id="{B64D4BF2-95EB-4D0E-EEA0-8D114542713C}"/>
              </a:ext>
            </a:extLst>
          </p:cNvPr>
          <p:cNvSpPr txBox="1"/>
          <p:nvPr/>
        </p:nvSpPr>
        <p:spPr>
          <a:xfrm>
            <a:off x="6267340" y="4408199"/>
            <a:ext cx="2622589" cy="615553"/>
          </a:xfrm>
          <a:prstGeom prst="rect">
            <a:avLst/>
          </a:prstGeom>
          <a:noFill/>
        </p:spPr>
        <p:txBody>
          <a:bodyPr wrap="square" rtlCol="0">
            <a:spAutoFit/>
          </a:bodyPr>
          <a:lstStyle/>
          <a:p>
            <a:r>
              <a:rPr lang="lv-LV" sz="1700" dirty="0"/>
              <a:t>Aicinājums atjaunot savus datus</a:t>
            </a:r>
          </a:p>
        </p:txBody>
      </p:sp>
      <p:pic>
        <p:nvPicPr>
          <p:cNvPr id="29" name="Grafika 28" descr="Document outline">
            <a:extLst>
              <a:ext uri="{FF2B5EF4-FFF2-40B4-BE49-F238E27FC236}">
                <a16:creationId xmlns:a16="http://schemas.microsoft.com/office/drawing/2014/main" id="{64D2386F-8229-EEFD-E4D8-D0D4BE1845B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5366746" y="4388041"/>
            <a:ext cx="633600" cy="633600"/>
          </a:xfrm>
          <a:prstGeom prst="rect">
            <a:avLst/>
          </a:prstGeom>
        </p:spPr>
      </p:pic>
      <p:sp>
        <p:nvSpPr>
          <p:cNvPr id="35" name="Ovāls 34">
            <a:extLst>
              <a:ext uri="{FF2B5EF4-FFF2-40B4-BE49-F238E27FC236}">
                <a16:creationId xmlns:a16="http://schemas.microsoft.com/office/drawing/2014/main" id="{6A5229C3-B43C-5300-C240-C43C461D8A31}"/>
              </a:ext>
            </a:extLst>
          </p:cNvPr>
          <p:cNvSpPr>
            <a:spLocks noChangeAspect="1"/>
          </p:cNvSpPr>
          <p:nvPr/>
        </p:nvSpPr>
        <p:spPr>
          <a:xfrm>
            <a:off x="5241726" y="5276578"/>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TextBox 35">
            <a:extLst>
              <a:ext uri="{FF2B5EF4-FFF2-40B4-BE49-F238E27FC236}">
                <a16:creationId xmlns:a16="http://schemas.microsoft.com/office/drawing/2014/main" id="{D7FCF218-162E-0F6B-8651-F367C42E3366}"/>
              </a:ext>
            </a:extLst>
          </p:cNvPr>
          <p:cNvSpPr txBox="1"/>
          <p:nvPr/>
        </p:nvSpPr>
        <p:spPr>
          <a:xfrm>
            <a:off x="6267340" y="5387077"/>
            <a:ext cx="3146020" cy="615553"/>
          </a:xfrm>
          <a:prstGeom prst="rect">
            <a:avLst/>
          </a:prstGeom>
          <a:noFill/>
        </p:spPr>
        <p:txBody>
          <a:bodyPr wrap="square" rtlCol="0">
            <a:spAutoFit/>
          </a:bodyPr>
          <a:lstStyle/>
          <a:p>
            <a:r>
              <a:rPr lang="lv-LV" sz="1700" dirty="0"/>
              <a:t>Sociālo tīklu</a:t>
            </a:r>
            <a:br>
              <a:rPr lang="lv-LV" sz="1700" dirty="0"/>
            </a:br>
            <a:r>
              <a:rPr lang="lv-LV" sz="1700" dirty="0"/>
              <a:t>viktorīnas / laimests loterijā</a:t>
            </a:r>
          </a:p>
        </p:txBody>
      </p:sp>
      <p:pic>
        <p:nvPicPr>
          <p:cNvPr id="39" name="Grafika 38" descr="Online Network outline">
            <a:extLst>
              <a:ext uri="{FF2B5EF4-FFF2-40B4-BE49-F238E27FC236}">
                <a16:creationId xmlns:a16="http://schemas.microsoft.com/office/drawing/2014/main" id="{58F649AC-047D-13F4-F7C3-BDCDE8D86F96}"/>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5394592" y="5422532"/>
            <a:ext cx="570840" cy="570840"/>
          </a:xfrm>
          <a:prstGeom prst="rect">
            <a:avLst/>
          </a:prstGeom>
        </p:spPr>
      </p:pic>
      <p:pic>
        <p:nvPicPr>
          <p:cNvPr id="40" name="Grafika 39" descr="Polaroid Pictures outline">
            <a:extLst>
              <a:ext uri="{FF2B5EF4-FFF2-40B4-BE49-F238E27FC236}">
                <a16:creationId xmlns:a16="http://schemas.microsoft.com/office/drawing/2014/main" id="{17F45BD5-2DCA-508D-03A6-80C2B26BABC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379247" y="3380938"/>
            <a:ext cx="633600" cy="633600"/>
          </a:xfrm>
          <a:prstGeom prst="rect">
            <a:avLst/>
          </a:prstGeom>
        </p:spPr>
      </p:pic>
      <p:pic>
        <p:nvPicPr>
          <p:cNvPr id="41" name="Grafika 40">
            <a:extLst>
              <a:ext uri="{FF2B5EF4-FFF2-40B4-BE49-F238E27FC236}">
                <a16:creationId xmlns:a16="http://schemas.microsoft.com/office/drawing/2014/main" id="{2A3E944F-BF68-7D5A-379F-88E5E62FD83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395493" y="6231672"/>
            <a:ext cx="1017867" cy="360000"/>
          </a:xfrm>
          <a:prstGeom prst="rect">
            <a:avLst/>
          </a:prstGeom>
        </p:spPr>
      </p:pic>
    </p:spTree>
    <p:extLst>
      <p:ext uri="{BB962C8B-B14F-4D97-AF65-F5344CB8AC3E}">
        <p14:creationId xmlns:p14="http://schemas.microsoft.com/office/powerpoint/2010/main" val="5891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8" grpId="0"/>
      <p:bldP spid="12" grpId="0"/>
      <p:bldP spid="15" grpId="0"/>
      <p:bldP spid="20" grpId="0"/>
      <p:bldP spid="2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9616D2-8763-DB0D-CA21-7B4C63BDEE64}"/>
              </a:ext>
            </a:extLst>
          </p:cNvPr>
          <p:cNvSpPr>
            <a:spLocks noGrp="1"/>
          </p:cNvSpPr>
          <p:nvPr>
            <p:ph type="ctrTitle"/>
          </p:nvPr>
        </p:nvSpPr>
        <p:spPr/>
        <p:txBody>
          <a:bodyPr/>
          <a:lstStyle/>
          <a:p>
            <a:r>
              <a:rPr lang="lv-LV" dirty="0"/>
              <a:t>Kādas ir krāpšanas pazīmes?</a:t>
            </a:r>
          </a:p>
        </p:txBody>
      </p:sp>
    </p:spTree>
    <p:extLst>
      <p:ext uri="{BB962C8B-B14F-4D97-AF65-F5344CB8AC3E}">
        <p14:creationId xmlns:p14="http://schemas.microsoft.com/office/powerpoint/2010/main" val="191074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Hot chocolate with heart marshmallows over white wood">
            <a:extLst>
              <a:ext uri="{FF2B5EF4-FFF2-40B4-BE49-F238E27FC236}">
                <a16:creationId xmlns:a16="http://schemas.microsoft.com/office/drawing/2014/main" id="{EC5AF0F2-D5D8-37F4-C0B5-49DED0DA78D0}"/>
              </a:ext>
            </a:extLst>
          </p:cNvPr>
          <p:cNvPicPr>
            <a:picLocks noGrp="1" noChangeAspect="1"/>
          </p:cNvPicPr>
          <p:nvPr>
            <p:ph type="pic" sz="quarter" idx="17"/>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479177" y="0"/>
            <a:ext cx="5712823" cy="6858000"/>
          </a:xfrm>
        </p:spPr>
      </p:pic>
      <p:sp>
        <p:nvSpPr>
          <p:cNvPr id="3" name="Virsraksts 2">
            <a:extLst>
              <a:ext uri="{FF2B5EF4-FFF2-40B4-BE49-F238E27FC236}">
                <a16:creationId xmlns:a16="http://schemas.microsoft.com/office/drawing/2014/main" id="{E789FB08-8BE0-01B3-018D-9F226C5E650B}"/>
              </a:ext>
            </a:extLst>
          </p:cNvPr>
          <p:cNvSpPr>
            <a:spLocks noGrp="1"/>
          </p:cNvSpPr>
          <p:nvPr>
            <p:ph type="ctrTitle"/>
          </p:nvPr>
        </p:nvSpPr>
        <p:spPr/>
        <p:txBody>
          <a:bodyPr/>
          <a:lstStyle/>
          <a:p>
            <a:r>
              <a:rPr lang="lv-LV" dirty="0"/>
              <a:t>Romantiskā krāpšana</a:t>
            </a:r>
          </a:p>
        </p:txBody>
      </p:sp>
      <p:sp>
        <p:nvSpPr>
          <p:cNvPr id="4" name="Teksta vietturis 3">
            <a:extLst>
              <a:ext uri="{FF2B5EF4-FFF2-40B4-BE49-F238E27FC236}">
                <a16:creationId xmlns:a16="http://schemas.microsoft.com/office/drawing/2014/main" id="{5A893B09-83FC-8CA1-5735-15E1E851910C}"/>
              </a:ext>
            </a:extLst>
          </p:cNvPr>
          <p:cNvSpPr>
            <a:spLocks noGrp="1"/>
          </p:cNvSpPr>
          <p:nvPr>
            <p:ph type="body" sz="quarter" idx="16"/>
          </p:nvPr>
        </p:nvSpPr>
        <p:spPr/>
        <p:txBody>
          <a:bodyPr/>
          <a:lstStyle/>
          <a:p>
            <a:endParaRPr lang="lv-LV"/>
          </a:p>
        </p:txBody>
      </p:sp>
    </p:spTree>
    <p:extLst>
      <p:ext uri="{BB962C8B-B14F-4D97-AF65-F5344CB8AC3E}">
        <p14:creationId xmlns:p14="http://schemas.microsoft.com/office/powerpoint/2010/main" val="398633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A5BA83F-BAD1-5103-58EE-74EA6FDF12D6}"/>
              </a:ext>
            </a:extLst>
          </p:cNvPr>
          <p:cNvSpPr>
            <a:spLocks noGrp="1"/>
          </p:cNvSpPr>
          <p:nvPr>
            <p:ph type="ctrTitle"/>
          </p:nvPr>
        </p:nvSpPr>
        <p:spPr/>
        <p:txBody>
          <a:bodyPr/>
          <a:lstStyle/>
          <a:p>
            <a:r>
              <a:rPr lang="lv-LV" dirty="0"/>
              <a:t>Pazīmes</a:t>
            </a:r>
          </a:p>
        </p:txBody>
      </p:sp>
      <p:sp>
        <p:nvSpPr>
          <p:cNvPr id="3" name="Teksta vietturis 2">
            <a:extLst>
              <a:ext uri="{FF2B5EF4-FFF2-40B4-BE49-F238E27FC236}">
                <a16:creationId xmlns:a16="http://schemas.microsoft.com/office/drawing/2014/main" id="{C8581569-D22E-0D30-5C26-92C54654F4F5}"/>
              </a:ext>
            </a:extLst>
          </p:cNvPr>
          <p:cNvSpPr>
            <a:spLocks noGrp="1"/>
          </p:cNvSpPr>
          <p:nvPr>
            <p:ph type="body" sz="quarter" idx="11"/>
          </p:nvPr>
        </p:nvSpPr>
        <p:spPr/>
        <p:txBody>
          <a:bodyPr/>
          <a:lstStyle/>
          <a:p>
            <a:r>
              <a:rPr lang="lv-LV" dirty="0"/>
              <a:t>Visticamāk nav satikts dzīvē</a:t>
            </a:r>
          </a:p>
        </p:txBody>
      </p:sp>
      <p:pic>
        <p:nvPicPr>
          <p:cNvPr id="17" name="Tiešsaistes attēla vietturis 16" descr="Lashes outline">
            <a:extLst>
              <a:ext uri="{FF2B5EF4-FFF2-40B4-BE49-F238E27FC236}">
                <a16:creationId xmlns:a16="http://schemas.microsoft.com/office/drawing/2014/main" id="{352ACC0F-9E1C-00B7-B8A4-701EF2FDAEFE}"/>
              </a:ext>
            </a:extLst>
          </p:cNvPr>
          <p:cNvPicPr>
            <a:picLocks noGrp="1" noChangeAspect="1"/>
          </p:cNvPicPr>
          <p:nvPr>
            <p:ph type="clipArt" sz="quarter" idx="1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92069" y="3059113"/>
            <a:ext cx="703262" cy="703262"/>
          </a:xfrm>
        </p:spPr>
      </p:pic>
      <p:sp>
        <p:nvSpPr>
          <p:cNvPr id="5" name="Teksta vietturis 4">
            <a:extLst>
              <a:ext uri="{FF2B5EF4-FFF2-40B4-BE49-F238E27FC236}">
                <a16:creationId xmlns:a16="http://schemas.microsoft.com/office/drawing/2014/main" id="{EF21B19E-4227-F610-B3A7-8E992FF654DF}"/>
              </a:ext>
            </a:extLst>
          </p:cNvPr>
          <p:cNvSpPr>
            <a:spLocks noGrp="1"/>
          </p:cNvSpPr>
          <p:nvPr>
            <p:ph type="body" sz="quarter" idx="14"/>
          </p:nvPr>
        </p:nvSpPr>
        <p:spPr/>
        <p:txBody>
          <a:bodyPr/>
          <a:lstStyle/>
          <a:p>
            <a:r>
              <a:rPr lang="lv-LV" dirty="0"/>
              <a:t>Mēģina iegūt internetbankas, kartes datus; lūdz veikt naudas pārskaitījumu</a:t>
            </a:r>
          </a:p>
        </p:txBody>
      </p:sp>
      <p:pic>
        <p:nvPicPr>
          <p:cNvPr id="19" name="Tiešsaistes attēla vietturis 18" descr="Credit card outline">
            <a:extLst>
              <a:ext uri="{FF2B5EF4-FFF2-40B4-BE49-F238E27FC236}">
                <a16:creationId xmlns:a16="http://schemas.microsoft.com/office/drawing/2014/main" id="{4940AF94-69A4-DBB2-FBCF-92F509629401}"/>
              </a:ext>
            </a:extLst>
          </p:cNvPr>
          <p:cNvPicPr>
            <a:picLocks noGrp="1" noChangeAspect="1"/>
          </p:cNvPicPr>
          <p:nvPr>
            <p:ph type="clipArt" sz="quarter" idx="15"/>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91275" y="4805363"/>
            <a:ext cx="704850" cy="704850"/>
          </a:xfrm>
        </p:spPr>
      </p:pic>
      <p:sp>
        <p:nvSpPr>
          <p:cNvPr id="7" name="Teksta vietturis 6">
            <a:extLst>
              <a:ext uri="{FF2B5EF4-FFF2-40B4-BE49-F238E27FC236}">
                <a16:creationId xmlns:a16="http://schemas.microsoft.com/office/drawing/2014/main" id="{5134DE56-BA79-F179-7DC6-184449EBEEA3}"/>
              </a:ext>
            </a:extLst>
          </p:cNvPr>
          <p:cNvSpPr>
            <a:spLocks noGrp="1"/>
          </p:cNvSpPr>
          <p:nvPr>
            <p:ph type="body" sz="quarter" idx="16"/>
          </p:nvPr>
        </p:nvSpPr>
        <p:spPr/>
        <p:txBody>
          <a:bodyPr/>
          <a:lstStyle/>
          <a:p>
            <a:r>
              <a:rPr lang="lv-LV" dirty="0"/>
              <a:t>Patīkama komunikācija, veidojas uzticība</a:t>
            </a:r>
          </a:p>
        </p:txBody>
      </p:sp>
      <p:pic>
        <p:nvPicPr>
          <p:cNvPr id="15" name="Tiešsaistes attēla vietturis 14" descr="Comment Heart outline">
            <a:extLst>
              <a:ext uri="{FF2B5EF4-FFF2-40B4-BE49-F238E27FC236}">
                <a16:creationId xmlns:a16="http://schemas.microsoft.com/office/drawing/2014/main" id="{F97DDCA6-55D3-3F47-8F55-C2FF777A5286}"/>
              </a:ext>
            </a:extLst>
          </p:cNvPr>
          <p:cNvPicPr>
            <a:picLocks noGrp="1" noChangeAspect="1"/>
          </p:cNvPicPr>
          <p:nvPr>
            <p:ph type="clipArt" sz="quarter" idx="17"/>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91275" y="1311275"/>
            <a:ext cx="704850" cy="704850"/>
          </a:xfrm>
        </p:spPr>
      </p:pic>
      <p:pic>
        <p:nvPicPr>
          <p:cNvPr id="13" name="Attēla vietturis 12" descr="Woman with credit card using laptop">
            <a:extLst>
              <a:ext uri="{FF2B5EF4-FFF2-40B4-BE49-F238E27FC236}">
                <a16:creationId xmlns:a16="http://schemas.microsoft.com/office/drawing/2014/main" id="{4FE6DD94-EB92-360D-2625-2F649AEBC150}"/>
              </a:ext>
            </a:extLst>
          </p:cNvPr>
          <p:cNvPicPr>
            <a:picLocks noGrp="1" noChangeAspect="1"/>
          </p:cNvPicPr>
          <p:nvPr>
            <p:ph type="pic" sz="quarter" idx="19"/>
          </p:nvPr>
        </p:nvPicPr>
        <p:blipFill>
          <a:blip r:embed="rId8" cstate="email">
            <a:duotone>
              <a:schemeClr val="accent1">
                <a:shade val="45000"/>
                <a:satMod val="135000"/>
              </a:schemeClr>
              <a:prstClr val="white"/>
            </a:duotone>
            <a:extLst>
              <a:ext uri="{BEBA8EAE-BF5A-486C-A8C5-ECC9F3942E4B}">
                <a14:imgProps xmlns:a14="http://schemas.microsoft.com/office/drawing/2010/main">
                  <a14:imgLayer r:embed="rId9">
                    <a14:imgEffect>
                      <a14:saturation sat="80000"/>
                    </a14:imgEffect>
                  </a14:imgLayer>
                </a14:imgProps>
              </a:ext>
              <a:ext uri="{28A0092B-C50C-407E-A947-70E740481C1C}">
                <a14:useLocalDpi xmlns:a14="http://schemas.microsoft.com/office/drawing/2010/main"/>
              </a:ext>
            </a:extLst>
          </a:blip>
          <a:srcRect/>
          <a:stretch/>
        </p:blipFill>
        <p:spPr/>
      </p:pic>
      <p:sp>
        <p:nvSpPr>
          <p:cNvPr id="11" name="Slaida numura vietturis 10">
            <a:extLst>
              <a:ext uri="{FF2B5EF4-FFF2-40B4-BE49-F238E27FC236}">
                <a16:creationId xmlns:a16="http://schemas.microsoft.com/office/drawing/2014/main" id="{80F9EDDE-10DB-E72C-53D5-B155982E4BA9}"/>
              </a:ext>
            </a:extLst>
          </p:cNvPr>
          <p:cNvSpPr>
            <a:spLocks noGrp="1"/>
          </p:cNvSpPr>
          <p:nvPr>
            <p:ph type="sldNum" sz="quarter" idx="21"/>
          </p:nvPr>
        </p:nvSpPr>
        <p:spPr/>
        <p:txBody>
          <a:bodyPr/>
          <a:lstStyle/>
          <a:p>
            <a:fld id="{0C9F65A0-2F09-4141-8FCD-F0391BF63056}" type="slidenum">
              <a:rPr lang="lv-LV" smtClean="0"/>
              <a:pPr/>
              <a:t>14</a:t>
            </a:fld>
            <a:endParaRPr lang="lv-LV"/>
          </a:p>
        </p:txBody>
      </p:sp>
    </p:spTree>
    <p:extLst>
      <p:ext uri="{BB962C8B-B14F-4D97-AF65-F5344CB8AC3E}">
        <p14:creationId xmlns:p14="http://schemas.microsoft.com/office/powerpoint/2010/main" val="2593853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5629067-7793-72EE-CE08-25FC287EDFB9}"/>
              </a:ext>
            </a:extLst>
          </p:cNvPr>
          <p:cNvSpPr>
            <a:spLocks noGrp="1"/>
          </p:cNvSpPr>
          <p:nvPr>
            <p:ph type="ctrTitle"/>
          </p:nvPr>
        </p:nvSpPr>
        <p:spPr/>
        <p:txBody>
          <a:bodyPr/>
          <a:lstStyle/>
          <a:p>
            <a:r>
              <a:rPr lang="lv-LV" dirty="0"/>
              <a:t>Stāsts par Annu</a:t>
            </a:r>
            <a:br>
              <a:rPr lang="lv-LV" dirty="0"/>
            </a:br>
            <a:br>
              <a:rPr lang="lv-LV" dirty="0"/>
            </a:br>
            <a:endParaRPr lang="lv-LV" dirty="0"/>
          </a:p>
        </p:txBody>
      </p:sp>
      <p:sp>
        <p:nvSpPr>
          <p:cNvPr id="4" name="Teksta vietturis 3">
            <a:extLst>
              <a:ext uri="{FF2B5EF4-FFF2-40B4-BE49-F238E27FC236}">
                <a16:creationId xmlns:a16="http://schemas.microsoft.com/office/drawing/2014/main" id="{C4F992D8-5FEC-004C-8CDB-D9BC48F397C2}"/>
              </a:ext>
            </a:extLst>
          </p:cNvPr>
          <p:cNvSpPr>
            <a:spLocks noGrp="1"/>
          </p:cNvSpPr>
          <p:nvPr>
            <p:ph type="body" sz="quarter" idx="11"/>
          </p:nvPr>
        </p:nvSpPr>
        <p:spPr/>
        <p:txBody>
          <a:bodyPr/>
          <a:lstStyle/>
          <a:p>
            <a:r>
              <a:rPr lang="lv-LV" sz="2000" dirty="0">
                <a:solidFill>
                  <a:schemeClr val="dk1"/>
                </a:solidFill>
                <a:latin typeface="Lato"/>
              </a:rPr>
              <a:t>Anna iepazīstas internetā ar ļoti jauku kungu no Lielbritānijas. Grib atbraukt ciemos. </a:t>
            </a:r>
            <a:endParaRPr lang="en-US" sz="2000" dirty="0">
              <a:solidFill>
                <a:schemeClr val="dk1"/>
              </a:solidFill>
              <a:latin typeface="Lato"/>
            </a:endParaRPr>
          </a:p>
          <a:p>
            <a:endParaRPr lang="lv-LV" sz="2000" dirty="0">
              <a:solidFill>
                <a:schemeClr val="dk1"/>
              </a:solidFill>
              <a:latin typeface="Lato"/>
            </a:endParaRPr>
          </a:p>
          <a:p>
            <a:r>
              <a:rPr lang="lv-LV" sz="2000" dirty="0">
                <a:solidFill>
                  <a:schemeClr val="dk1"/>
                </a:solidFill>
                <a:latin typeface="Lato"/>
              </a:rPr>
              <a:t>Annai atnācis pārsteigums – dāvana Latvijas Pastā. Jāapmaksā tikai sūtīšanas izdevumi.</a:t>
            </a:r>
            <a:endParaRPr lang="en-US" sz="2000" dirty="0">
              <a:solidFill>
                <a:schemeClr val="dk1"/>
              </a:solidFill>
              <a:latin typeface="Lato"/>
            </a:endParaRPr>
          </a:p>
          <a:p>
            <a:endParaRPr lang="lv-LV" dirty="0"/>
          </a:p>
        </p:txBody>
      </p:sp>
      <p:pic>
        <p:nvPicPr>
          <p:cNvPr id="10" name="Attēla vietturis 9" descr="Woman wearing turtleneck">
            <a:extLst>
              <a:ext uri="{FF2B5EF4-FFF2-40B4-BE49-F238E27FC236}">
                <a16:creationId xmlns:a16="http://schemas.microsoft.com/office/drawing/2014/main" id="{83997BEF-6306-A321-CD00-4F5AE2B374D8}"/>
              </a:ext>
            </a:extLst>
          </p:cNvPr>
          <p:cNvPicPr>
            <a:picLocks noGrp="1" noChangeAspect="1"/>
          </p:cNvPicPr>
          <p:nvPr>
            <p:ph type="pic" sz="quarter" idx="19"/>
          </p:nvPr>
        </p:nvPicPr>
        <p:blipFill rotWithShape="1">
          <a:blip r:embed="rId2" cstate="email">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a:ext>
            </a:extLst>
          </a:blip>
          <a:srcRect/>
          <a:stretch/>
        </p:blipFill>
        <p:spPr>
          <a:xfrm>
            <a:off x="0" y="0"/>
            <a:ext cx="5336275" cy="6858000"/>
          </a:xfrm>
        </p:spPr>
      </p:pic>
    </p:spTree>
    <p:extLst>
      <p:ext uri="{BB962C8B-B14F-4D97-AF65-F5344CB8AC3E}">
        <p14:creationId xmlns:p14="http://schemas.microsoft.com/office/powerpoint/2010/main" val="212447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A picture containing indoor, flower, wall, window&#10;&#10;Description automatically generated">
            <a:extLst>
              <a:ext uri="{FF2B5EF4-FFF2-40B4-BE49-F238E27FC236}">
                <a16:creationId xmlns:a16="http://schemas.microsoft.com/office/drawing/2014/main" id="{41D3CAEA-3D7B-A60A-1D0B-A501AF87BE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b="-1"/>
          <a:stretch/>
        </p:blipFill>
        <p:spPr>
          <a:xfrm>
            <a:off x="0" y="1916264"/>
            <a:ext cx="3800723" cy="4047214"/>
          </a:xfrm>
          <a:prstGeom prst="rect">
            <a:avLst/>
          </a:prstGeom>
        </p:spPr>
      </p:pic>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16</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p:txBody>
          <a:bodyPr/>
          <a:lstStyle/>
          <a:p>
            <a:r>
              <a:rPr lang="lv-LV" sz="3600" dirty="0"/>
              <a:t>Cits stāsts par Annu</a:t>
            </a:r>
          </a:p>
        </p:txBody>
      </p:sp>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8802" y="6231672"/>
            <a:ext cx="1017867" cy="360000"/>
          </a:xfrm>
          <a:prstGeom prst="rect">
            <a:avLst/>
          </a:prstGeom>
        </p:spPr>
      </p:pic>
      <p:pic>
        <p:nvPicPr>
          <p:cNvPr id="4" name="15 Romantiskā krāpniecība - mammas kredītkarte ">
            <a:hlinkClick r:id="" action="ppaction://media"/>
            <a:extLst>
              <a:ext uri="{FF2B5EF4-FFF2-40B4-BE49-F238E27FC236}">
                <a16:creationId xmlns:a16="http://schemas.microsoft.com/office/drawing/2014/main" id="{EE635BAE-FE00-B767-D148-70FAC22E21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15800" y="2935657"/>
            <a:ext cx="1980000" cy="1980000"/>
          </a:xfrm>
          <a:prstGeom prst="rect">
            <a:avLst/>
          </a:prstGeom>
        </p:spPr>
      </p:pic>
    </p:spTree>
    <p:extLst>
      <p:ext uri="{BB962C8B-B14F-4D97-AF65-F5344CB8AC3E}">
        <p14:creationId xmlns:p14="http://schemas.microsoft.com/office/powerpoint/2010/main" val="34187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Close-up of a pen writing on a chart">
            <a:extLst>
              <a:ext uri="{FF2B5EF4-FFF2-40B4-BE49-F238E27FC236}">
                <a16:creationId xmlns:a16="http://schemas.microsoft.com/office/drawing/2014/main" id="{EC5AF0F2-D5D8-37F4-C0B5-49DED0DA78D0}"/>
              </a:ext>
            </a:extLst>
          </p:cNvPr>
          <p:cNvPicPr>
            <a:picLocks noGrp="1" noChangeAspect="1"/>
          </p:cNvPicPr>
          <p:nvPr>
            <p:ph type="pic" sz="quarter" idx="17"/>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6000"/>
                    </a14:imgEffect>
                  </a14:imgLayer>
                </a14:imgProps>
              </a:ext>
              <a:ext uri="{28A0092B-C50C-407E-A947-70E740481C1C}">
                <a14:useLocalDpi xmlns:a14="http://schemas.microsoft.com/office/drawing/2010/main"/>
              </a:ext>
            </a:extLst>
          </a:blip>
          <a:srcRect/>
          <a:stretch/>
        </p:blipFill>
        <p:spPr>
          <a:xfrm>
            <a:off x="6479177" y="0"/>
            <a:ext cx="5712823" cy="6858000"/>
          </a:xfrm>
        </p:spPr>
      </p:pic>
      <p:sp>
        <p:nvSpPr>
          <p:cNvPr id="3" name="Virsraksts 2">
            <a:extLst>
              <a:ext uri="{FF2B5EF4-FFF2-40B4-BE49-F238E27FC236}">
                <a16:creationId xmlns:a16="http://schemas.microsoft.com/office/drawing/2014/main" id="{E789FB08-8BE0-01B3-018D-9F226C5E650B}"/>
              </a:ext>
            </a:extLst>
          </p:cNvPr>
          <p:cNvSpPr>
            <a:spLocks noGrp="1"/>
          </p:cNvSpPr>
          <p:nvPr>
            <p:ph type="ctrTitle"/>
          </p:nvPr>
        </p:nvSpPr>
        <p:spPr/>
        <p:txBody>
          <a:bodyPr/>
          <a:lstStyle/>
          <a:p>
            <a:r>
              <a:rPr lang="lv-LV" dirty="0"/>
              <a:t>Investīciju krāpšana</a:t>
            </a:r>
          </a:p>
        </p:txBody>
      </p:sp>
    </p:spTree>
    <p:extLst>
      <p:ext uri="{BB962C8B-B14F-4D97-AF65-F5344CB8AC3E}">
        <p14:creationId xmlns:p14="http://schemas.microsoft.com/office/powerpoint/2010/main" val="390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0AD38C14-3DBA-7371-E431-5B7A8A456416}"/>
              </a:ext>
            </a:extLst>
          </p:cNvPr>
          <p:cNvSpPr>
            <a:spLocks noGrp="1"/>
          </p:cNvSpPr>
          <p:nvPr>
            <p:ph type="body" sz="quarter" idx="32"/>
          </p:nvPr>
        </p:nvSpPr>
        <p:spPr/>
        <p:txBody>
          <a:bodyPr anchor="ctr"/>
          <a:lstStyle/>
          <a:p>
            <a:r>
              <a:rPr lang="lv-LV" dirty="0">
                <a:solidFill>
                  <a:schemeClr val="accent1">
                    <a:lumMod val="75000"/>
                  </a:schemeClr>
                </a:solidFill>
              </a:rPr>
              <a:t>Izdevušās krāpšanas finanšu platformās 2021. gadā pa vecumu grupā</a:t>
            </a:r>
          </a:p>
        </p:txBody>
      </p:sp>
      <p:sp>
        <p:nvSpPr>
          <p:cNvPr id="4" name="Slaida numura vietturis 3">
            <a:extLst>
              <a:ext uri="{FF2B5EF4-FFF2-40B4-BE49-F238E27FC236}">
                <a16:creationId xmlns:a16="http://schemas.microsoft.com/office/drawing/2014/main" id="{7AC4A076-319A-E719-9062-E9FCE679CECA}"/>
              </a:ext>
            </a:extLst>
          </p:cNvPr>
          <p:cNvSpPr>
            <a:spLocks noGrp="1"/>
          </p:cNvSpPr>
          <p:nvPr>
            <p:ph type="sldNum" sz="quarter" idx="34"/>
          </p:nvPr>
        </p:nvSpPr>
        <p:spPr/>
        <p:txBody>
          <a:bodyPr/>
          <a:lstStyle/>
          <a:p>
            <a:fld id="{996AB5CB-324E-4DF2-A5C1-250B3D34230D}" type="slidenum">
              <a:rPr lang="lv-LV" smtClean="0"/>
              <a:pPr/>
              <a:t>18</a:t>
            </a:fld>
            <a:endParaRPr lang="lv-LV"/>
          </a:p>
        </p:txBody>
      </p:sp>
      <p:sp>
        <p:nvSpPr>
          <p:cNvPr id="5" name="Teksta vietturis 4">
            <a:extLst>
              <a:ext uri="{FF2B5EF4-FFF2-40B4-BE49-F238E27FC236}">
                <a16:creationId xmlns:a16="http://schemas.microsoft.com/office/drawing/2014/main" id="{504557E2-131A-FC2F-B5B5-6B807DBFD18E}"/>
              </a:ext>
            </a:extLst>
          </p:cNvPr>
          <p:cNvSpPr>
            <a:spLocks noGrp="1"/>
          </p:cNvSpPr>
          <p:nvPr>
            <p:ph type="body" sz="quarter" idx="36"/>
          </p:nvPr>
        </p:nvSpPr>
        <p:spPr/>
        <p:txBody>
          <a:bodyPr/>
          <a:lstStyle/>
          <a:p>
            <a:r>
              <a:rPr lang="lv-LV" dirty="0"/>
              <a:t>Avots: Valsts policija</a:t>
            </a:r>
          </a:p>
        </p:txBody>
      </p:sp>
      <p:sp>
        <p:nvSpPr>
          <p:cNvPr id="6" name="Virsraksts 5">
            <a:extLst>
              <a:ext uri="{FF2B5EF4-FFF2-40B4-BE49-F238E27FC236}">
                <a16:creationId xmlns:a16="http://schemas.microsoft.com/office/drawing/2014/main" id="{1C42FA9B-4374-D6BE-AC4E-B9B096B2CA1B}"/>
              </a:ext>
            </a:extLst>
          </p:cNvPr>
          <p:cNvSpPr>
            <a:spLocks noGrp="1"/>
          </p:cNvSpPr>
          <p:nvPr>
            <p:ph type="title"/>
          </p:nvPr>
        </p:nvSpPr>
        <p:spPr/>
        <p:txBody>
          <a:bodyPr/>
          <a:lstStyle/>
          <a:p>
            <a:r>
              <a:rPr lang="lv-LV" sz="3200" dirty="0"/>
              <a:t>Investīciju krāpšanās cietušā profils: vecums</a:t>
            </a:r>
          </a:p>
        </p:txBody>
      </p:sp>
      <p:graphicFrame>
        <p:nvGraphicFramePr>
          <p:cNvPr id="7" name="Chart 8">
            <a:extLst>
              <a:ext uri="{FF2B5EF4-FFF2-40B4-BE49-F238E27FC236}">
                <a16:creationId xmlns:a16="http://schemas.microsoft.com/office/drawing/2014/main" id="{27366482-54D4-8DCF-E945-EC07978EE120}"/>
              </a:ext>
            </a:extLst>
          </p:cNvPr>
          <p:cNvGraphicFramePr>
            <a:graphicFrameLocks noGrp="1"/>
          </p:cNvGraphicFramePr>
          <p:nvPr>
            <p:ph type="chart" sz="quarter" idx="33"/>
            <p:extLst>
              <p:ext uri="{D42A27DB-BD31-4B8C-83A1-F6EECF244321}">
                <p14:modId xmlns:p14="http://schemas.microsoft.com/office/powerpoint/2010/main" val="3898525355"/>
              </p:ext>
            </p:extLst>
          </p:nvPr>
        </p:nvGraphicFramePr>
        <p:xfrm>
          <a:off x="939089" y="2258170"/>
          <a:ext cx="10621528" cy="367350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B12AFF7-F978-9AEF-AB8E-F3826C68C8AC}"/>
              </a:ext>
            </a:extLst>
          </p:cNvPr>
          <p:cNvSpPr txBox="1"/>
          <p:nvPr/>
        </p:nvSpPr>
        <p:spPr>
          <a:xfrm rot="16200000">
            <a:off x="311997" y="3763703"/>
            <a:ext cx="961793" cy="292388"/>
          </a:xfrm>
          <a:prstGeom prst="rect">
            <a:avLst/>
          </a:prstGeom>
          <a:noFill/>
        </p:spPr>
        <p:txBody>
          <a:bodyPr wrap="square">
            <a:spAutoFit/>
          </a:bodyPr>
          <a:lstStyle/>
          <a:p>
            <a:pPr algn="ctr"/>
            <a:r>
              <a:rPr lang="lv-LV" sz="1300" i="0" u="none" strike="noStrike" baseline="0" dirty="0">
                <a:solidFill>
                  <a:schemeClr val="accent1">
                    <a:lumMod val="75000"/>
                  </a:schemeClr>
                </a:solidFill>
                <a:latin typeface="+mn-lt"/>
              </a:rPr>
              <a:t>Vecums</a:t>
            </a:r>
            <a:endParaRPr lang="lv-LV" sz="1300" dirty="0">
              <a:solidFill>
                <a:schemeClr val="accent1">
                  <a:lumMod val="75000"/>
                </a:schemeClr>
              </a:solidFill>
            </a:endParaRPr>
          </a:p>
        </p:txBody>
      </p:sp>
      <p:sp>
        <p:nvSpPr>
          <p:cNvPr id="9" name="TextBox 8">
            <a:extLst>
              <a:ext uri="{FF2B5EF4-FFF2-40B4-BE49-F238E27FC236}">
                <a16:creationId xmlns:a16="http://schemas.microsoft.com/office/drawing/2014/main" id="{2717144B-636F-1BCC-A45C-D902401E30B3}"/>
              </a:ext>
            </a:extLst>
          </p:cNvPr>
          <p:cNvSpPr txBox="1"/>
          <p:nvPr/>
        </p:nvSpPr>
        <p:spPr>
          <a:xfrm>
            <a:off x="5607738" y="5866842"/>
            <a:ext cx="961793" cy="292388"/>
          </a:xfrm>
          <a:prstGeom prst="rect">
            <a:avLst/>
          </a:prstGeom>
          <a:noFill/>
        </p:spPr>
        <p:txBody>
          <a:bodyPr wrap="square">
            <a:spAutoFit/>
          </a:bodyPr>
          <a:lstStyle/>
          <a:p>
            <a:pPr algn="ctr"/>
            <a:r>
              <a:rPr lang="lv-LV" sz="1300" i="0" u="none" strike="noStrike" baseline="0" dirty="0">
                <a:solidFill>
                  <a:schemeClr val="accent1">
                    <a:lumMod val="75000"/>
                  </a:schemeClr>
                </a:solidFill>
                <a:latin typeface="+mn-lt"/>
              </a:rPr>
              <a:t>Skaits</a:t>
            </a:r>
            <a:endParaRPr lang="lv-LV" sz="1300" dirty="0">
              <a:solidFill>
                <a:schemeClr val="accent1">
                  <a:lumMod val="75000"/>
                </a:schemeClr>
              </a:solidFill>
            </a:endParaRPr>
          </a:p>
        </p:txBody>
      </p:sp>
    </p:spTree>
    <p:extLst>
      <p:ext uri="{BB962C8B-B14F-4D97-AF65-F5344CB8AC3E}">
        <p14:creationId xmlns:p14="http://schemas.microsoft.com/office/powerpoint/2010/main" val="345225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A5BA83F-BAD1-5103-58EE-74EA6FDF12D6}"/>
              </a:ext>
            </a:extLst>
          </p:cNvPr>
          <p:cNvSpPr>
            <a:spLocks noGrp="1"/>
          </p:cNvSpPr>
          <p:nvPr>
            <p:ph type="ctrTitle"/>
          </p:nvPr>
        </p:nvSpPr>
        <p:spPr/>
        <p:txBody>
          <a:bodyPr/>
          <a:lstStyle/>
          <a:p>
            <a:r>
              <a:rPr lang="lv-LV" dirty="0"/>
              <a:t>Pazīmes</a:t>
            </a:r>
          </a:p>
        </p:txBody>
      </p:sp>
      <p:sp>
        <p:nvSpPr>
          <p:cNvPr id="3" name="Teksta vietturis 2">
            <a:extLst>
              <a:ext uri="{FF2B5EF4-FFF2-40B4-BE49-F238E27FC236}">
                <a16:creationId xmlns:a16="http://schemas.microsoft.com/office/drawing/2014/main" id="{C8581569-D22E-0D30-5C26-92C54654F4F5}"/>
              </a:ext>
            </a:extLst>
          </p:cNvPr>
          <p:cNvSpPr>
            <a:spLocks noGrp="1"/>
          </p:cNvSpPr>
          <p:nvPr>
            <p:ph type="body" sz="quarter" idx="11"/>
          </p:nvPr>
        </p:nvSpPr>
        <p:spPr/>
        <p:txBody>
          <a:bodyPr/>
          <a:lstStyle/>
          <a:p>
            <a:r>
              <a:rPr lang="lv-LV" dirty="0"/>
              <a:t>Izmanto slavenības, citus cilvēkus kā piemērus</a:t>
            </a:r>
          </a:p>
        </p:txBody>
      </p:sp>
      <p:pic>
        <p:nvPicPr>
          <p:cNvPr id="17" name="Tiešsaistes attēla vietturis 16" descr="Target Audience outline">
            <a:extLst>
              <a:ext uri="{FF2B5EF4-FFF2-40B4-BE49-F238E27FC236}">
                <a16:creationId xmlns:a16="http://schemas.microsoft.com/office/drawing/2014/main" id="{352ACC0F-9E1C-00B7-B8A4-701EF2FDAEFE}"/>
              </a:ext>
            </a:extLst>
          </p:cNvPr>
          <p:cNvPicPr>
            <a:picLocks noGrp="1" noChangeAspect="1"/>
          </p:cNvPicPr>
          <p:nvPr>
            <p:ph type="clipArt" sz="quarter" idx="1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349738" y="3055050"/>
            <a:ext cx="828128" cy="828128"/>
          </a:xfrm>
        </p:spPr>
      </p:pic>
      <p:sp>
        <p:nvSpPr>
          <p:cNvPr id="5" name="Teksta vietturis 4">
            <a:extLst>
              <a:ext uri="{FF2B5EF4-FFF2-40B4-BE49-F238E27FC236}">
                <a16:creationId xmlns:a16="http://schemas.microsoft.com/office/drawing/2014/main" id="{EF21B19E-4227-F610-B3A7-8E992FF654DF}"/>
              </a:ext>
            </a:extLst>
          </p:cNvPr>
          <p:cNvSpPr>
            <a:spLocks noGrp="1"/>
          </p:cNvSpPr>
          <p:nvPr>
            <p:ph type="body" sz="quarter" idx="14"/>
          </p:nvPr>
        </p:nvSpPr>
        <p:spPr/>
        <p:txBody>
          <a:bodyPr/>
          <a:lstStyle/>
          <a:p>
            <a:r>
              <a:rPr lang="lv-LV" dirty="0"/>
              <a:t>Tīmekļa vietnes, platformas rada profesionālu, īstu iespaidu</a:t>
            </a:r>
          </a:p>
        </p:txBody>
      </p:sp>
      <p:pic>
        <p:nvPicPr>
          <p:cNvPr id="19" name="Tiešsaistes attēla vietturis 18" descr="Programmer male outline">
            <a:extLst>
              <a:ext uri="{FF2B5EF4-FFF2-40B4-BE49-F238E27FC236}">
                <a16:creationId xmlns:a16="http://schemas.microsoft.com/office/drawing/2014/main" id="{4940AF94-69A4-DBB2-FBCF-92F509629401}"/>
              </a:ext>
            </a:extLst>
          </p:cNvPr>
          <p:cNvPicPr>
            <a:picLocks noGrp="1" noChangeAspect="1"/>
          </p:cNvPicPr>
          <p:nvPr>
            <p:ph type="clipArt" sz="quarter" idx="15"/>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49738" y="4682085"/>
            <a:ext cx="828128" cy="828128"/>
          </a:xfrm>
        </p:spPr>
      </p:pic>
      <p:sp>
        <p:nvSpPr>
          <p:cNvPr id="7" name="Teksta vietturis 6">
            <a:extLst>
              <a:ext uri="{FF2B5EF4-FFF2-40B4-BE49-F238E27FC236}">
                <a16:creationId xmlns:a16="http://schemas.microsoft.com/office/drawing/2014/main" id="{5134DE56-BA79-F179-7DC6-184449EBEEA3}"/>
              </a:ext>
            </a:extLst>
          </p:cNvPr>
          <p:cNvSpPr>
            <a:spLocks noGrp="1"/>
          </p:cNvSpPr>
          <p:nvPr>
            <p:ph type="body" sz="quarter" idx="16"/>
          </p:nvPr>
        </p:nvSpPr>
        <p:spPr/>
        <p:txBody>
          <a:bodyPr/>
          <a:lstStyle/>
          <a:p>
            <a:r>
              <a:rPr lang="lv-LV" dirty="0"/>
              <a:t>Sola lielu peļņu</a:t>
            </a:r>
          </a:p>
        </p:txBody>
      </p:sp>
      <p:pic>
        <p:nvPicPr>
          <p:cNvPr id="15" name="Tiešsaistes attēla vietturis 14" descr="Coins outline">
            <a:extLst>
              <a:ext uri="{FF2B5EF4-FFF2-40B4-BE49-F238E27FC236}">
                <a16:creationId xmlns:a16="http://schemas.microsoft.com/office/drawing/2014/main" id="{F97DDCA6-55D3-3F47-8F55-C2FF777A5286}"/>
              </a:ext>
            </a:extLst>
          </p:cNvPr>
          <p:cNvPicPr>
            <a:picLocks noGrp="1" noChangeAspect="1"/>
          </p:cNvPicPr>
          <p:nvPr>
            <p:ph type="clipArt" sz="quarter" idx="17"/>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391275" y="1311275"/>
            <a:ext cx="704850" cy="704850"/>
          </a:xfrm>
        </p:spPr>
      </p:pic>
      <p:pic>
        <p:nvPicPr>
          <p:cNvPr id="13" name="Attēla vietturis 12" descr="Digital stock icons in closeup">
            <a:extLst>
              <a:ext uri="{FF2B5EF4-FFF2-40B4-BE49-F238E27FC236}">
                <a16:creationId xmlns:a16="http://schemas.microsoft.com/office/drawing/2014/main" id="{4FE6DD94-EB92-360D-2625-2F649AEBC150}"/>
              </a:ext>
            </a:extLst>
          </p:cNvPr>
          <p:cNvPicPr>
            <a:picLocks noGrp="1" noChangeAspect="1"/>
          </p:cNvPicPr>
          <p:nvPr>
            <p:ph type="pic" sz="quarter" idx="19"/>
          </p:nvPr>
        </p:nvPicPr>
        <p:blipFill>
          <a:blip r:embed="rId8" cstate="email">
            <a:duotone>
              <a:schemeClr val="accent1">
                <a:shade val="45000"/>
                <a:satMod val="135000"/>
              </a:schemeClr>
              <a:prstClr val="white"/>
            </a:duotone>
            <a:extLst>
              <a:ext uri="{BEBA8EAE-BF5A-486C-A8C5-ECC9F3942E4B}">
                <a14:imgProps xmlns:a14="http://schemas.microsoft.com/office/drawing/2010/main">
                  <a14:imgLayer r:embed="rId9">
                    <a14:imgEffect>
                      <a14:colorTemperature colorTemp="7268"/>
                    </a14:imgEffect>
                    <a14:imgEffect>
                      <a14:saturation sat="87000"/>
                    </a14:imgEffect>
                  </a14:imgLayer>
                </a14:imgProps>
              </a:ext>
              <a:ext uri="{28A0092B-C50C-407E-A947-70E740481C1C}">
                <a14:useLocalDpi xmlns:a14="http://schemas.microsoft.com/office/drawing/2010/main"/>
              </a:ext>
            </a:extLst>
          </a:blip>
          <a:srcRect/>
          <a:stretch/>
        </p:blipFill>
        <p:spPr/>
      </p:pic>
      <p:sp>
        <p:nvSpPr>
          <p:cNvPr id="11" name="Slaida numura vietturis 10">
            <a:extLst>
              <a:ext uri="{FF2B5EF4-FFF2-40B4-BE49-F238E27FC236}">
                <a16:creationId xmlns:a16="http://schemas.microsoft.com/office/drawing/2014/main" id="{80F9EDDE-10DB-E72C-53D5-B155982E4BA9}"/>
              </a:ext>
            </a:extLst>
          </p:cNvPr>
          <p:cNvSpPr>
            <a:spLocks noGrp="1"/>
          </p:cNvSpPr>
          <p:nvPr>
            <p:ph type="sldNum" sz="quarter" idx="21"/>
          </p:nvPr>
        </p:nvSpPr>
        <p:spPr/>
        <p:txBody>
          <a:bodyPr/>
          <a:lstStyle/>
          <a:p>
            <a:fld id="{0C9F65A0-2F09-4141-8FCD-F0391BF63056}" type="slidenum">
              <a:rPr lang="lv-LV" smtClean="0"/>
              <a:pPr/>
              <a:t>19</a:t>
            </a:fld>
            <a:endParaRPr lang="lv-LV"/>
          </a:p>
        </p:txBody>
      </p:sp>
    </p:spTree>
    <p:extLst>
      <p:ext uri="{BB962C8B-B14F-4D97-AF65-F5344CB8AC3E}">
        <p14:creationId xmlns:p14="http://schemas.microsoft.com/office/powerpoint/2010/main" val="281441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Coin purse full of credit cards">
            <a:extLst>
              <a:ext uri="{FF2B5EF4-FFF2-40B4-BE49-F238E27FC236}">
                <a16:creationId xmlns:a16="http://schemas.microsoft.com/office/drawing/2014/main" id="{169079FB-3F72-67E3-A500-C1E3A586F716}"/>
              </a:ext>
            </a:extLst>
          </p:cNvPr>
          <p:cNvPicPr>
            <a:picLocks noGrp="1" noChangeAspect="1"/>
          </p:cNvPicPr>
          <p:nvPr>
            <p:ph type="pic" sz="quarter" idx="17"/>
          </p:nvPr>
        </p:nvPicPr>
        <p:blipFill rotWithShape="1">
          <a:blip r:embed="rId2" cstate="email">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r="-2"/>
          <a:stretch/>
        </p:blipFill>
        <p:spPr>
          <a:xfrm>
            <a:off x="6479177" y="0"/>
            <a:ext cx="5712823" cy="6858000"/>
          </a:xfrm>
          <a:noFill/>
        </p:spPr>
      </p:pic>
      <p:sp>
        <p:nvSpPr>
          <p:cNvPr id="3" name="Virsraksts 2">
            <a:extLst>
              <a:ext uri="{FF2B5EF4-FFF2-40B4-BE49-F238E27FC236}">
                <a16:creationId xmlns:a16="http://schemas.microsoft.com/office/drawing/2014/main" id="{2E958F95-241D-CFF6-6A23-BA76133488FB}"/>
              </a:ext>
            </a:extLst>
          </p:cNvPr>
          <p:cNvSpPr>
            <a:spLocks noGrp="1"/>
          </p:cNvSpPr>
          <p:nvPr>
            <p:ph type="ctrTitle"/>
          </p:nvPr>
        </p:nvSpPr>
        <p:spPr>
          <a:xfrm>
            <a:off x="989235" y="2660949"/>
            <a:ext cx="4944534" cy="1536099"/>
          </a:xfrm>
        </p:spPr>
        <p:txBody>
          <a:bodyPr anchor="ctr">
            <a:normAutofit/>
          </a:bodyPr>
          <a:lstStyle/>
          <a:p>
            <a:pPr>
              <a:lnSpc>
                <a:spcPct val="90000"/>
              </a:lnSpc>
            </a:pPr>
            <a:r>
              <a:rPr lang="lv-LV" sz="3400"/>
              <a:t>Vai Tu ļautu svešiniekam uz ielas paturēt savu maciņu?</a:t>
            </a:r>
          </a:p>
        </p:txBody>
      </p:sp>
    </p:spTree>
    <p:extLst>
      <p:ext uri="{BB962C8B-B14F-4D97-AF65-F5344CB8AC3E}">
        <p14:creationId xmlns:p14="http://schemas.microsoft.com/office/powerpoint/2010/main" val="4016071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6516DFA-F009-6483-2649-2DC74568FCE1}"/>
              </a:ext>
            </a:extLst>
          </p:cNvPr>
          <p:cNvSpPr>
            <a:spLocks noGrp="1"/>
          </p:cNvSpPr>
          <p:nvPr>
            <p:ph type="sldNum" sz="quarter" idx="34"/>
          </p:nvPr>
        </p:nvSpPr>
        <p:spPr/>
        <p:txBody>
          <a:bodyPr/>
          <a:lstStyle/>
          <a:p>
            <a:fld id="{996AB5CB-324E-4DF2-A5C1-250B3D34230D}" type="slidenum">
              <a:rPr lang="lv-LV" smtClean="0"/>
              <a:pPr/>
              <a:t>20</a:t>
            </a:fld>
            <a:endParaRPr lang="lv-LV"/>
          </a:p>
        </p:txBody>
      </p:sp>
      <p:sp>
        <p:nvSpPr>
          <p:cNvPr id="6" name="Virsraksts 5">
            <a:extLst>
              <a:ext uri="{FF2B5EF4-FFF2-40B4-BE49-F238E27FC236}">
                <a16:creationId xmlns:a16="http://schemas.microsoft.com/office/drawing/2014/main" id="{9A2F0545-3E59-9263-CB18-AB8E1CAF8DEE}"/>
              </a:ext>
            </a:extLst>
          </p:cNvPr>
          <p:cNvSpPr>
            <a:spLocks noGrp="1"/>
          </p:cNvSpPr>
          <p:nvPr>
            <p:ph type="title"/>
          </p:nvPr>
        </p:nvSpPr>
        <p:spPr/>
        <p:txBody>
          <a:bodyPr/>
          <a:lstStyle/>
          <a:p>
            <a:r>
              <a:rPr lang="lv-LV" dirty="0"/>
              <a:t>Pārbaudi platformas drošību!</a:t>
            </a:r>
          </a:p>
        </p:txBody>
      </p:sp>
      <p:sp>
        <p:nvSpPr>
          <p:cNvPr id="7" name="Teksta vietturis 6">
            <a:extLst>
              <a:ext uri="{FF2B5EF4-FFF2-40B4-BE49-F238E27FC236}">
                <a16:creationId xmlns:a16="http://schemas.microsoft.com/office/drawing/2014/main" id="{243BDBA4-09C8-BA65-EC62-0C593BB19376}"/>
              </a:ext>
            </a:extLst>
          </p:cNvPr>
          <p:cNvSpPr>
            <a:spLocks noGrp="1"/>
          </p:cNvSpPr>
          <p:nvPr>
            <p:ph type="body" sz="quarter" idx="38"/>
          </p:nvPr>
        </p:nvSpPr>
        <p:spPr/>
        <p:txBody>
          <a:bodyPr/>
          <a:lstStyle/>
          <a:p>
            <a:r>
              <a:rPr lang="lv-LV" b="1" dirty="0"/>
              <a:t>Interneta veikala tīmekļvietnes adrese: </a:t>
            </a:r>
          </a:p>
          <a:p>
            <a:pPr marL="342900" indent="-342900">
              <a:buFont typeface="Arial" panose="020B0604020202020204" pitchFamily="34" charset="0"/>
              <a:buChar char="•"/>
            </a:pPr>
            <a:r>
              <a:rPr lang="lv-LV" b="1" dirty="0"/>
              <a:t>droša</a:t>
            </a:r>
            <a:r>
              <a:rPr lang="lv-LV" dirty="0"/>
              <a:t> sākas ar https:// </a:t>
            </a:r>
          </a:p>
          <a:p>
            <a:pPr marL="342900" indent="-342900">
              <a:buFont typeface="Arial" panose="020B0604020202020204" pitchFamily="34" charset="0"/>
              <a:buChar char="•"/>
            </a:pPr>
            <a:r>
              <a:rPr lang="lv-LV" b="1" dirty="0"/>
              <a:t>nedroša</a:t>
            </a:r>
            <a:r>
              <a:rPr lang="lv-LV" dirty="0"/>
              <a:t> ar http:// </a:t>
            </a:r>
          </a:p>
          <a:p>
            <a:endParaRPr lang="lv-LV" dirty="0"/>
          </a:p>
          <a:p>
            <a:r>
              <a:rPr lang="lv-LV" dirty="0"/>
              <a:t>Licencētu ieguldījumu pakalpojumu sniedzēju saraksts pieejams bank.lv</a:t>
            </a:r>
          </a:p>
          <a:p>
            <a:endParaRPr lang="lv-LV" dirty="0"/>
          </a:p>
          <a:p>
            <a:r>
              <a:rPr lang="lv-LV" dirty="0"/>
              <a:t>Vienmēr nepieciešams veikt izpēti pirms ieguldīt savus finanšu </a:t>
            </a:r>
            <a:r>
              <a:rPr lang="lv-LV" dirty="0" err="1"/>
              <a:t>līzekļus</a:t>
            </a:r>
            <a:endParaRPr lang="lv-LV" dirty="0"/>
          </a:p>
          <a:p>
            <a:pPr marL="342900" indent="-342900">
              <a:buFont typeface="Arial" panose="020B0604020202020204" pitchFamily="34" charset="0"/>
              <a:buChar char="•"/>
            </a:pPr>
            <a:endParaRPr lang="lv-LV" dirty="0"/>
          </a:p>
          <a:p>
            <a:endParaRPr lang="lv-LV" dirty="0"/>
          </a:p>
        </p:txBody>
      </p:sp>
      <p:pic>
        <p:nvPicPr>
          <p:cNvPr id="10" name="Attēls 9" descr="Yellow star chat bubble">
            <a:extLst>
              <a:ext uri="{FF2B5EF4-FFF2-40B4-BE49-F238E27FC236}">
                <a16:creationId xmlns:a16="http://schemas.microsoft.com/office/drawing/2014/main" id="{AE168A04-2AF5-A60B-D3A3-DA290CAA58E1}"/>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 y="2256311"/>
            <a:ext cx="5713216" cy="3515097"/>
          </a:xfrm>
          <a:prstGeom prst="rect">
            <a:avLst/>
          </a:prstGeom>
        </p:spPr>
      </p:pic>
    </p:spTree>
    <p:extLst>
      <p:ext uri="{BB962C8B-B14F-4D97-AF65-F5344CB8AC3E}">
        <p14:creationId xmlns:p14="http://schemas.microsoft.com/office/powerpoint/2010/main" val="155233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Adult with rainbow headband under tree">
            <a:extLst>
              <a:ext uri="{FF2B5EF4-FFF2-40B4-BE49-F238E27FC236}">
                <a16:creationId xmlns:a16="http://schemas.microsoft.com/office/drawing/2014/main" id="{EC5AF0F2-D5D8-37F4-C0B5-49DED0DA78D0}"/>
              </a:ext>
            </a:extLst>
          </p:cNvPr>
          <p:cNvPicPr>
            <a:picLocks noGrp="1" noChangeAspect="1"/>
          </p:cNvPicPr>
          <p:nvPr>
            <p:ph type="pic" sz="quarter" idx="17"/>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aturation sat="39000"/>
                    </a14:imgEffect>
                  </a14:imgLayer>
                </a14:imgProps>
              </a:ext>
              <a:ext uri="{28A0092B-C50C-407E-A947-70E740481C1C}">
                <a14:useLocalDpi xmlns:a14="http://schemas.microsoft.com/office/drawing/2010/main"/>
              </a:ext>
            </a:extLst>
          </a:blip>
          <a:srcRect/>
          <a:stretch/>
        </p:blipFill>
        <p:spPr>
          <a:xfrm>
            <a:off x="6479177" y="0"/>
            <a:ext cx="5712823" cy="6858000"/>
          </a:xfrm>
        </p:spPr>
      </p:pic>
      <p:sp>
        <p:nvSpPr>
          <p:cNvPr id="3" name="Virsraksts 2">
            <a:extLst>
              <a:ext uri="{FF2B5EF4-FFF2-40B4-BE49-F238E27FC236}">
                <a16:creationId xmlns:a16="http://schemas.microsoft.com/office/drawing/2014/main" id="{E789FB08-8BE0-01B3-018D-9F226C5E650B}"/>
              </a:ext>
            </a:extLst>
          </p:cNvPr>
          <p:cNvSpPr>
            <a:spLocks noGrp="1"/>
          </p:cNvSpPr>
          <p:nvPr>
            <p:ph type="ctrTitle"/>
          </p:nvPr>
        </p:nvSpPr>
        <p:spPr/>
        <p:txBody>
          <a:bodyPr/>
          <a:lstStyle/>
          <a:p>
            <a:r>
              <a:rPr lang="lv-LV" dirty="0"/>
              <a:t>Naudas mūlis</a:t>
            </a:r>
          </a:p>
        </p:txBody>
      </p:sp>
    </p:spTree>
    <p:extLst>
      <p:ext uri="{BB962C8B-B14F-4D97-AF65-F5344CB8AC3E}">
        <p14:creationId xmlns:p14="http://schemas.microsoft.com/office/powerpoint/2010/main" val="24295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F7DCA1E-F03A-65F7-04EB-D0B9DD28BAF2}"/>
              </a:ext>
            </a:extLst>
          </p:cNvPr>
          <p:cNvSpPr>
            <a:spLocks noGrp="1"/>
          </p:cNvSpPr>
          <p:nvPr>
            <p:ph type="ctrTitle"/>
          </p:nvPr>
        </p:nvSpPr>
        <p:spPr/>
        <p:txBody>
          <a:bodyPr/>
          <a:lstStyle/>
          <a:p>
            <a:r>
              <a:rPr lang="lv-LV" dirty="0"/>
              <a:t>Kas ir Naudas mūlis?</a:t>
            </a:r>
          </a:p>
        </p:txBody>
      </p:sp>
      <p:sp>
        <p:nvSpPr>
          <p:cNvPr id="3" name="Teksta vietturis 2">
            <a:extLst>
              <a:ext uri="{FF2B5EF4-FFF2-40B4-BE49-F238E27FC236}">
                <a16:creationId xmlns:a16="http://schemas.microsoft.com/office/drawing/2014/main" id="{810B3B4F-9FF4-8AD4-5299-050DECE03D51}"/>
              </a:ext>
            </a:extLst>
          </p:cNvPr>
          <p:cNvSpPr>
            <a:spLocks noGrp="1"/>
          </p:cNvSpPr>
          <p:nvPr>
            <p:ph type="body" sz="quarter" idx="29"/>
          </p:nvPr>
        </p:nvSpPr>
        <p:spPr/>
        <p:txBody>
          <a:bodyPr/>
          <a:lstStyle/>
          <a:p>
            <a:r>
              <a:rPr lang="lv-LV" dirty="0"/>
              <a:t>Persona, kura savā bankas kontā </a:t>
            </a:r>
            <a:r>
              <a:rPr lang="lv-LV" b="1" dirty="0"/>
              <a:t>saņem un </a:t>
            </a:r>
            <a:r>
              <a:rPr lang="lv-LV" b="1" dirty="0" err="1"/>
              <a:t>pārsūta</a:t>
            </a:r>
            <a:r>
              <a:rPr lang="lv-LV" b="1" dirty="0"/>
              <a:t> tālāk nelegāli iegūtu naudu </a:t>
            </a:r>
            <a:r>
              <a:rPr lang="lv-LV" dirty="0"/>
              <a:t>citu personu uzdevumā</a:t>
            </a:r>
          </a:p>
        </p:txBody>
      </p:sp>
      <p:pic>
        <p:nvPicPr>
          <p:cNvPr id="18" name="Tiešsaistes attēla vietturis 17" descr="Alien Face outline">
            <a:extLst>
              <a:ext uri="{FF2B5EF4-FFF2-40B4-BE49-F238E27FC236}">
                <a16:creationId xmlns:a16="http://schemas.microsoft.com/office/drawing/2014/main" id="{A6CA6555-5158-6415-448B-25969F335D3C}"/>
              </a:ext>
            </a:extLst>
          </p:cNvPr>
          <p:cNvPicPr>
            <a:picLocks noGrp="1" noChangeAspect="1"/>
          </p:cNvPicPr>
          <p:nvPr>
            <p:ph type="clipArt" sz="quarter" idx="10"/>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p:pic>
      <p:pic>
        <p:nvPicPr>
          <p:cNvPr id="20" name="Tiešsaistes attēla vietturis 19" descr="3d Glasses outline">
            <a:extLst>
              <a:ext uri="{FF2B5EF4-FFF2-40B4-BE49-F238E27FC236}">
                <a16:creationId xmlns:a16="http://schemas.microsoft.com/office/drawing/2014/main" id="{A0169AF0-5D9D-CDF8-0243-7FF03C08B4F1}"/>
              </a:ext>
            </a:extLst>
          </p:cNvPr>
          <p:cNvPicPr>
            <a:picLocks noGrp="1" noChangeAspect="1"/>
          </p:cNvPicPr>
          <p:nvPr>
            <p:ph type="clipArt" sz="quarter" idx="11"/>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6" name="Teksta vietturis 5">
            <a:extLst>
              <a:ext uri="{FF2B5EF4-FFF2-40B4-BE49-F238E27FC236}">
                <a16:creationId xmlns:a16="http://schemas.microsoft.com/office/drawing/2014/main" id="{AE1C3D9A-F76E-D277-BA47-1509BA042ECE}"/>
              </a:ext>
            </a:extLst>
          </p:cNvPr>
          <p:cNvSpPr>
            <a:spLocks noGrp="1"/>
          </p:cNvSpPr>
          <p:nvPr>
            <p:ph type="body" sz="quarter" idx="12"/>
          </p:nvPr>
        </p:nvSpPr>
        <p:spPr/>
        <p:txBody>
          <a:bodyPr/>
          <a:lstStyle/>
          <a:p>
            <a:r>
              <a:rPr lang="lv-LV" dirty="0"/>
              <a:t>Ātra, viegla peļņa</a:t>
            </a:r>
          </a:p>
        </p:txBody>
      </p:sp>
      <p:sp>
        <p:nvSpPr>
          <p:cNvPr id="7" name="Teksta vietturis 6">
            <a:extLst>
              <a:ext uri="{FF2B5EF4-FFF2-40B4-BE49-F238E27FC236}">
                <a16:creationId xmlns:a16="http://schemas.microsoft.com/office/drawing/2014/main" id="{D5B5488C-CD98-7483-9BCE-91FAF95AB9C7}"/>
              </a:ext>
            </a:extLst>
          </p:cNvPr>
          <p:cNvSpPr>
            <a:spLocks noGrp="1"/>
          </p:cNvSpPr>
          <p:nvPr>
            <p:ph type="body" sz="quarter" idx="13"/>
          </p:nvPr>
        </p:nvSpPr>
        <p:spPr/>
        <p:txBody>
          <a:bodyPr/>
          <a:lstStyle/>
          <a:p>
            <a:r>
              <a:rPr lang="lv-LV" dirty="0"/>
              <a:t>It kā nevainīgs piedāvājums veikt naudas darījumus, izmantojot kontu </a:t>
            </a:r>
          </a:p>
        </p:txBody>
      </p:sp>
      <p:sp>
        <p:nvSpPr>
          <p:cNvPr id="8" name="Teksta vietturis 7">
            <a:extLst>
              <a:ext uri="{FF2B5EF4-FFF2-40B4-BE49-F238E27FC236}">
                <a16:creationId xmlns:a16="http://schemas.microsoft.com/office/drawing/2014/main" id="{8CE7A57A-B998-44A9-63DF-F21BBF3817C7}"/>
              </a:ext>
            </a:extLst>
          </p:cNvPr>
          <p:cNvSpPr>
            <a:spLocks noGrp="1"/>
          </p:cNvSpPr>
          <p:nvPr>
            <p:ph type="body" sz="quarter" idx="14"/>
          </p:nvPr>
        </p:nvSpPr>
        <p:spPr/>
        <p:txBody>
          <a:bodyPr/>
          <a:lstStyle/>
          <a:p>
            <a:r>
              <a:rPr lang="lv-LV" dirty="0"/>
              <a:t>Iesaista viens otru</a:t>
            </a:r>
          </a:p>
        </p:txBody>
      </p:sp>
      <p:sp>
        <p:nvSpPr>
          <p:cNvPr id="9" name="Teksta vietturis 8">
            <a:extLst>
              <a:ext uri="{FF2B5EF4-FFF2-40B4-BE49-F238E27FC236}">
                <a16:creationId xmlns:a16="http://schemas.microsoft.com/office/drawing/2014/main" id="{4E330BA1-0E09-C8FF-61A7-2AD89386456A}"/>
              </a:ext>
            </a:extLst>
          </p:cNvPr>
          <p:cNvSpPr>
            <a:spLocks noGrp="1"/>
          </p:cNvSpPr>
          <p:nvPr>
            <p:ph type="body" sz="quarter" idx="15"/>
          </p:nvPr>
        </p:nvSpPr>
        <p:spPr/>
        <p:txBody>
          <a:bodyPr/>
          <a:lstStyle/>
          <a:p>
            <a:r>
              <a:rPr lang="lv-LV" dirty="0"/>
              <a:t>Var cits citam nododot zinu par peļņas iespējām</a:t>
            </a:r>
          </a:p>
        </p:txBody>
      </p:sp>
      <p:pic>
        <p:nvPicPr>
          <p:cNvPr id="22" name="Tiešsaistes attēla vietturis 21" descr="Alarm Ringing outline">
            <a:extLst>
              <a:ext uri="{FF2B5EF4-FFF2-40B4-BE49-F238E27FC236}">
                <a16:creationId xmlns:a16="http://schemas.microsoft.com/office/drawing/2014/main" id="{93681A52-8AAC-8179-216A-CCB0A6EDA955}"/>
              </a:ext>
            </a:extLst>
          </p:cNvPr>
          <p:cNvPicPr>
            <a:picLocks noGrp="1" noChangeAspect="1"/>
          </p:cNvPicPr>
          <p:nvPr>
            <p:ph type="clipArt" sz="quarter" idx="26"/>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p:pic>
      <p:sp>
        <p:nvSpPr>
          <p:cNvPr id="11" name="Teksta vietturis 10">
            <a:extLst>
              <a:ext uri="{FF2B5EF4-FFF2-40B4-BE49-F238E27FC236}">
                <a16:creationId xmlns:a16="http://schemas.microsoft.com/office/drawing/2014/main" id="{A5822F93-45AF-C1BA-258A-1EE61AC020A2}"/>
              </a:ext>
            </a:extLst>
          </p:cNvPr>
          <p:cNvSpPr>
            <a:spLocks noGrp="1"/>
          </p:cNvSpPr>
          <p:nvPr>
            <p:ph type="body" sz="quarter" idx="27"/>
          </p:nvPr>
        </p:nvSpPr>
        <p:spPr/>
        <p:txBody>
          <a:bodyPr/>
          <a:lstStyle/>
          <a:p>
            <a:r>
              <a:rPr lang="lv-LV" dirty="0"/>
              <a:t>Dažādas iepazīšanās vietas</a:t>
            </a:r>
          </a:p>
        </p:txBody>
      </p:sp>
      <p:sp>
        <p:nvSpPr>
          <p:cNvPr id="12" name="Teksta vietturis 11">
            <a:extLst>
              <a:ext uri="{FF2B5EF4-FFF2-40B4-BE49-F238E27FC236}">
                <a16:creationId xmlns:a16="http://schemas.microsoft.com/office/drawing/2014/main" id="{389B461F-E9D2-B235-89D6-AFBC0D511976}"/>
              </a:ext>
            </a:extLst>
          </p:cNvPr>
          <p:cNvSpPr>
            <a:spLocks noGrp="1"/>
          </p:cNvSpPr>
          <p:nvPr>
            <p:ph type="body" sz="quarter" idx="28"/>
          </p:nvPr>
        </p:nvSpPr>
        <p:spPr/>
        <p:txBody>
          <a:bodyPr/>
          <a:lstStyle/>
          <a:p>
            <a:r>
              <a:rPr lang="lv-LV" dirty="0"/>
              <a:t>Darba sludinājumā, uz ielas, pie bankomāta, skolā u.c.</a:t>
            </a:r>
          </a:p>
        </p:txBody>
      </p:sp>
      <p:pic>
        <p:nvPicPr>
          <p:cNvPr id="24" name="Tiešsaistes attēla vietturis 23" descr="Bug under magnifying glass outline">
            <a:extLst>
              <a:ext uri="{FF2B5EF4-FFF2-40B4-BE49-F238E27FC236}">
                <a16:creationId xmlns:a16="http://schemas.microsoft.com/office/drawing/2014/main" id="{4854A8F5-BEF6-2507-9802-AA0CDC1AEFAA}"/>
              </a:ext>
            </a:extLst>
          </p:cNvPr>
          <p:cNvPicPr>
            <a:picLocks noGrp="1" noChangeAspect="1"/>
          </p:cNvPicPr>
          <p:nvPr>
            <p:ph type="clipArt" sz="quarter" idx="30"/>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p:pic>
      <p:sp>
        <p:nvSpPr>
          <p:cNvPr id="14" name="Teksta vietturis 13">
            <a:extLst>
              <a:ext uri="{FF2B5EF4-FFF2-40B4-BE49-F238E27FC236}">
                <a16:creationId xmlns:a16="http://schemas.microsoft.com/office/drawing/2014/main" id="{00524889-AD35-CCD1-21D1-E54C329DE5BB}"/>
              </a:ext>
            </a:extLst>
          </p:cNvPr>
          <p:cNvSpPr>
            <a:spLocks noGrp="1"/>
          </p:cNvSpPr>
          <p:nvPr>
            <p:ph type="body" sz="quarter" idx="31"/>
          </p:nvPr>
        </p:nvSpPr>
        <p:spPr/>
        <p:txBody>
          <a:bodyPr/>
          <a:lstStyle/>
          <a:p>
            <a:r>
              <a:rPr lang="lv-LV" dirty="0"/>
              <a:t>Kriminālatbildība</a:t>
            </a:r>
          </a:p>
        </p:txBody>
      </p:sp>
      <p:sp>
        <p:nvSpPr>
          <p:cNvPr id="15" name="Teksta vietturis 14">
            <a:extLst>
              <a:ext uri="{FF2B5EF4-FFF2-40B4-BE49-F238E27FC236}">
                <a16:creationId xmlns:a16="http://schemas.microsoft.com/office/drawing/2014/main" id="{661B82BE-FD58-B91A-0094-F42CA9CF3BFA}"/>
              </a:ext>
            </a:extLst>
          </p:cNvPr>
          <p:cNvSpPr>
            <a:spLocks noGrp="1"/>
          </p:cNvSpPr>
          <p:nvPr>
            <p:ph type="body" sz="quarter" idx="32"/>
          </p:nvPr>
        </p:nvSpPr>
        <p:spPr/>
        <p:txBody>
          <a:bodyPr/>
          <a:lstStyle/>
          <a:p>
            <a:r>
              <a:rPr lang="lv-LV" dirty="0"/>
              <a:t>Naudas mūlis ķēdes redzamākais posms, viegli pieķert, būtiskas sekas</a:t>
            </a:r>
          </a:p>
        </p:txBody>
      </p:sp>
      <p:sp>
        <p:nvSpPr>
          <p:cNvPr id="16" name="Slaida numura vietturis 15">
            <a:extLst>
              <a:ext uri="{FF2B5EF4-FFF2-40B4-BE49-F238E27FC236}">
                <a16:creationId xmlns:a16="http://schemas.microsoft.com/office/drawing/2014/main" id="{BD7BEDEF-7F79-D03D-CFF6-C558801EF9B9}"/>
              </a:ext>
            </a:extLst>
          </p:cNvPr>
          <p:cNvSpPr>
            <a:spLocks noGrp="1"/>
          </p:cNvSpPr>
          <p:nvPr>
            <p:ph type="sldNum" sz="quarter" idx="33"/>
          </p:nvPr>
        </p:nvSpPr>
        <p:spPr/>
        <p:txBody>
          <a:bodyPr/>
          <a:lstStyle/>
          <a:p>
            <a:fld id="{712B737D-8E28-4713-A82C-8BA69049BAD4}" type="slidenum">
              <a:rPr lang="lv-LV" smtClean="0"/>
              <a:pPr/>
              <a:t>22</a:t>
            </a:fld>
            <a:endParaRPr lang="lv-LV"/>
          </a:p>
        </p:txBody>
      </p:sp>
    </p:spTree>
    <p:extLst>
      <p:ext uri="{BB962C8B-B14F-4D97-AF65-F5344CB8AC3E}">
        <p14:creationId xmlns:p14="http://schemas.microsoft.com/office/powerpoint/2010/main" val="2450704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Person holding a credit card and cell phone">
            <a:extLst>
              <a:ext uri="{FF2B5EF4-FFF2-40B4-BE49-F238E27FC236}">
                <a16:creationId xmlns:a16="http://schemas.microsoft.com/office/drawing/2014/main" id="{EC5AF0F2-D5D8-37F4-C0B5-49DED0DA78D0}"/>
              </a:ext>
            </a:extLst>
          </p:cNvPr>
          <p:cNvPicPr>
            <a:picLocks noGrp="1" noChangeAspect="1"/>
          </p:cNvPicPr>
          <p:nvPr>
            <p:ph type="pic" sz="quarter" idx="17"/>
          </p:nvPr>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18000"/>
                    </a14:imgEffect>
                  </a14:imgLayer>
                </a14:imgProps>
              </a:ext>
              <a:ext uri="{28A0092B-C50C-407E-A947-70E740481C1C}">
                <a14:useLocalDpi xmlns:a14="http://schemas.microsoft.com/office/drawing/2010/main"/>
              </a:ext>
            </a:extLst>
          </a:blip>
          <a:srcRect/>
          <a:stretch/>
        </p:blipFill>
        <p:spPr>
          <a:xfrm>
            <a:off x="6479177" y="0"/>
            <a:ext cx="5712823" cy="6858000"/>
          </a:xfrm>
        </p:spPr>
      </p:pic>
      <p:sp>
        <p:nvSpPr>
          <p:cNvPr id="3" name="Virsraksts 2">
            <a:extLst>
              <a:ext uri="{FF2B5EF4-FFF2-40B4-BE49-F238E27FC236}">
                <a16:creationId xmlns:a16="http://schemas.microsoft.com/office/drawing/2014/main" id="{E789FB08-8BE0-01B3-018D-9F226C5E650B}"/>
              </a:ext>
            </a:extLst>
          </p:cNvPr>
          <p:cNvSpPr>
            <a:spLocks noGrp="1"/>
          </p:cNvSpPr>
          <p:nvPr>
            <p:ph type="ctrTitle"/>
          </p:nvPr>
        </p:nvSpPr>
        <p:spPr/>
        <p:txBody>
          <a:bodyPr/>
          <a:lstStyle/>
          <a:p>
            <a:r>
              <a:rPr lang="lv-LV" dirty="0"/>
              <a:t>Telefona krāpšana</a:t>
            </a:r>
          </a:p>
        </p:txBody>
      </p:sp>
    </p:spTree>
    <p:extLst>
      <p:ext uri="{BB962C8B-B14F-4D97-AF65-F5344CB8AC3E}">
        <p14:creationId xmlns:p14="http://schemas.microsoft.com/office/powerpoint/2010/main" val="142577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1902542"/>
            <a:ext cx="12192000" cy="49554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24</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718055" y="827734"/>
            <a:ext cx="8134240" cy="719386"/>
          </a:xfrm>
        </p:spPr>
        <p:txBody>
          <a:bodyPr/>
          <a:lstStyle/>
          <a:p>
            <a:r>
              <a:rPr lang="lv-LV" sz="3600" dirty="0"/>
              <a:t>Pazīmes</a:t>
            </a:r>
          </a:p>
        </p:txBody>
      </p:sp>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23600" y="226563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712344" y="2397272"/>
            <a:ext cx="2622589" cy="615553"/>
          </a:xfrm>
          <a:prstGeom prst="rect">
            <a:avLst/>
          </a:prstGeom>
          <a:noFill/>
        </p:spPr>
        <p:txBody>
          <a:bodyPr wrap="square" rtlCol="0">
            <a:spAutoFit/>
          </a:bodyPr>
          <a:lstStyle/>
          <a:p>
            <a:r>
              <a:rPr lang="en-US" sz="1700" b="1" dirty="0" err="1">
                <a:ea typeface="Lato" panose="020F0502020204030203" pitchFamily="34" charset="0"/>
                <a:cs typeface="Lato" panose="020F0502020204030203" pitchFamily="34" charset="0"/>
              </a:rPr>
              <a:t>Nepazīstams</a:t>
            </a:r>
            <a:r>
              <a:rPr lang="en-US" sz="1700" dirty="0">
                <a:ea typeface="Lato" panose="020F0502020204030203" pitchFamily="34" charset="0"/>
                <a:cs typeface="Lato" panose="020F0502020204030203" pitchFamily="34" charset="0"/>
              </a:rPr>
              <a:t> </a:t>
            </a:r>
            <a:r>
              <a:rPr lang="lv-LV" sz="1700" dirty="0">
                <a:ea typeface="Lato" panose="020F0502020204030203" pitchFamily="34" charset="0"/>
                <a:cs typeface="Lato" panose="020F0502020204030203" pitchFamily="34" charset="0"/>
              </a:rPr>
              <a:t>zvanītājs vai e-pasta adrese</a:t>
            </a:r>
            <a:endParaRPr lang="en-US" sz="1700" dirty="0">
              <a:ea typeface="Lato" panose="020F0502020204030203" pitchFamily="34" charset="0"/>
              <a:cs typeface="Lato" panose="020F0502020204030203" pitchFamily="34" charset="0"/>
            </a:endParaRPr>
          </a:p>
        </p:txBody>
      </p:sp>
      <p:pic>
        <p:nvPicPr>
          <p:cNvPr id="25" name="Grafika 24" descr="Speaker phone outline">
            <a:extLst>
              <a:ext uri="{FF2B5EF4-FFF2-40B4-BE49-F238E27FC236}">
                <a16:creationId xmlns:a16="http://schemas.microsoft.com/office/drawing/2014/main" id="{1EEF6EC5-F2B1-C7C6-D75C-2D8E041601F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16528" y="2341027"/>
            <a:ext cx="690716" cy="690716"/>
          </a:xfrm>
          <a:prstGeom prst="rect">
            <a:avLst/>
          </a:prstGeom>
        </p:spPr>
      </p:pic>
      <p:sp>
        <p:nvSpPr>
          <p:cNvPr id="2" name="Ovāls 1">
            <a:extLst>
              <a:ext uri="{FF2B5EF4-FFF2-40B4-BE49-F238E27FC236}">
                <a16:creationId xmlns:a16="http://schemas.microsoft.com/office/drawing/2014/main" id="{AAA17DB8-C128-E1A0-5064-75A1BECBDFDC}"/>
              </a:ext>
            </a:extLst>
          </p:cNvPr>
          <p:cNvSpPr>
            <a:spLocks noChangeAspect="1"/>
          </p:cNvSpPr>
          <p:nvPr/>
        </p:nvSpPr>
        <p:spPr>
          <a:xfrm>
            <a:off x="718055" y="326440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 name="TextBox 2">
            <a:extLst>
              <a:ext uri="{FF2B5EF4-FFF2-40B4-BE49-F238E27FC236}">
                <a16:creationId xmlns:a16="http://schemas.microsoft.com/office/drawing/2014/main" id="{2FC38A77-9068-4A06-36D2-2633D2E650B3}"/>
              </a:ext>
            </a:extLst>
          </p:cNvPr>
          <p:cNvSpPr txBox="1"/>
          <p:nvPr/>
        </p:nvSpPr>
        <p:spPr>
          <a:xfrm>
            <a:off x="1706799" y="3366990"/>
            <a:ext cx="2622589" cy="615553"/>
          </a:xfrm>
          <a:prstGeom prst="rect">
            <a:avLst/>
          </a:prstGeom>
          <a:noFill/>
        </p:spPr>
        <p:txBody>
          <a:bodyPr wrap="square" rtlCol="0">
            <a:spAutoFit/>
          </a:bodyPr>
          <a:lstStyle/>
          <a:p>
            <a:r>
              <a:rPr lang="en-US" sz="1700" b="1" dirty="0" err="1">
                <a:ea typeface="Lato" panose="020F0502020204030203" pitchFamily="34" charset="0"/>
                <a:cs typeface="Lato" panose="020F0502020204030203" pitchFamily="34" charset="0"/>
              </a:rPr>
              <a:t>Izliekas</a:t>
            </a:r>
            <a:r>
              <a:rPr lang="en-US" sz="1700" b="1" dirty="0">
                <a:ea typeface="Lato" panose="020F0502020204030203" pitchFamily="34" charset="0"/>
                <a:cs typeface="Lato" panose="020F0502020204030203" pitchFamily="34" charset="0"/>
              </a:rPr>
              <a:t> </a:t>
            </a:r>
            <a:r>
              <a:rPr lang="en-US" sz="1700" dirty="0">
                <a:ea typeface="Lato" panose="020F0502020204030203" pitchFamily="34" charset="0"/>
                <a:cs typeface="Lato" panose="020F0502020204030203" pitchFamily="34" charset="0"/>
              </a:rPr>
              <a:t>par </a:t>
            </a:r>
            <a:r>
              <a:rPr lang="en-US" sz="1700" dirty="0" err="1">
                <a:ea typeface="Lato" panose="020F0502020204030203" pitchFamily="34" charset="0"/>
                <a:cs typeface="Lato" panose="020F0502020204030203" pitchFamily="34" charset="0"/>
              </a:rPr>
              <a:t>bankas</a:t>
            </a:r>
            <a:r>
              <a:rPr lang="lv-LV" sz="1700" dirty="0">
                <a:ea typeface="Lato" panose="020F0502020204030203" pitchFamily="34" charset="0"/>
                <a:cs typeface="Lato" panose="020F0502020204030203" pitchFamily="34" charset="0"/>
              </a:rPr>
              <a:t> vai valsts iestādes pārstāvi</a:t>
            </a:r>
            <a:endParaRPr lang="en-US" sz="1700" dirty="0">
              <a:ea typeface="Lato" panose="020F0502020204030203" pitchFamily="34" charset="0"/>
              <a:cs typeface="Lato" panose="020F0502020204030203" pitchFamily="34" charset="0"/>
            </a:endParaRPr>
          </a:p>
        </p:txBody>
      </p:sp>
      <p:pic>
        <p:nvPicPr>
          <p:cNvPr id="6" name="Grafika 5" descr="Office worker male outline">
            <a:extLst>
              <a:ext uri="{FF2B5EF4-FFF2-40B4-BE49-F238E27FC236}">
                <a16:creationId xmlns:a16="http://schemas.microsoft.com/office/drawing/2014/main" id="{FF4CBD59-15F1-8B78-582F-74E5C9C8973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42379" y="3379721"/>
            <a:ext cx="627924" cy="627924"/>
          </a:xfrm>
          <a:prstGeom prst="rect">
            <a:avLst/>
          </a:prstGeom>
        </p:spPr>
      </p:pic>
      <p:sp>
        <p:nvSpPr>
          <p:cNvPr id="7" name="Ovāls 6">
            <a:extLst>
              <a:ext uri="{FF2B5EF4-FFF2-40B4-BE49-F238E27FC236}">
                <a16:creationId xmlns:a16="http://schemas.microsoft.com/office/drawing/2014/main" id="{24805364-EFA9-1058-7EF9-58360538C557}"/>
              </a:ext>
            </a:extLst>
          </p:cNvPr>
          <p:cNvSpPr>
            <a:spLocks noChangeAspect="1"/>
          </p:cNvSpPr>
          <p:nvPr/>
        </p:nvSpPr>
        <p:spPr>
          <a:xfrm>
            <a:off x="718055" y="4268857"/>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8" name="TextBox 7">
            <a:extLst>
              <a:ext uri="{FF2B5EF4-FFF2-40B4-BE49-F238E27FC236}">
                <a16:creationId xmlns:a16="http://schemas.microsoft.com/office/drawing/2014/main" id="{315DDBDC-E1A3-1DF8-6D44-2A8AC6A2EBC2}"/>
              </a:ext>
            </a:extLst>
          </p:cNvPr>
          <p:cNvSpPr txBox="1"/>
          <p:nvPr/>
        </p:nvSpPr>
        <p:spPr>
          <a:xfrm>
            <a:off x="1706799" y="4411243"/>
            <a:ext cx="2622589" cy="615553"/>
          </a:xfrm>
          <a:prstGeom prst="rect">
            <a:avLst/>
          </a:prstGeom>
          <a:noFill/>
        </p:spPr>
        <p:txBody>
          <a:bodyPr wrap="square" rtlCol="0">
            <a:spAutoFit/>
          </a:bodyPr>
          <a:lstStyle/>
          <a:p>
            <a:r>
              <a:rPr lang="lv-LV" sz="1700" b="1" dirty="0"/>
              <a:t>Runā krievu valodā </a:t>
            </a:r>
            <a:r>
              <a:rPr lang="lv-LV" sz="1700" dirty="0"/>
              <a:t>vai kļūdainā latviešu valodā</a:t>
            </a:r>
          </a:p>
        </p:txBody>
      </p:sp>
      <p:pic>
        <p:nvPicPr>
          <p:cNvPr id="9" name="Grafika 8" descr="Subtitles outline">
            <a:extLst>
              <a:ext uri="{FF2B5EF4-FFF2-40B4-BE49-F238E27FC236}">
                <a16:creationId xmlns:a16="http://schemas.microsoft.com/office/drawing/2014/main" id="{B414980B-0044-3003-FD31-B7587B04FC7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43075" y="4422889"/>
            <a:ext cx="633600" cy="633600"/>
          </a:xfrm>
          <a:prstGeom prst="rect">
            <a:avLst/>
          </a:prstGeom>
        </p:spPr>
      </p:pic>
      <p:sp>
        <p:nvSpPr>
          <p:cNvPr id="10" name="Ovāls 9">
            <a:extLst>
              <a:ext uri="{FF2B5EF4-FFF2-40B4-BE49-F238E27FC236}">
                <a16:creationId xmlns:a16="http://schemas.microsoft.com/office/drawing/2014/main" id="{AF45965D-3EF3-DAE3-9C28-44528ED0F2BD}"/>
              </a:ext>
            </a:extLst>
          </p:cNvPr>
          <p:cNvSpPr>
            <a:spLocks noChangeAspect="1"/>
          </p:cNvSpPr>
          <p:nvPr/>
        </p:nvSpPr>
        <p:spPr>
          <a:xfrm>
            <a:off x="718055" y="5279622"/>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2" name="TextBox 11">
            <a:extLst>
              <a:ext uri="{FF2B5EF4-FFF2-40B4-BE49-F238E27FC236}">
                <a16:creationId xmlns:a16="http://schemas.microsoft.com/office/drawing/2014/main" id="{639026FA-BBE6-4BD5-D4A0-4412B0A966E8}"/>
              </a:ext>
            </a:extLst>
          </p:cNvPr>
          <p:cNvSpPr txBox="1"/>
          <p:nvPr/>
        </p:nvSpPr>
        <p:spPr>
          <a:xfrm>
            <a:off x="1706798" y="5414713"/>
            <a:ext cx="3097261" cy="615553"/>
          </a:xfrm>
          <a:prstGeom prst="rect">
            <a:avLst/>
          </a:prstGeom>
          <a:noFill/>
        </p:spPr>
        <p:txBody>
          <a:bodyPr wrap="square" rtlCol="0">
            <a:spAutoFit/>
          </a:bodyPr>
          <a:lstStyle/>
          <a:p>
            <a:r>
              <a:rPr lang="lv-LV" sz="1700" dirty="0"/>
              <a:t>Tēlo rūpes, piedāvā </a:t>
            </a:r>
            <a:r>
              <a:rPr lang="lv-LV" sz="1700" b="1" dirty="0"/>
              <a:t>nelūgtu, uzstājīgu palīdzību</a:t>
            </a:r>
          </a:p>
        </p:txBody>
      </p:sp>
      <p:pic>
        <p:nvPicPr>
          <p:cNvPr id="13" name="Grafika 12" descr="Open hand outline">
            <a:extLst>
              <a:ext uri="{FF2B5EF4-FFF2-40B4-BE49-F238E27FC236}">
                <a16:creationId xmlns:a16="http://schemas.microsoft.com/office/drawing/2014/main" id="{75A4CD81-8DB3-735F-5D6D-453147FB640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42379" y="5456030"/>
            <a:ext cx="627924" cy="627924"/>
          </a:xfrm>
          <a:prstGeom prst="rect">
            <a:avLst/>
          </a:prstGeom>
        </p:spPr>
      </p:pic>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5248482" y="226563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6274096" y="2397272"/>
            <a:ext cx="3140475" cy="615553"/>
          </a:xfrm>
          <a:prstGeom prst="rect">
            <a:avLst/>
          </a:prstGeom>
          <a:noFill/>
        </p:spPr>
        <p:txBody>
          <a:bodyPr wrap="square" rtlCol="0">
            <a:spAutoFit/>
          </a:bodyPr>
          <a:lstStyle/>
          <a:p>
            <a:r>
              <a:rPr lang="lv-LV" sz="1700" dirty="0"/>
              <a:t>Lūdz </a:t>
            </a:r>
            <a:r>
              <a:rPr lang="lv-LV" sz="1700" b="1" dirty="0"/>
              <a:t>izpaust datus </a:t>
            </a:r>
            <a:r>
              <a:rPr lang="lv-LV" sz="1700" dirty="0"/>
              <a:t>ar atrunu: "datus es nejautāšu"</a:t>
            </a:r>
          </a:p>
        </p:txBody>
      </p:sp>
      <p:pic>
        <p:nvPicPr>
          <p:cNvPr id="17" name="Grafika 16" descr="Rubber duck outline">
            <a:extLst>
              <a:ext uri="{FF2B5EF4-FFF2-40B4-BE49-F238E27FC236}">
                <a16:creationId xmlns:a16="http://schemas.microsoft.com/office/drawing/2014/main" id="{03DBD36C-A892-B9B8-51C7-E3526637040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372806" y="2372423"/>
            <a:ext cx="627924" cy="627924"/>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5242937" y="3264409"/>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6268551" y="3370004"/>
            <a:ext cx="2622589" cy="615553"/>
          </a:xfrm>
          <a:prstGeom prst="rect">
            <a:avLst/>
          </a:prstGeom>
          <a:noFill/>
        </p:spPr>
        <p:txBody>
          <a:bodyPr wrap="square" rtlCol="0">
            <a:spAutoFit/>
          </a:bodyPr>
          <a:lstStyle/>
          <a:p>
            <a:r>
              <a:rPr lang="en-US" sz="1700" dirty="0" err="1"/>
              <a:t>Steidzina</a:t>
            </a:r>
            <a:r>
              <a:rPr lang="en-US" sz="1700" dirty="0"/>
              <a:t>, </a:t>
            </a:r>
            <a:r>
              <a:rPr lang="en-US" sz="1700" dirty="0" err="1"/>
              <a:t>mudina</a:t>
            </a:r>
            <a:r>
              <a:rPr lang="en-US" sz="1700" dirty="0"/>
              <a:t> </a:t>
            </a:r>
            <a:r>
              <a:rPr lang="en-US" sz="1700" b="1" dirty="0" err="1"/>
              <a:t>rīkoties</a:t>
            </a:r>
            <a:r>
              <a:rPr lang="en-US" sz="1700" b="1" dirty="0"/>
              <a:t> </a:t>
            </a:r>
            <a:r>
              <a:rPr lang="en-US" sz="1700" b="1" dirty="0" err="1"/>
              <a:t>uzreiz</a:t>
            </a:r>
            <a:endParaRPr lang="en-US" sz="1700" b="1" dirty="0"/>
          </a:p>
        </p:txBody>
      </p:sp>
      <p:sp>
        <p:nvSpPr>
          <p:cNvPr id="23" name="Ovāls 22">
            <a:extLst>
              <a:ext uri="{FF2B5EF4-FFF2-40B4-BE49-F238E27FC236}">
                <a16:creationId xmlns:a16="http://schemas.microsoft.com/office/drawing/2014/main" id="{0263901F-2643-69EB-D84B-894575C1AC51}"/>
              </a:ext>
            </a:extLst>
          </p:cNvPr>
          <p:cNvSpPr>
            <a:spLocks noChangeAspect="1"/>
          </p:cNvSpPr>
          <p:nvPr/>
        </p:nvSpPr>
        <p:spPr>
          <a:xfrm>
            <a:off x="5242937" y="4268857"/>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TextBox 23">
            <a:extLst>
              <a:ext uri="{FF2B5EF4-FFF2-40B4-BE49-F238E27FC236}">
                <a16:creationId xmlns:a16="http://schemas.microsoft.com/office/drawing/2014/main" id="{B64D4BF2-95EB-4D0E-EEA0-8D114542713C}"/>
              </a:ext>
            </a:extLst>
          </p:cNvPr>
          <p:cNvSpPr txBox="1"/>
          <p:nvPr/>
        </p:nvSpPr>
        <p:spPr>
          <a:xfrm>
            <a:off x="6268551" y="4411243"/>
            <a:ext cx="2622589" cy="615553"/>
          </a:xfrm>
          <a:prstGeom prst="rect">
            <a:avLst/>
          </a:prstGeom>
          <a:noFill/>
        </p:spPr>
        <p:txBody>
          <a:bodyPr wrap="square" rtlCol="0">
            <a:spAutoFit/>
          </a:bodyPr>
          <a:lstStyle/>
          <a:p>
            <a:r>
              <a:rPr lang="lv-LV" sz="1700" dirty="0"/>
              <a:t>Saņemot atraidījumu, sāk baidīt, </a:t>
            </a:r>
            <a:r>
              <a:rPr lang="lv-LV" sz="1700" b="1" dirty="0"/>
              <a:t>kļūst rupjš</a:t>
            </a:r>
          </a:p>
        </p:txBody>
      </p:sp>
      <p:pic>
        <p:nvPicPr>
          <p:cNvPr id="29" name="Grafika 28" descr="Angry face outline outline">
            <a:extLst>
              <a:ext uri="{FF2B5EF4-FFF2-40B4-BE49-F238E27FC236}">
                <a16:creationId xmlns:a16="http://schemas.microsoft.com/office/drawing/2014/main" id="{64D2386F-8229-EEFD-E4D8-D0D4BE1845B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367957" y="4391085"/>
            <a:ext cx="633600" cy="633600"/>
          </a:xfrm>
          <a:prstGeom prst="rect">
            <a:avLst/>
          </a:prstGeom>
        </p:spPr>
      </p:pic>
      <p:sp>
        <p:nvSpPr>
          <p:cNvPr id="35" name="Ovāls 34">
            <a:extLst>
              <a:ext uri="{FF2B5EF4-FFF2-40B4-BE49-F238E27FC236}">
                <a16:creationId xmlns:a16="http://schemas.microsoft.com/office/drawing/2014/main" id="{6A5229C3-B43C-5300-C240-C43C461D8A31}"/>
              </a:ext>
            </a:extLst>
          </p:cNvPr>
          <p:cNvSpPr>
            <a:spLocks noChangeAspect="1"/>
          </p:cNvSpPr>
          <p:nvPr/>
        </p:nvSpPr>
        <p:spPr>
          <a:xfrm>
            <a:off x="5242937" y="5279622"/>
            <a:ext cx="871200" cy="87120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TextBox 35">
            <a:extLst>
              <a:ext uri="{FF2B5EF4-FFF2-40B4-BE49-F238E27FC236}">
                <a16:creationId xmlns:a16="http://schemas.microsoft.com/office/drawing/2014/main" id="{D7FCF218-162E-0F6B-8651-F367C42E3366}"/>
              </a:ext>
            </a:extLst>
          </p:cNvPr>
          <p:cNvSpPr txBox="1"/>
          <p:nvPr/>
        </p:nvSpPr>
        <p:spPr>
          <a:xfrm>
            <a:off x="6268551" y="5390121"/>
            <a:ext cx="3146020" cy="615553"/>
          </a:xfrm>
          <a:prstGeom prst="rect">
            <a:avLst/>
          </a:prstGeom>
          <a:noFill/>
        </p:spPr>
        <p:txBody>
          <a:bodyPr wrap="square" rtlCol="0">
            <a:spAutoFit/>
          </a:bodyPr>
          <a:lstStyle/>
          <a:p>
            <a:r>
              <a:rPr lang="es-ES" sz="1700" dirty="0"/>
              <a:t>Var </a:t>
            </a:r>
            <a:r>
              <a:rPr lang="es-ES" sz="1700" dirty="0" err="1"/>
              <a:t>piedāvāt</a:t>
            </a:r>
            <a:r>
              <a:rPr lang="es-ES" sz="1700" dirty="0"/>
              <a:t> </a:t>
            </a:r>
            <a:r>
              <a:rPr lang="es-ES" sz="1700" b="1" dirty="0" err="1"/>
              <a:t>neticami</a:t>
            </a:r>
            <a:r>
              <a:rPr lang="es-ES" sz="1700" b="1" dirty="0"/>
              <a:t> </a:t>
            </a:r>
            <a:r>
              <a:rPr lang="es-ES" sz="1700" b="1" dirty="0" err="1"/>
              <a:t>izdevīgus</a:t>
            </a:r>
            <a:r>
              <a:rPr lang="es-ES" sz="1700" dirty="0"/>
              <a:t> </a:t>
            </a:r>
            <a:r>
              <a:rPr lang="es-ES" sz="1700" dirty="0" err="1"/>
              <a:t>piedāvājumus</a:t>
            </a:r>
            <a:endParaRPr lang="es-ES" sz="1700" dirty="0"/>
          </a:p>
        </p:txBody>
      </p:sp>
      <p:pic>
        <p:nvPicPr>
          <p:cNvPr id="39" name="Grafika 38" descr="Diamond outline">
            <a:extLst>
              <a:ext uri="{FF2B5EF4-FFF2-40B4-BE49-F238E27FC236}">
                <a16:creationId xmlns:a16="http://schemas.microsoft.com/office/drawing/2014/main" id="{58F649AC-047D-13F4-F7C3-BDCDE8D86F9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367261" y="5492241"/>
            <a:ext cx="627924" cy="627924"/>
          </a:xfrm>
          <a:prstGeom prst="rect">
            <a:avLst/>
          </a:prstGeom>
        </p:spPr>
      </p:pic>
      <p:pic>
        <p:nvPicPr>
          <p:cNvPr id="40" name="Grafika 39" descr="Marketing outline">
            <a:extLst>
              <a:ext uri="{FF2B5EF4-FFF2-40B4-BE49-F238E27FC236}">
                <a16:creationId xmlns:a16="http://schemas.microsoft.com/office/drawing/2014/main" id="{17F45BD5-2DCA-508D-03A6-80C2B26BABC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396360" y="3399884"/>
            <a:ext cx="633600" cy="633600"/>
          </a:xfrm>
          <a:prstGeom prst="rect">
            <a:avLst/>
          </a:prstGeom>
        </p:spPr>
      </p:pic>
      <p:pic>
        <p:nvPicPr>
          <p:cNvPr id="4" name="Grafika 3">
            <a:extLst>
              <a:ext uri="{FF2B5EF4-FFF2-40B4-BE49-F238E27FC236}">
                <a16:creationId xmlns:a16="http://schemas.microsoft.com/office/drawing/2014/main" id="{46D651F3-0130-1CFE-E44A-0EF9ABEE930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723057" y="6279925"/>
            <a:ext cx="1017867" cy="360000"/>
          </a:xfrm>
          <a:prstGeom prst="rect">
            <a:avLst/>
          </a:prstGeom>
        </p:spPr>
      </p:pic>
    </p:spTree>
    <p:extLst>
      <p:ext uri="{BB962C8B-B14F-4D97-AF65-F5344CB8AC3E}">
        <p14:creationId xmlns:p14="http://schemas.microsoft.com/office/powerpoint/2010/main" val="26971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8" grpId="0"/>
      <p:bldP spid="12" grpId="0"/>
      <p:bldP spid="15" grpId="0"/>
      <p:bldP spid="20" grpId="0"/>
      <p:bldP spid="24"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25</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p:txBody>
          <a:bodyPr/>
          <a:lstStyle/>
          <a:p>
            <a:r>
              <a:rPr lang="lv-LV" sz="3600" dirty="0"/>
              <a:t>Zvans no bankas</a:t>
            </a:r>
          </a:p>
        </p:txBody>
      </p:sp>
      <p:pic>
        <p:nvPicPr>
          <p:cNvPr id="8" name="4 Krāpniecība - aizdomīgi darījumi kontā">
            <a:hlinkClick r:id="" action="ppaction://media"/>
            <a:extLst>
              <a:ext uri="{FF2B5EF4-FFF2-40B4-BE49-F238E27FC236}">
                <a16:creationId xmlns:a16="http://schemas.microsoft.com/office/drawing/2014/main" id="{4D3CB0BF-3555-5DD2-2736-E1FEF152A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7418" y="3081304"/>
            <a:ext cx="1980000" cy="1980000"/>
          </a:xfrm>
          <a:prstGeom prst="rect">
            <a:avLst/>
          </a:prstGeom>
          <a:noFill/>
        </p:spPr>
      </p:pic>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8802" y="6231672"/>
            <a:ext cx="1017867" cy="360000"/>
          </a:xfrm>
          <a:prstGeom prst="rect">
            <a:avLst/>
          </a:prstGeom>
        </p:spPr>
      </p:pic>
      <p:pic>
        <p:nvPicPr>
          <p:cNvPr id="5" name="Attēls 4" descr="A person wearing a suit using a mobile phone and looking at their wristwatch">
            <a:extLst>
              <a:ext uri="{FF2B5EF4-FFF2-40B4-BE49-F238E27FC236}">
                <a16:creationId xmlns:a16="http://schemas.microsoft.com/office/drawing/2014/main" id="{FEBD6B87-D411-9319-2F73-6C1546F4476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78930" y="2247608"/>
            <a:ext cx="5613070" cy="4788522"/>
          </a:xfrm>
          <a:prstGeom prst="rect">
            <a:avLst/>
          </a:prstGeom>
        </p:spPr>
      </p:pic>
    </p:spTree>
    <p:extLst>
      <p:ext uri="{BB962C8B-B14F-4D97-AF65-F5344CB8AC3E}">
        <p14:creationId xmlns:p14="http://schemas.microsoft.com/office/powerpoint/2010/main" val="17943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Laptop pencils glasses and face mask on desk">
            <a:extLst>
              <a:ext uri="{FF2B5EF4-FFF2-40B4-BE49-F238E27FC236}">
                <a16:creationId xmlns:a16="http://schemas.microsoft.com/office/drawing/2014/main" id="{EC5AF0F2-D5D8-37F4-C0B5-49DED0DA78D0}"/>
              </a:ext>
            </a:extLst>
          </p:cNvPr>
          <p:cNvPicPr>
            <a:picLocks noGrp="1" noChangeAspect="1"/>
          </p:cNvPicPr>
          <p:nvPr>
            <p:ph type="pic" sz="quarter" idx="17"/>
          </p:nvPr>
        </p:nvPicPr>
        <p:blipFill rotWithShape="1">
          <a:blip r:embed="rId2" cstate="email">
            <a:duotone>
              <a:schemeClr val="accent1">
                <a:shade val="45000"/>
                <a:satMod val="135000"/>
              </a:schemeClr>
              <a:prstClr val="white"/>
            </a:duotone>
            <a:alphaModFix amt="91000"/>
            <a:extLst>
              <a:ext uri="{28A0092B-C50C-407E-A947-70E740481C1C}">
                <a14:useLocalDpi xmlns:a14="http://schemas.microsoft.com/office/drawing/2010/main"/>
              </a:ext>
            </a:extLst>
          </a:blip>
          <a:srcRect/>
          <a:stretch/>
        </p:blipFill>
        <p:spPr>
          <a:xfrm>
            <a:off x="6479177" y="0"/>
            <a:ext cx="5712823" cy="6858000"/>
          </a:xfrm>
        </p:spPr>
      </p:pic>
      <p:sp>
        <p:nvSpPr>
          <p:cNvPr id="3" name="Virsraksts 2">
            <a:extLst>
              <a:ext uri="{FF2B5EF4-FFF2-40B4-BE49-F238E27FC236}">
                <a16:creationId xmlns:a16="http://schemas.microsoft.com/office/drawing/2014/main" id="{E789FB08-8BE0-01B3-018D-9F226C5E650B}"/>
              </a:ext>
            </a:extLst>
          </p:cNvPr>
          <p:cNvSpPr>
            <a:spLocks noGrp="1"/>
          </p:cNvSpPr>
          <p:nvPr>
            <p:ph type="ctrTitle"/>
          </p:nvPr>
        </p:nvSpPr>
        <p:spPr/>
        <p:txBody>
          <a:bodyPr/>
          <a:lstStyle/>
          <a:p>
            <a:r>
              <a:rPr lang="lv-LV" dirty="0"/>
              <a:t>Viltus sūtījumi, SMS, paziņojumi</a:t>
            </a:r>
          </a:p>
        </p:txBody>
      </p:sp>
    </p:spTree>
    <p:extLst>
      <p:ext uri="{BB962C8B-B14F-4D97-AF65-F5344CB8AC3E}">
        <p14:creationId xmlns:p14="http://schemas.microsoft.com/office/powerpoint/2010/main" val="63628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ida numura vietturis 2">
            <a:extLst>
              <a:ext uri="{FF2B5EF4-FFF2-40B4-BE49-F238E27FC236}">
                <a16:creationId xmlns:a16="http://schemas.microsoft.com/office/drawing/2014/main" id="{4BB32835-8F4A-E10F-7E10-80026B8A23C0}"/>
              </a:ext>
            </a:extLst>
          </p:cNvPr>
          <p:cNvSpPr>
            <a:spLocks noGrp="1"/>
          </p:cNvSpPr>
          <p:nvPr>
            <p:ph type="sldNum" sz="quarter" idx="10"/>
          </p:nvPr>
        </p:nvSpPr>
        <p:spPr/>
        <p:txBody>
          <a:bodyPr/>
          <a:lstStyle/>
          <a:p>
            <a:fld id="{0C9F65A0-2F09-4141-8FCD-F0391BF63056}" type="slidenum">
              <a:rPr lang="lv-LV" smtClean="0"/>
              <a:pPr/>
              <a:t>27</a:t>
            </a:fld>
            <a:endParaRPr lang="lv-LV"/>
          </a:p>
        </p:txBody>
      </p:sp>
      <p:pic>
        <p:nvPicPr>
          <p:cNvPr id="2050" name="Picture 2">
            <a:extLst>
              <a:ext uri="{FF2B5EF4-FFF2-40B4-BE49-F238E27FC236}">
                <a16:creationId xmlns:a16="http://schemas.microsoft.com/office/drawing/2014/main" id="{347A931E-87D4-86E9-4D52-44F57DDEDF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9425"/>
            <a:ext cx="12192000" cy="58991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Taisns savienotājs 3">
            <a:extLst>
              <a:ext uri="{FF2B5EF4-FFF2-40B4-BE49-F238E27FC236}">
                <a16:creationId xmlns:a16="http://schemas.microsoft.com/office/drawing/2014/main" id="{433493AF-E110-2562-2204-F3A4B9855E13}"/>
              </a:ext>
            </a:extLst>
          </p:cNvPr>
          <p:cNvCxnSpPr>
            <a:cxnSpLocks/>
          </p:cNvCxnSpPr>
          <p:nvPr/>
        </p:nvCxnSpPr>
        <p:spPr>
          <a:xfrm>
            <a:off x="6187044" y="5747657"/>
            <a:ext cx="4845133"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7" name="Taisns savienotājs 6">
            <a:extLst>
              <a:ext uri="{FF2B5EF4-FFF2-40B4-BE49-F238E27FC236}">
                <a16:creationId xmlns:a16="http://schemas.microsoft.com/office/drawing/2014/main" id="{F0C3DFC7-4895-F75E-360A-1E8C2BE1EAEE}"/>
              </a:ext>
            </a:extLst>
          </p:cNvPr>
          <p:cNvCxnSpPr>
            <a:cxnSpLocks/>
          </p:cNvCxnSpPr>
          <p:nvPr/>
        </p:nvCxnSpPr>
        <p:spPr>
          <a:xfrm>
            <a:off x="8263247" y="3049979"/>
            <a:ext cx="1318161" cy="0"/>
          </a:xfrm>
          <a:prstGeom prst="line">
            <a:avLst/>
          </a:prstGeom>
          <a:ln w="381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745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ida numura vietturis 2">
            <a:extLst>
              <a:ext uri="{FF2B5EF4-FFF2-40B4-BE49-F238E27FC236}">
                <a16:creationId xmlns:a16="http://schemas.microsoft.com/office/drawing/2014/main" id="{4BB32835-8F4A-E10F-7E10-80026B8A23C0}"/>
              </a:ext>
            </a:extLst>
          </p:cNvPr>
          <p:cNvSpPr>
            <a:spLocks noGrp="1"/>
          </p:cNvSpPr>
          <p:nvPr>
            <p:ph type="sldNum" sz="quarter" idx="10"/>
          </p:nvPr>
        </p:nvSpPr>
        <p:spPr/>
        <p:txBody>
          <a:bodyPr/>
          <a:lstStyle/>
          <a:p>
            <a:fld id="{0C9F65A0-2F09-4141-8FCD-F0391BF63056}" type="slidenum">
              <a:rPr lang="lv-LV" smtClean="0"/>
              <a:pPr/>
              <a:t>28</a:t>
            </a:fld>
            <a:endParaRPr lang="lv-LV"/>
          </a:p>
        </p:txBody>
      </p:sp>
      <p:pic>
        <p:nvPicPr>
          <p:cNvPr id="2054" name="Picture 6">
            <a:extLst>
              <a:ext uri="{FF2B5EF4-FFF2-40B4-BE49-F238E27FC236}">
                <a16:creationId xmlns:a16="http://schemas.microsoft.com/office/drawing/2014/main" id="{F65E3EC9-9D47-4A71-9801-90E6B06998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803"/>
            <a:ext cx="5857875" cy="4314825"/>
          </a:xfrm>
          <a:prstGeom prst="rect">
            <a:avLst/>
          </a:prstGeom>
          <a:noFill/>
          <a:extLst>
            <a:ext uri="{909E8E84-426E-40DD-AFC4-6F175D3DCCD1}">
              <a14:hiddenFill xmlns:a14="http://schemas.microsoft.com/office/drawing/2010/main">
                <a:solidFill>
                  <a:srgbClr val="FFFFFF"/>
                </a:solidFill>
              </a14:hiddenFill>
            </a:ext>
          </a:extLst>
        </p:spPr>
      </p:pic>
      <p:pic>
        <p:nvPicPr>
          <p:cNvPr id="5" name="Attēls 4">
            <a:extLst>
              <a:ext uri="{FF2B5EF4-FFF2-40B4-BE49-F238E27FC236}">
                <a16:creationId xmlns:a16="http://schemas.microsoft.com/office/drawing/2014/main" id="{2397737E-857A-768A-5A24-479227222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538" y="4938038"/>
            <a:ext cx="3086259" cy="1701887"/>
          </a:xfrm>
          <a:prstGeom prst="rect">
            <a:avLst/>
          </a:prstGeom>
        </p:spPr>
      </p:pic>
      <p:pic>
        <p:nvPicPr>
          <p:cNvPr id="2058" name="Picture 10" descr="May be a meme of text">
            <a:extLst>
              <a:ext uri="{FF2B5EF4-FFF2-40B4-BE49-F238E27FC236}">
                <a16:creationId xmlns:a16="http://schemas.microsoft.com/office/drawing/2014/main" id="{96C84F11-E0DF-6720-DF8D-76CD80526CE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82273" y="-12804"/>
            <a:ext cx="4186585" cy="4314825"/>
          </a:xfrm>
          <a:prstGeom prst="rect">
            <a:avLst/>
          </a:prstGeom>
          <a:noFill/>
          <a:extLst>
            <a:ext uri="{909E8E84-426E-40DD-AFC4-6F175D3DCCD1}">
              <a14:hiddenFill xmlns:a14="http://schemas.microsoft.com/office/drawing/2010/main">
                <a:solidFill>
                  <a:srgbClr val="FFFFFF"/>
                </a:solidFill>
              </a14:hiddenFill>
            </a:ext>
          </a:extLst>
        </p:spPr>
      </p:pic>
      <p:pic>
        <p:nvPicPr>
          <p:cNvPr id="9" name="Attēls 8">
            <a:extLst>
              <a:ext uri="{FF2B5EF4-FFF2-40B4-BE49-F238E27FC236}">
                <a16:creationId xmlns:a16="http://schemas.microsoft.com/office/drawing/2014/main" id="{8472B27C-8014-9512-4193-4A5F20B58C36}"/>
              </a:ext>
            </a:extLst>
          </p:cNvPr>
          <p:cNvPicPr>
            <a:picLocks noChangeAspect="1"/>
          </p:cNvPicPr>
          <p:nvPr/>
        </p:nvPicPr>
        <p:blipFill>
          <a:blip r:embed="rId5"/>
          <a:stretch>
            <a:fillRect/>
          </a:stretch>
        </p:blipFill>
        <p:spPr>
          <a:xfrm>
            <a:off x="4787985" y="4024864"/>
            <a:ext cx="3638550" cy="2552700"/>
          </a:xfrm>
          <a:prstGeom prst="rect">
            <a:avLst/>
          </a:prstGeom>
        </p:spPr>
      </p:pic>
      <p:pic>
        <p:nvPicPr>
          <p:cNvPr id="11" name="Attēls 10">
            <a:extLst>
              <a:ext uri="{FF2B5EF4-FFF2-40B4-BE49-F238E27FC236}">
                <a16:creationId xmlns:a16="http://schemas.microsoft.com/office/drawing/2014/main" id="{D63A9F77-0D9E-106D-E554-24880FE2910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89307" y="4302021"/>
            <a:ext cx="3167807" cy="1911927"/>
          </a:xfrm>
          <a:prstGeom prst="rect">
            <a:avLst/>
          </a:prstGeom>
        </p:spPr>
      </p:pic>
    </p:spTree>
    <p:extLst>
      <p:ext uri="{BB962C8B-B14F-4D97-AF65-F5344CB8AC3E}">
        <p14:creationId xmlns:p14="http://schemas.microsoft.com/office/powerpoint/2010/main" val="39687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78BEC4F-752A-BADB-1546-A71F186E89B2}"/>
              </a:ext>
            </a:extLst>
          </p:cNvPr>
          <p:cNvSpPr>
            <a:spLocks noGrp="1"/>
          </p:cNvSpPr>
          <p:nvPr>
            <p:ph type="ctrTitle"/>
          </p:nvPr>
        </p:nvSpPr>
        <p:spPr/>
        <p:txBody>
          <a:bodyPr/>
          <a:lstStyle/>
          <a:p>
            <a:r>
              <a:rPr lang="lv-LV" dirty="0"/>
              <a:t>Kā sevi pasargāt?</a:t>
            </a:r>
          </a:p>
        </p:txBody>
      </p:sp>
    </p:spTree>
    <p:extLst>
      <p:ext uri="{BB962C8B-B14F-4D97-AF65-F5344CB8AC3E}">
        <p14:creationId xmlns:p14="http://schemas.microsoft.com/office/powerpoint/2010/main" val="408563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a vietturis 8" descr="Keys to a home">
            <a:extLst>
              <a:ext uri="{FF2B5EF4-FFF2-40B4-BE49-F238E27FC236}">
                <a16:creationId xmlns:a16="http://schemas.microsoft.com/office/drawing/2014/main" id="{07C991D2-3F27-D710-911B-5057B70FB260}"/>
              </a:ext>
            </a:extLst>
          </p:cNvPr>
          <p:cNvPicPr>
            <a:picLocks noGrp="1" noChangeAspect="1"/>
          </p:cNvPicPr>
          <p:nvPr>
            <p:ph type="pic" sz="quarter" idx="17"/>
          </p:nvPr>
        </p:nvPicPr>
        <p:blipFill rotWithShape="1">
          <a:blip r:embed="rId3" cstate="email">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6479177" y="0"/>
            <a:ext cx="5712823" cy="6858000"/>
          </a:xfrm>
        </p:spPr>
      </p:pic>
      <p:sp>
        <p:nvSpPr>
          <p:cNvPr id="5" name="Virsraksts 4">
            <a:extLst>
              <a:ext uri="{FF2B5EF4-FFF2-40B4-BE49-F238E27FC236}">
                <a16:creationId xmlns:a16="http://schemas.microsoft.com/office/drawing/2014/main" id="{9CF55A59-D3B8-C7C3-7A4B-C35B10654B1E}"/>
              </a:ext>
            </a:extLst>
          </p:cNvPr>
          <p:cNvSpPr>
            <a:spLocks noGrp="1"/>
          </p:cNvSpPr>
          <p:nvPr>
            <p:ph type="ctrTitle"/>
          </p:nvPr>
        </p:nvSpPr>
        <p:spPr/>
        <p:txBody>
          <a:bodyPr/>
          <a:lstStyle/>
          <a:p>
            <a:r>
              <a:rPr lang="lv-LV" dirty="0"/>
              <a:t>Vai dotu mājas atslēdziņu nepazīstamai personai?</a:t>
            </a:r>
          </a:p>
        </p:txBody>
      </p:sp>
      <p:sp>
        <p:nvSpPr>
          <p:cNvPr id="6" name="Teksta vietturis 5">
            <a:extLst>
              <a:ext uri="{FF2B5EF4-FFF2-40B4-BE49-F238E27FC236}">
                <a16:creationId xmlns:a16="http://schemas.microsoft.com/office/drawing/2014/main" id="{AC27C215-5618-332A-5521-565A610B0873}"/>
              </a:ext>
            </a:extLst>
          </p:cNvPr>
          <p:cNvSpPr>
            <a:spLocks noGrp="1"/>
          </p:cNvSpPr>
          <p:nvPr>
            <p:ph type="body" sz="quarter" idx="16"/>
          </p:nvPr>
        </p:nvSpPr>
        <p:spPr/>
        <p:txBody>
          <a:bodyPr/>
          <a:lstStyle/>
          <a:p>
            <a:endParaRPr lang="lv-LV"/>
          </a:p>
        </p:txBody>
      </p:sp>
    </p:spTree>
    <p:extLst>
      <p:ext uri="{BB962C8B-B14F-4D97-AF65-F5344CB8AC3E}">
        <p14:creationId xmlns:p14="http://schemas.microsoft.com/office/powerpoint/2010/main" val="338459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30</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7"/>
            <a:ext cx="5251355" cy="719386"/>
          </a:xfrm>
        </p:spPr>
        <p:txBody>
          <a:bodyPr/>
          <a:lstStyle/>
          <a:p>
            <a:r>
              <a:rPr lang="lv-LV" sz="3600" dirty="0"/>
              <a:t>Kā sevi pasargāt?</a:t>
            </a:r>
          </a:p>
        </p:txBody>
      </p:sp>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9402042"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8122048" y="3171358"/>
            <a:ext cx="3614140" cy="646331"/>
          </a:xfrm>
          <a:prstGeom prst="rect">
            <a:avLst/>
          </a:prstGeom>
          <a:noFill/>
        </p:spPr>
        <p:txBody>
          <a:bodyPr wrap="square" rtlCol="0">
            <a:spAutoFit/>
          </a:bodyPr>
          <a:lstStyle/>
          <a:p>
            <a:pPr algn="ctr"/>
            <a:r>
              <a:rPr lang="lv-LV" dirty="0"/>
              <a:t>Neatklāt bankas kartes numuru, bankas lietotājvārdu utt.</a:t>
            </a:r>
          </a:p>
        </p:txBody>
      </p:sp>
      <p:pic>
        <p:nvPicPr>
          <p:cNvPr id="17" name="Grafika 16" descr="Umbrella outline">
            <a:extLst>
              <a:ext uri="{FF2B5EF4-FFF2-40B4-BE49-F238E27FC236}">
                <a16:creationId xmlns:a16="http://schemas.microsoft.com/office/drawing/2014/main" id="{03DBD36C-A892-B9B8-51C7-E3526637040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29823" y="2151958"/>
            <a:ext cx="835767" cy="835767"/>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9402042"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8361566" y="5187734"/>
            <a:ext cx="3140475" cy="646331"/>
          </a:xfrm>
          <a:prstGeom prst="rect">
            <a:avLst/>
          </a:prstGeom>
          <a:noFill/>
        </p:spPr>
        <p:txBody>
          <a:bodyPr wrap="square" rtlCol="0">
            <a:spAutoFit/>
          </a:bodyPr>
          <a:lstStyle/>
          <a:p>
            <a:pPr algn="ctr"/>
            <a:r>
              <a:rPr lang="en-US" dirty="0" err="1"/>
              <a:t>Lūgt</a:t>
            </a:r>
            <a:r>
              <a:rPr lang="en-US" dirty="0"/>
              <a:t> </a:t>
            </a:r>
            <a:r>
              <a:rPr lang="en-US" dirty="0" err="1"/>
              <a:t>uzticamu</a:t>
            </a:r>
            <a:r>
              <a:rPr lang="en-US" dirty="0"/>
              <a:t> </a:t>
            </a:r>
            <a:r>
              <a:rPr lang="en-US" dirty="0" err="1"/>
              <a:t>cilvēku</a:t>
            </a:r>
            <a:r>
              <a:rPr lang="en-US" dirty="0"/>
              <a:t> </a:t>
            </a:r>
            <a:r>
              <a:rPr lang="en-US" dirty="0" err="1"/>
              <a:t>vai</a:t>
            </a:r>
            <a:r>
              <a:rPr lang="en-US" dirty="0"/>
              <a:t> </a:t>
            </a:r>
            <a:r>
              <a:rPr lang="en-US" dirty="0" err="1"/>
              <a:t>savas</a:t>
            </a:r>
            <a:r>
              <a:rPr lang="en-US" dirty="0"/>
              <a:t> </a:t>
            </a:r>
            <a:r>
              <a:rPr lang="en-US" dirty="0" err="1"/>
              <a:t>bankas</a:t>
            </a:r>
            <a:r>
              <a:rPr lang="en-US" dirty="0"/>
              <a:t> </a:t>
            </a:r>
            <a:r>
              <a:rPr lang="en-US" dirty="0" err="1"/>
              <a:t>palīdzību</a:t>
            </a:r>
            <a:endParaRPr lang="en-US" dirty="0"/>
          </a:p>
        </p:txBody>
      </p:sp>
      <p:pic>
        <p:nvPicPr>
          <p:cNvPr id="40" name="Grafika 39" descr="Open hand outline">
            <a:extLst>
              <a:ext uri="{FF2B5EF4-FFF2-40B4-BE49-F238E27FC236}">
                <a16:creationId xmlns:a16="http://schemas.microsoft.com/office/drawing/2014/main" id="{17F45BD5-2DCA-508D-03A6-80C2B26BABC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523359" y="4192274"/>
            <a:ext cx="792000" cy="792000"/>
          </a:xfrm>
          <a:prstGeom prst="rect">
            <a:avLst/>
          </a:prstGeom>
        </p:spPr>
      </p:pic>
      <p:sp>
        <p:nvSpPr>
          <p:cNvPr id="4" name="Ovāls 3">
            <a:extLst>
              <a:ext uri="{FF2B5EF4-FFF2-40B4-BE49-F238E27FC236}">
                <a16:creationId xmlns:a16="http://schemas.microsoft.com/office/drawing/2014/main" id="{2BE13056-9004-C06E-257C-30D240E85EED}"/>
              </a:ext>
            </a:extLst>
          </p:cNvPr>
          <p:cNvSpPr>
            <a:spLocks noChangeAspect="1"/>
          </p:cNvSpPr>
          <p:nvPr/>
        </p:nvSpPr>
        <p:spPr>
          <a:xfrm>
            <a:off x="5566238"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5" name="TextBox 4">
            <a:extLst>
              <a:ext uri="{FF2B5EF4-FFF2-40B4-BE49-F238E27FC236}">
                <a16:creationId xmlns:a16="http://schemas.microsoft.com/office/drawing/2014/main" id="{11938AFD-4966-E2A0-44D8-BE9B515D1341}"/>
              </a:ext>
            </a:extLst>
          </p:cNvPr>
          <p:cNvSpPr txBox="1"/>
          <p:nvPr/>
        </p:nvSpPr>
        <p:spPr>
          <a:xfrm>
            <a:off x="4525762" y="3171358"/>
            <a:ext cx="3140475" cy="646331"/>
          </a:xfrm>
          <a:prstGeom prst="rect">
            <a:avLst/>
          </a:prstGeom>
          <a:noFill/>
        </p:spPr>
        <p:txBody>
          <a:bodyPr wrap="square" rtlCol="0">
            <a:spAutoFit/>
          </a:bodyPr>
          <a:lstStyle/>
          <a:p>
            <a:pPr algn="ctr"/>
            <a:r>
              <a:rPr lang="lv-LV" dirty="0"/>
              <a:t>Nekavējoties pārtraukt sarunu, ja rodas aizdomas</a:t>
            </a:r>
          </a:p>
        </p:txBody>
      </p:sp>
      <p:pic>
        <p:nvPicPr>
          <p:cNvPr id="18" name="Grafika 17" descr="Comment Slash Silence outline">
            <a:extLst>
              <a:ext uri="{FF2B5EF4-FFF2-40B4-BE49-F238E27FC236}">
                <a16:creationId xmlns:a16="http://schemas.microsoft.com/office/drawing/2014/main" id="{5154A6D9-A4C8-1854-387A-B4A0E614056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16106" y="2189947"/>
            <a:ext cx="759788" cy="759788"/>
          </a:xfrm>
          <a:prstGeom prst="rect">
            <a:avLst/>
          </a:prstGeom>
        </p:spPr>
      </p:pic>
      <p:sp>
        <p:nvSpPr>
          <p:cNvPr id="21" name="Ovāls 20">
            <a:extLst>
              <a:ext uri="{FF2B5EF4-FFF2-40B4-BE49-F238E27FC236}">
                <a16:creationId xmlns:a16="http://schemas.microsoft.com/office/drawing/2014/main" id="{5EEE2828-76C8-8FF6-67C4-E5DD101DA803}"/>
              </a:ext>
            </a:extLst>
          </p:cNvPr>
          <p:cNvSpPr>
            <a:spLocks noChangeAspect="1"/>
          </p:cNvSpPr>
          <p:nvPr/>
        </p:nvSpPr>
        <p:spPr>
          <a:xfrm>
            <a:off x="5566238"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8" name="TextBox 27">
            <a:extLst>
              <a:ext uri="{FF2B5EF4-FFF2-40B4-BE49-F238E27FC236}">
                <a16:creationId xmlns:a16="http://schemas.microsoft.com/office/drawing/2014/main" id="{BFF6F3DD-5289-E610-6D8D-06F1FE01123D}"/>
              </a:ext>
            </a:extLst>
          </p:cNvPr>
          <p:cNvSpPr txBox="1"/>
          <p:nvPr/>
        </p:nvSpPr>
        <p:spPr>
          <a:xfrm>
            <a:off x="4182386" y="5187734"/>
            <a:ext cx="3816626" cy="646331"/>
          </a:xfrm>
          <a:prstGeom prst="rect">
            <a:avLst/>
          </a:prstGeom>
          <a:noFill/>
        </p:spPr>
        <p:txBody>
          <a:bodyPr wrap="square" rtlCol="0">
            <a:spAutoFit/>
          </a:bodyPr>
          <a:lstStyle/>
          <a:p>
            <a:pPr algn="ctr"/>
            <a:r>
              <a:rPr lang="en-US" dirty="0" err="1"/>
              <a:t>Vienmēr</a:t>
            </a:r>
            <a:r>
              <a:rPr lang="en-US" dirty="0"/>
              <a:t> </a:t>
            </a:r>
            <a:r>
              <a:rPr lang="en-US" dirty="0" err="1"/>
              <a:t>pārbaudīt</a:t>
            </a:r>
            <a:r>
              <a:rPr lang="en-US" dirty="0"/>
              <a:t> e-pasta </a:t>
            </a:r>
            <a:r>
              <a:rPr lang="en-US" dirty="0" err="1"/>
              <a:t>rakstītāja</a:t>
            </a:r>
            <a:r>
              <a:rPr lang="en-US" dirty="0"/>
              <a:t> </a:t>
            </a:r>
            <a:r>
              <a:rPr lang="en-US" dirty="0" err="1"/>
              <a:t>adresi</a:t>
            </a:r>
            <a:r>
              <a:rPr lang="en-US" dirty="0"/>
              <a:t>, </a:t>
            </a:r>
            <a:r>
              <a:rPr lang="en-US" dirty="0" err="1"/>
              <a:t>pareizrakstību</a:t>
            </a:r>
            <a:endParaRPr lang="en-US" dirty="0"/>
          </a:p>
        </p:txBody>
      </p:sp>
      <p:pic>
        <p:nvPicPr>
          <p:cNvPr id="30" name="Grafika 29" descr="Bullseye outline">
            <a:extLst>
              <a:ext uri="{FF2B5EF4-FFF2-40B4-BE49-F238E27FC236}">
                <a16:creationId xmlns:a16="http://schemas.microsoft.com/office/drawing/2014/main" id="{F3B78124-2C3C-8549-A1C2-FE503BB8517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695506" y="4160470"/>
            <a:ext cx="843322" cy="843322"/>
          </a:xfrm>
          <a:prstGeom prst="rect">
            <a:avLst/>
          </a:prstGeom>
        </p:spPr>
      </p:pic>
      <p:sp>
        <p:nvSpPr>
          <p:cNvPr id="31" name="Ovāls 30">
            <a:extLst>
              <a:ext uri="{FF2B5EF4-FFF2-40B4-BE49-F238E27FC236}">
                <a16:creationId xmlns:a16="http://schemas.microsoft.com/office/drawing/2014/main" id="{B3559D5D-ECC1-2189-ECCC-E49A2581BFB7}"/>
              </a:ext>
            </a:extLst>
          </p:cNvPr>
          <p:cNvSpPr>
            <a:spLocks noChangeAspect="1"/>
          </p:cNvSpPr>
          <p:nvPr/>
        </p:nvSpPr>
        <p:spPr>
          <a:xfrm>
            <a:off x="1892793"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2" name="TextBox 31">
            <a:extLst>
              <a:ext uri="{FF2B5EF4-FFF2-40B4-BE49-F238E27FC236}">
                <a16:creationId xmlns:a16="http://schemas.microsoft.com/office/drawing/2014/main" id="{1DBE0EA1-D917-DF4F-8043-3594A38BF0E1}"/>
              </a:ext>
            </a:extLst>
          </p:cNvPr>
          <p:cNvSpPr txBox="1"/>
          <p:nvPr/>
        </p:nvSpPr>
        <p:spPr>
          <a:xfrm>
            <a:off x="852317" y="3171358"/>
            <a:ext cx="3140475" cy="646331"/>
          </a:xfrm>
          <a:prstGeom prst="rect">
            <a:avLst/>
          </a:prstGeom>
          <a:noFill/>
        </p:spPr>
        <p:txBody>
          <a:bodyPr wrap="square" rtlCol="0">
            <a:spAutoFit/>
          </a:bodyPr>
          <a:lstStyle/>
          <a:p>
            <a:pPr algn="ctr"/>
            <a:r>
              <a:rPr lang="pl-PL" dirty="0"/>
              <a:t>Turēt pa rokai bankas telefona numuru</a:t>
            </a:r>
          </a:p>
        </p:txBody>
      </p:sp>
      <p:pic>
        <p:nvPicPr>
          <p:cNvPr id="33" name="Grafika 32" descr="Postit Notes outline">
            <a:extLst>
              <a:ext uri="{FF2B5EF4-FFF2-40B4-BE49-F238E27FC236}">
                <a16:creationId xmlns:a16="http://schemas.microsoft.com/office/drawing/2014/main" id="{7464A393-D6EB-F6FE-FC29-5FF5DA8E6A1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2042661" y="2189947"/>
            <a:ext cx="759788" cy="759788"/>
          </a:xfrm>
          <a:prstGeom prst="rect">
            <a:avLst/>
          </a:prstGeom>
        </p:spPr>
      </p:pic>
      <p:sp>
        <p:nvSpPr>
          <p:cNvPr id="34" name="Ovāls 33">
            <a:extLst>
              <a:ext uri="{FF2B5EF4-FFF2-40B4-BE49-F238E27FC236}">
                <a16:creationId xmlns:a16="http://schemas.microsoft.com/office/drawing/2014/main" id="{EB88F1D7-452B-E1B4-5606-68C4F09B32D5}"/>
              </a:ext>
            </a:extLst>
          </p:cNvPr>
          <p:cNvSpPr>
            <a:spLocks noChangeAspect="1"/>
          </p:cNvSpPr>
          <p:nvPr/>
        </p:nvSpPr>
        <p:spPr>
          <a:xfrm>
            <a:off x="1892793"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7" name="TextBox 36">
            <a:extLst>
              <a:ext uri="{FF2B5EF4-FFF2-40B4-BE49-F238E27FC236}">
                <a16:creationId xmlns:a16="http://schemas.microsoft.com/office/drawing/2014/main" id="{170B44D8-4059-2DA2-9CB0-0991D058F864}"/>
              </a:ext>
            </a:extLst>
          </p:cNvPr>
          <p:cNvSpPr txBox="1"/>
          <p:nvPr/>
        </p:nvSpPr>
        <p:spPr>
          <a:xfrm>
            <a:off x="508941" y="5187734"/>
            <a:ext cx="3816626" cy="646331"/>
          </a:xfrm>
          <a:prstGeom prst="rect">
            <a:avLst/>
          </a:prstGeom>
          <a:noFill/>
        </p:spPr>
        <p:txBody>
          <a:bodyPr wrap="square" rtlCol="0">
            <a:spAutoFit/>
          </a:bodyPr>
          <a:lstStyle/>
          <a:p>
            <a:pPr lvl="0" algn="ctr">
              <a:buClr>
                <a:srgbClr val="DD3325"/>
              </a:buClr>
              <a:defRPr/>
            </a:pPr>
            <a:r>
              <a:rPr lang="lv-LV" sz="1800" dirty="0">
                <a:solidFill>
                  <a:schemeClr val="dk1"/>
                </a:solidFill>
              </a:rPr>
              <a:t>Neievadīt Smart-ID,</a:t>
            </a:r>
            <a:br>
              <a:rPr lang="lv-LV" sz="1800" dirty="0">
                <a:solidFill>
                  <a:schemeClr val="dk1"/>
                </a:solidFill>
              </a:rPr>
            </a:br>
            <a:r>
              <a:rPr lang="lv-LV" sz="1800" dirty="0">
                <a:solidFill>
                  <a:schemeClr val="dk1"/>
                </a:solidFill>
              </a:rPr>
              <a:t>ja svešinieks to liek</a:t>
            </a:r>
            <a:endParaRPr lang="en-US" sz="1800" dirty="0">
              <a:solidFill>
                <a:schemeClr val="dk1"/>
              </a:solidFill>
            </a:endParaRPr>
          </a:p>
        </p:txBody>
      </p:sp>
      <p:pic>
        <p:nvPicPr>
          <p:cNvPr id="41" name="Grafika 40" descr="Internet outline">
            <a:extLst>
              <a:ext uri="{FF2B5EF4-FFF2-40B4-BE49-F238E27FC236}">
                <a16:creationId xmlns:a16="http://schemas.microsoft.com/office/drawing/2014/main" id="{42B869CC-8C62-FBC0-397B-ED695353D2B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036541" y="4182901"/>
            <a:ext cx="766656" cy="766656"/>
          </a:xfrm>
          <a:prstGeom prst="rect">
            <a:avLst/>
          </a:prstGeom>
        </p:spPr>
      </p:pic>
      <p:pic>
        <p:nvPicPr>
          <p:cNvPr id="42" name="Grafika 41">
            <a:extLst>
              <a:ext uri="{FF2B5EF4-FFF2-40B4-BE49-F238E27FC236}">
                <a16:creationId xmlns:a16="http://schemas.microsoft.com/office/drawing/2014/main" id="{F4E5AF8A-15D6-F32A-E409-869B6C55F23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5655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5" grpId="0"/>
      <p:bldP spid="28" grpId="0"/>
      <p:bldP spid="32"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a vietturis 5" descr="Coin purse full of credit cards">
            <a:extLst>
              <a:ext uri="{FF2B5EF4-FFF2-40B4-BE49-F238E27FC236}">
                <a16:creationId xmlns:a16="http://schemas.microsoft.com/office/drawing/2014/main" id="{169079FB-3F72-67E3-A500-C1E3A586F716}"/>
              </a:ext>
            </a:extLst>
          </p:cNvPr>
          <p:cNvPicPr>
            <a:picLocks noGrp="1" noChangeAspect="1"/>
          </p:cNvPicPr>
          <p:nvPr>
            <p:ph type="pic" sz="quarter" idx="17"/>
          </p:nvPr>
        </p:nvPicPr>
        <p:blipFill rotWithShape="1">
          <a:blip r:embed="rId2" cstate="email">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r="-2"/>
          <a:stretch/>
        </p:blipFill>
        <p:spPr>
          <a:xfrm>
            <a:off x="6479177" y="0"/>
            <a:ext cx="5712823" cy="6858000"/>
          </a:xfrm>
          <a:noFill/>
        </p:spPr>
      </p:pic>
      <p:sp>
        <p:nvSpPr>
          <p:cNvPr id="3" name="Virsraksts 2">
            <a:extLst>
              <a:ext uri="{FF2B5EF4-FFF2-40B4-BE49-F238E27FC236}">
                <a16:creationId xmlns:a16="http://schemas.microsoft.com/office/drawing/2014/main" id="{2E958F95-241D-CFF6-6A23-BA76133488FB}"/>
              </a:ext>
            </a:extLst>
          </p:cNvPr>
          <p:cNvSpPr>
            <a:spLocks noGrp="1"/>
          </p:cNvSpPr>
          <p:nvPr>
            <p:ph type="ctrTitle"/>
          </p:nvPr>
        </p:nvSpPr>
        <p:spPr>
          <a:xfrm>
            <a:off x="989235" y="2660949"/>
            <a:ext cx="4900926" cy="1768547"/>
          </a:xfrm>
        </p:spPr>
        <p:txBody>
          <a:bodyPr anchor="ctr">
            <a:normAutofit/>
          </a:bodyPr>
          <a:lstStyle/>
          <a:p>
            <a:pPr>
              <a:lnSpc>
                <a:spcPct val="90000"/>
              </a:lnSpc>
            </a:pPr>
            <a:r>
              <a:rPr lang="lv-LV" sz="2800" dirty="0"/>
              <a:t>Dati (kartes dati, internetbankas dati, paroles) ir pieeja mūsu maciņam</a:t>
            </a:r>
          </a:p>
        </p:txBody>
      </p:sp>
    </p:spTree>
    <p:extLst>
      <p:ext uri="{BB962C8B-B14F-4D97-AF65-F5344CB8AC3E}">
        <p14:creationId xmlns:p14="http://schemas.microsoft.com/office/powerpoint/2010/main" val="3410551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a vietturis 8" descr="Keys to a home">
            <a:extLst>
              <a:ext uri="{FF2B5EF4-FFF2-40B4-BE49-F238E27FC236}">
                <a16:creationId xmlns:a16="http://schemas.microsoft.com/office/drawing/2014/main" id="{07C991D2-3F27-D710-911B-5057B70FB260}"/>
              </a:ext>
            </a:extLst>
          </p:cNvPr>
          <p:cNvPicPr>
            <a:picLocks noGrp="1" noChangeAspect="1"/>
          </p:cNvPicPr>
          <p:nvPr>
            <p:ph type="pic" sz="quarter" idx="17"/>
          </p:nvPr>
        </p:nvPicPr>
        <p:blipFill rotWithShape="1">
          <a:blip r:embed="rId3" cstate="email">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6479177" y="0"/>
            <a:ext cx="5712823" cy="6858000"/>
          </a:xfrm>
        </p:spPr>
      </p:pic>
      <p:sp>
        <p:nvSpPr>
          <p:cNvPr id="5" name="Virsraksts 4">
            <a:extLst>
              <a:ext uri="{FF2B5EF4-FFF2-40B4-BE49-F238E27FC236}">
                <a16:creationId xmlns:a16="http://schemas.microsoft.com/office/drawing/2014/main" id="{9CF55A59-D3B8-C7C3-7A4B-C35B10654B1E}"/>
              </a:ext>
            </a:extLst>
          </p:cNvPr>
          <p:cNvSpPr>
            <a:spLocks noGrp="1"/>
          </p:cNvSpPr>
          <p:nvPr>
            <p:ph type="ctrTitle"/>
          </p:nvPr>
        </p:nvSpPr>
        <p:spPr/>
        <p:txBody>
          <a:bodyPr/>
          <a:lstStyle/>
          <a:p>
            <a:r>
              <a:rPr lang="lv-LV" dirty="0" err="1"/>
              <a:t>Smart</a:t>
            </a:r>
            <a:r>
              <a:rPr lang="lv-LV" dirty="0"/>
              <a:t>-ID, CVC kods tās ir mūsu atslēdziņas</a:t>
            </a:r>
          </a:p>
        </p:txBody>
      </p:sp>
      <p:sp>
        <p:nvSpPr>
          <p:cNvPr id="6" name="Teksta vietturis 5">
            <a:extLst>
              <a:ext uri="{FF2B5EF4-FFF2-40B4-BE49-F238E27FC236}">
                <a16:creationId xmlns:a16="http://schemas.microsoft.com/office/drawing/2014/main" id="{AC27C215-5618-332A-5521-565A610B0873}"/>
              </a:ext>
            </a:extLst>
          </p:cNvPr>
          <p:cNvSpPr>
            <a:spLocks noGrp="1"/>
          </p:cNvSpPr>
          <p:nvPr>
            <p:ph type="body" sz="quarter" idx="16"/>
          </p:nvPr>
        </p:nvSpPr>
        <p:spPr/>
        <p:txBody>
          <a:bodyPr/>
          <a:lstStyle/>
          <a:p>
            <a:endParaRPr lang="lv-LV"/>
          </a:p>
        </p:txBody>
      </p:sp>
    </p:spTree>
    <p:extLst>
      <p:ext uri="{BB962C8B-B14F-4D97-AF65-F5344CB8AC3E}">
        <p14:creationId xmlns:p14="http://schemas.microsoft.com/office/powerpoint/2010/main" val="3875727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irsraksts 11">
            <a:extLst>
              <a:ext uri="{FF2B5EF4-FFF2-40B4-BE49-F238E27FC236}">
                <a16:creationId xmlns:a16="http://schemas.microsoft.com/office/drawing/2014/main" id="{C921D3F5-F782-9A50-18BF-1580C078784A}"/>
              </a:ext>
            </a:extLst>
          </p:cNvPr>
          <p:cNvSpPr>
            <a:spLocks noGrp="1"/>
          </p:cNvSpPr>
          <p:nvPr>
            <p:ph type="ctrTitle"/>
          </p:nvPr>
        </p:nvSpPr>
        <p:spPr/>
        <p:txBody>
          <a:bodyPr/>
          <a:lstStyle/>
          <a:p>
            <a:r>
              <a:rPr lang="lv-LV" dirty="0"/>
              <a:t>Kur uzzināt vairāk?</a:t>
            </a:r>
          </a:p>
        </p:txBody>
      </p:sp>
      <p:sp>
        <p:nvSpPr>
          <p:cNvPr id="13" name="Teksta vietturis 12">
            <a:extLst>
              <a:ext uri="{FF2B5EF4-FFF2-40B4-BE49-F238E27FC236}">
                <a16:creationId xmlns:a16="http://schemas.microsoft.com/office/drawing/2014/main" id="{07CCEF37-5EB8-6D1A-6FF4-63348DB38E65}"/>
              </a:ext>
            </a:extLst>
          </p:cNvPr>
          <p:cNvSpPr>
            <a:spLocks noGrp="1"/>
          </p:cNvSpPr>
          <p:nvPr>
            <p:ph type="body" sz="quarter" idx="10"/>
          </p:nvPr>
        </p:nvSpPr>
        <p:spPr>
          <a:xfrm>
            <a:off x="1051021" y="5243359"/>
            <a:ext cx="3366599" cy="760413"/>
          </a:xfrm>
        </p:spPr>
        <p:txBody>
          <a:bodyPr/>
          <a:lstStyle/>
          <a:p>
            <a:r>
              <a:rPr lang="lv-LV" dirty="0"/>
              <a:t>Naudasskola.lv</a:t>
            </a:r>
          </a:p>
          <a:p>
            <a:r>
              <a:rPr lang="lv-LV" b="0" dirty="0"/>
              <a:t>redaktors@naudasskola.lv</a:t>
            </a:r>
          </a:p>
        </p:txBody>
      </p:sp>
      <p:sp>
        <p:nvSpPr>
          <p:cNvPr id="14" name="Teksta vietturis 13">
            <a:extLst>
              <a:ext uri="{FF2B5EF4-FFF2-40B4-BE49-F238E27FC236}">
                <a16:creationId xmlns:a16="http://schemas.microsoft.com/office/drawing/2014/main" id="{7B3412A7-E1DE-ADFE-6F4E-EC4C13FD3BA2}"/>
              </a:ext>
            </a:extLst>
          </p:cNvPr>
          <p:cNvSpPr>
            <a:spLocks noGrp="1"/>
          </p:cNvSpPr>
          <p:nvPr>
            <p:ph type="body" sz="quarter" idx="11"/>
          </p:nvPr>
        </p:nvSpPr>
        <p:spPr/>
        <p:txBody>
          <a:bodyPr/>
          <a:lstStyle/>
          <a:p>
            <a:r>
              <a:rPr lang="lv-LV" dirty="0"/>
              <a:t>Neuzkeries.lv</a:t>
            </a:r>
          </a:p>
        </p:txBody>
      </p:sp>
      <p:sp>
        <p:nvSpPr>
          <p:cNvPr id="15" name="Teksta vietturis 14">
            <a:extLst>
              <a:ext uri="{FF2B5EF4-FFF2-40B4-BE49-F238E27FC236}">
                <a16:creationId xmlns:a16="http://schemas.microsoft.com/office/drawing/2014/main" id="{FF736DDB-24AF-BD15-87F1-415D41EB4491}"/>
              </a:ext>
            </a:extLst>
          </p:cNvPr>
          <p:cNvSpPr>
            <a:spLocks noGrp="1"/>
          </p:cNvSpPr>
          <p:nvPr>
            <p:ph type="body" sz="quarter" idx="12"/>
          </p:nvPr>
        </p:nvSpPr>
        <p:spPr/>
        <p:txBody>
          <a:bodyPr/>
          <a:lstStyle/>
          <a:p>
            <a:r>
              <a:rPr lang="lv-LV" dirty="0"/>
              <a:t>Cert.lv</a:t>
            </a:r>
          </a:p>
        </p:txBody>
      </p:sp>
      <p:pic>
        <p:nvPicPr>
          <p:cNvPr id="20" name="Tiešsaistes attēla vietturis 19" descr="Internet outline">
            <a:extLst>
              <a:ext uri="{FF2B5EF4-FFF2-40B4-BE49-F238E27FC236}">
                <a16:creationId xmlns:a16="http://schemas.microsoft.com/office/drawing/2014/main" id="{A5A9F5EB-CF1E-8F7E-0878-42F290AD6011}"/>
              </a:ext>
            </a:extLst>
          </p:cNvPr>
          <p:cNvPicPr>
            <a:picLocks noGrp="1" noChangeAspect="1"/>
          </p:cNvPicPr>
          <p:nvPr>
            <p:ph type="clipArt" sz="quarter" idx="13"/>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6413" y="3429000"/>
            <a:ext cx="1129217" cy="1129217"/>
          </a:xfrm>
        </p:spPr>
      </p:pic>
      <p:pic>
        <p:nvPicPr>
          <p:cNvPr id="22" name="Tiešsaistes attēla vietturis 21" descr="World outline">
            <a:extLst>
              <a:ext uri="{FF2B5EF4-FFF2-40B4-BE49-F238E27FC236}">
                <a16:creationId xmlns:a16="http://schemas.microsoft.com/office/drawing/2014/main" id="{2A15E887-F956-914D-FDFF-B573F08E2B38}"/>
              </a:ext>
            </a:extLst>
          </p:cNvPr>
          <p:cNvPicPr>
            <a:picLocks noGrp="1" noChangeAspect="1"/>
          </p:cNvPicPr>
          <p:nvPr>
            <p:ph type="clipArt" sz="quarter" idx="14"/>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38800" y="3579019"/>
            <a:ext cx="914400" cy="914400"/>
          </a:xfrm>
        </p:spPr>
      </p:pic>
      <p:pic>
        <p:nvPicPr>
          <p:cNvPr id="24" name="Tiešsaistes attēla vietturis 23" descr="Cloud outline">
            <a:extLst>
              <a:ext uri="{FF2B5EF4-FFF2-40B4-BE49-F238E27FC236}">
                <a16:creationId xmlns:a16="http://schemas.microsoft.com/office/drawing/2014/main" id="{6B1BC89C-AD78-F09E-5177-52D144A39B46}"/>
              </a:ext>
            </a:extLst>
          </p:cNvPr>
          <p:cNvPicPr>
            <a:picLocks noGrp="1" noChangeAspect="1"/>
          </p:cNvPicPr>
          <p:nvPr>
            <p:ph type="clipArt" sz="quarter" idx="15"/>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47981" y="3579019"/>
            <a:ext cx="914400" cy="914400"/>
          </a:xfrm>
        </p:spPr>
      </p:pic>
      <p:sp>
        <p:nvSpPr>
          <p:cNvPr id="9" name="Slaida numura vietturis 8">
            <a:extLst>
              <a:ext uri="{FF2B5EF4-FFF2-40B4-BE49-F238E27FC236}">
                <a16:creationId xmlns:a16="http://schemas.microsoft.com/office/drawing/2014/main" id="{E2BCA7F7-76F5-0277-FCAA-50B674C5C9F4}"/>
              </a:ext>
            </a:extLst>
          </p:cNvPr>
          <p:cNvSpPr>
            <a:spLocks noGrp="1"/>
          </p:cNvSpPr>
          <p:nvPr>
            <p:ph type="sldNum" sz="quarter" idx="17"/>
          </p:nvPr>
        </p:nvSpPr>
        <p:spPr/>
        <p:txBody>
          <a:bodyPr/>
          <a:lstStyle/>
          <a:p>
            <a:fld id="{712B737D-8E28-4713-A82C-8BA69049BAD4}" type="slidenum">
              <a:rPr lang="lv-LV" smtClean="0"/>
              <a:pPr/>
              <a:t>33</a:t>
            </a:fld>
            <a:endParaRPr lang="lv-LV"/>
          </a:p>
        </p:txBody>
      </p:sp>
    </p:spTree>
    <p:extLst>
      <p:ext uri="{BB962C8B-B14F-4D97-AF65-F5344CB8AC3E}">
        <p14:creationId xmlns:p14="http://schemas.microsoft.com/office/powerpoint/2010/main" val="84736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2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ttēla vietturis 10" descr="Pillars in shadow">
            <a:extLst>
              <a:ext uri="{FF2B5EF4-FFF2-40B4-BE49-F238E27FC236}">
                <a16:creationId xmlns:a16="http://schemas.microsoft.com/office/drawing/2014/main" id="{1095E0F1-76A0-7144-1F3A-2F9557687129}"/>
              </a:ext>
            </a:extLst>
          </p:cNvPr>
          <p:cNvPicPr>
            <a:picLocks noGrp="1" noChangeAspect="1"/>
          </p:cNvPicPr>
          <p:nvPr>
            <p:ph type="pic" sz="quarter" idx="10"/>
          </p:nvPr>
        </p:nvPicPr>
        <p:blipFill rotWithShape="1">
          <a:blip r:embed="rId2" cstate="email">
            <a:duotone>
              <a:schemeClr val="accent1">
                <a:shade val="45000"/>
                <a:satMod val="135000"/>
              </a:schemeClr>
              <a:prstClr val="white"/>
            </a:duotone>
            <a:alphaModFix amt="72000"/>
            <a:extLst>
              <a:ext uri="{BEBA8EAE-BF5A-486C-A8C5-ECC9F3942E4B}">
                <a14:imgProps xmlns:a14="http://schemas.microsoft.com/office/drawing/2010/main">
                  <a14:imgLayer r:embed="rId3">
                    <a14:imgEffect>
                      <a14:saturation sat="41000"/>
                    </a14:imgEffect>
                    <a14:imgEffect>
                      <a14:brightnessContrast bright="32000"/>
                    </a14:imgEffect>
                  </a14:imgLayer>
                </a14:imgProps>
              </a:ext>
              <a:ext uri="{28A0092B-C50C-407E-A947-70E740481C1C}">
                <a14:useLocalDpi xmlns:a14="http://schemas.microsoft.com/office/drawing/2010/main"/>
              </a:ext>
            </a:extLst>
          </a:blip>
          <a:srcRect/>
          <a:stretch/>
        </p:blipFill>
        <p:spPr>
          <a:xfrm>
            <a:off x="0" y="0"/>
            <a:ext cx="3049200" cy="6858000"/>
          </a:xfrm>
        </p:spPr>
      </p:pic>
      <p:pic>
        <p:nvPicPr>
          <p:cNvPr id="13" name="Attēla vietturis 12" descr="Balanced stones on a pebble beach during sunset">
            <a:extLst>
              <a:ext uri="{FF2B5EF4-FFF2-40B4-BE49-F238E27FC236}">
                <a16:creationId xmlns:a16="http://schemas.microsoft.com/office/drawing/2014/main" id="{E3C6A1F7-F450-45C6-976E-0154DAE793D4}"/>
              </a:ext>
            </a:extLst>
          </p:cNvPr>
          <p:cNvPicPr>
            <a:picLocks noGrp="1" noChangeAspect="1"/>
          </p:cNvPicPr>
          <p:nvPr>
            <p:ph type="pic" sz="quarter" idx="15"/>
          </p:nvPr>
        </p:nvPicPr>
        <p:blipFill rotWithShape="1">
          <a:blip r:embed="rId4" cstate="email">
            <a:duotone>
              <a:schemeClr val="accent1">
                <a:shade val="45000"/>
                <a:satMod val="135000"/>
              </a:schemeClr>
              <a:prstClr val="white"/>
            </a:duotone>
            <a:alphaModFix amt="65000"/>
            <a:extLst>
              <a:ext uri="{28A0092B-C50C-407E-A947-70E740481C1C}">
                <a14:useLocalDpi xmlns:a14="http://schemas.microsoft.com/office/drawing/2010/main"/>
              </a:ext>
            </a:extLst>
          </a:blip>
          <a:srcRect/>
          <a:stretch/>
        </p:blipFill>
        <p:spPr>
          <a:xfrm>
            <a:off x="3049552" y="0"/>
            <a:ext cx="3049200" cy="6858000"/>
          </a:xfrm>
        </p:spPr>
      </p:pic>
      <p:pic>
        <p:nvPicPr>
          <p:cNvPr id="15" name="Attēla vietturis 14" descr="Golden Gate Bridge in fog">
            <a:extLst>
              <a:ext uri="{FF2B5EF4-FFF2-40B4-BE49-F238E27FC236}">
                <a16:creationId xmlns:a16="http://schemas.microsoft.com/office/drawing/2014/main" id="{3DDB7C91-6255-DE30-17F0-F0A3BA21E3F6}"/>
              </a:ext>
            </a:extLst>
          </p:cNvPr>
          <p:cNvPicPr>
            <a:picLocks noGrp="1" noChangeAspect="1"/>
          </p:cNvPicPr>
          <p:nvPr>
            <p:ph type="pic" sz="quarter" idx="17"/>
          </p:nvPr>
        </p:nvPicPr>
        <p:blipFill rotWithShape="1">
          <a:blip r:embed="rId5" cstate="email">
            <a:duotone>
              <a:schemeClr val="accent1">
                <a:shade val="45000"/>
                <a:satMod val="135000"/>
              </a:schemeClr>
              <a:prstClr val="white"/>
            </a:duotone>
            <a:alphaModFix amt="64000"/>
            <a:extLst>
              <a:ext uri="{28A0092B-C50C-407E-A947-70E740481C1C}">
                <a14:useLocalDpi xmlns:a14="http://schemas.microsoft.com/office/drawing/2010/main"/>
              </a:ext>
            </a:extLst>
          </a:blip>
          <a:srcRect/>
          <a:stretch/>
        </p:blipFill>
        <p:spPr>
          <a:xfrm>
            <a:off x="6096888" y="0"/>
            <a:ext cx="3049200" cy="6858000"/>
          </a:xfrm>
        </p:spPr>
      </p:pic>
      <p:pic>
        <p:nvPicPr>
          <p:cNvPr id="17" name="Attēla vietturis 16" descr="Business meeting behind a glass wall">
            <a:extLst>
              <a:ext uri="{FF2B5EF4-FFF2-40B4-BE49-F238E27FC236}">
                <a16:creationId xmlns:a16="http://schemas.microsoft.com/office/drawing/2014/main" id="{7CAFC337-7E6A-F65F-D9BB-5B014D4B59B9}"/>
              </a:ext>
            </a:extLst>
          </p:cNvPr>
          <p:cNvPicPr>
            <a:picLocks noGrp="1" noChangeAspect="1"/>
          </p:cNvPicPr>
          <p:nvPr>
            <p:ph type="pic" sz="quarter" idx="19"/>
          </p:nvPr>
        </p:nvPicPr>
        <p:blipFill>
          <a:blip r:embed="rId6" cstate="email">
            <a:duotone>
              <a:schemeClr val="accent1">
                <a:shade val="45000"/>
                <a:satMod val="135000"/>
              </a:schemeClr>
              <a:prstClr val="white"/>
            </a:duotone>
            <a:alphaModFix/>
            <a:extLst>
              <a:ext uri="{28A0092B-C50C-407E-A947-70E740481C1C}">
                <a14:useLocalDpi xmlns:a14="http://schemas.microsoft.com/office/drawing/2010/main"/>
              </a:ext>
            </a:extLst>
          </a:blip>
          <a:srcRect/>
          <a:stretch/>
        </p:blipFill>
        <p:spPr>
          <a:xfrm>
            <a:off x="9147668" y="0"/>
            <a:ext cx="3049200" cy="6858000"/>
          </a:xfrm>
        </p:spPr>
      </p:pic>
      <p:sp>
        <p:nvSpPr>
          <p:cNvPr id="18" name="Taisnstūris 17">
            <a:extLst>
              <a:ext uri="{FF2B5EF4-FFF2-40B4-BE49-F238E27FC236}">
                <a16:creationId xmlns:a16="http://schemas.microsoft.com/office/drawing/2014/main" id="{6DC2339D-59F9-D3F5-EFC5-D9D650E7A275}"/>
              </a:ext>
            </a:extLst>
          </p:cNvPr>
          <p:cNvSpPr/>
          <p:nvPr/>
        </p:nvSpPr>
        <p:spPr>
          <a:xfrm>
            <a:off x="-888" y="0"/>
            <a:ext cx="12237023" cy="1947553"/>
          </a:xfrm>
          <a:prstGeom prst="rect">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FBA6DD83-7797-4A02-7D7A-D9AEAAC80DFF}"/>
              </a:ext>
            </a:extLst>
          </p:cNvPr>
          <p:cNvSpPr>
            <a:spLocks noGrp="1"/>
          </p:cNvSpPr>
          <p:nvPr>
            <p:ph type="body" sz="quarter" idx="20"/>
          </p:nvPr>
        </p:nvSpPr>
        <p:spPr/>
        <p:txBody>
          <a:bodyPr/>
          <a:lstStyle/>
          <a:p>
            <a:r>
              <a:rPr lang="lv-LV" dirty="0"/>
              <a:t>Ko darīt?</a:t>
            </a:r>
          </a:p>
        </p:txBody>
      </p:sp>
      <p:sp>
        <p:nvSpPr>
          <p:cNvPr id="7" name="Teksta vietturis 6">
            <a:extLst>
              <a:ext uri="{FF2B5EF4-FFF2-40B4-BE49-F238E27FC236}">
                <a16:creationId xmlns:a16="http://schemas.microsoft.com/office/drawing/2014/main" id="{CB3DBB97-4C19-D4BB-86C0-800E2ACDAD89}"/>
              </a:ext>
            </a:extLst>
          </p:cNvPr>
          <p:cNvSpPr>
            <a:spLocks noGrp="1"/>
          </p:cNvSpPr>
          <p:nvPr>
            <p:ph type="body" sz="quarter" idx="18"/>
          </p:nvPr>
        </p:nvSpPr>
        <p:spPr/>
        <p:txBody>
          <a:bodyPr/>
          <a:lstStyle/>
          <a:p>
            <a:r>
              <a:rPr lang="lv-LV" dirty="0"/>
              <a:t>Pazīmes</a:t>
            </a:r>
          </a:p>
        </p:txBody>
      </p:sp>
      <p:sp>
        <p:nvSpPr>
          <p:cNvPr id="5" name="Teksta vietturis 4">
            <a:extLst>
              <a:ext uri="{FF2B5EF4-FFF2-40B4-BE49-F238E27FC236}">
                <a16:creationId xmlns:a16="http://schemas.microsoft.com/office/drawing/2014/main" id="{9F4AE37C-C351-72B8-8C07-712E4494D274}"/>
              </a:ext>
            </a:extLst>
          </p:cNvPr>
          <p:cNvSpPr>
            <a:spLocks noGrp="1"/>
          </p:cNvSpPr>
          <p:nvPr>
            <p:ph type="body" sz="quarter" idx="16"/>
          </p:nvPr>
        </p:nvSpPr>
        <p:spPr/>
        <p:txBody>
          <a:bodyPr/>
          <a:lstStyle/>
          <a:p>
            <a:r>
              <a:rPr lang="lv-LV" dirty="0"/>
              <a:t>Veidi</a:t>
            </a:r>
          </a:p>
        </p:txBody>
      </p:sp>
      <p:sp>
        <p:nvSpPr>
          <p:cNvPr id="3" name="Teksta vietturis 2">
            <a:extLst>
              <a:ext uri="{FF2B5EF4-FFF2-40B4-BE49-F238E27FC236}">
                <a16:creationId xmlns:a16="http://schemas.microsoft.com/office/drawing/2014/main" id="{EE40B1B1-D3B1-E626-288E-EB6D6625E7C9}"/>
              </a:ext>
            </a:extLst>
          </p:cNvPr>
          <p:cNvSpPr>
            <a:spLocks noGrp="1"/>
          </p:cNvSpPr>
          <p:nvPr>
            <p:ph type="body" sz="quarter" idx="14"/>
          </p:nvPr>
        </p:nvSpPr>
        <p:spPr>
          <a:xfrm>
            <a:off x="87700" y="344384"/>
            <a:ext cx="2870200" cy="1188083"/>
          </a:xfrm>
        </p:spPr>
        <p:txBody>
          <a:bodyPr/>
          <a:lstStyle/>
          <a:p>
            <a:r>
              <a:rPr lang="lv-LV" dirty="0"/>
              <a:t>Kas ir finanšu </a:t>
            </a:r>
            <a:r>
              <a:rPr lang="lv-LV" dirty="0" err="1"/>
              <a:t>krāpniecība</a:t>
            </a:r>
            <a:r>
              <a:rPr lang="lv-LV" dirty="0"/>
              <a:t>?</a:t>
            </a:r>
          </a:p>
        </p:txBody>
      </p:sp>
    </p:spTree>
    <p:extLst>
      <p:ext uri="{BB962C8B-B14F-4D97-AF65-F5344CB8AC3E}">
        <p14:creationId xmlns:p14="http://schemas.microsoft.com/office/powerpoint/2010/main" val="459998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9616D2-8763-DB0D-CA21-7B4C63BDEE64}"/>
              </a:ext>
            </a:extLst>
          </p:cNvPr>
          <p:cNvSpPr>
            <a:spLocks noGrp="1"/>
          </p:cNvSpPr>
          <p:nvPr>
            <p:ph type="ctrTitle"/>
          </p:nvPr>
        </p:nvSpPr>
        <p:spPr/>
        <p:txBody>
          <a:bodyPr/>
          <a:lstStyle/>
          <a:p>
            <a:r>
              <a:rPr lang="lv-LV" dirty="0"/>
              <a:t>Kas ir finanšu </a:t>
            </a:r>
            <a:r>
              <a:rPr lang="lv-LV" dirty="0" err="1"/>
              <a:t>krāpniecība</a:t>
            </a:r>
            <a:r>
              <a:rPr lang="lv-LV" dirty="0"/>
              <a:t>?</a:t>
            </a:r>
          </a:p>
        </p:txBody>
      </p:sp>
    </p:spTree>
    <p:extLst>
      <p:ext uri="{BB962C8B-B14F-4D97-AF65-F5344CB8AC3E}">
        <p14:creationId xmlns:p14="http://schemas.microsoft.com/office/powerpoint/2010/main" val="1622415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2734834"/>
            <a:ext cx="12192000" cy="42181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6</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6"/>
            <a:ext cx="5251355" cy="1325563"/>
          </a:xfrm>
        </p:spPr>
        <p:txBody>
          <a:bodyPr/>
          <a:lstStyle/>
          <a:p>
            <a:r>
              <a:rPr lang="lv-LV" sz="3600" dirty="0"/>
              <a:t>Kas ir finanšu krāpniecība?</a:t>
            </a:r>
          </a:p>
        </p:txBody>
      </p:sp>
      <p:sp>
        <p:nvSpPr>
          <p:cNvPr id="4" name="Teksta vietturis 3">
            <a:extLst>
              <a:ext uri="{FF2B5EF4-FFF2-40B4-BE49-F238E27FC236}">
                <a16:creationId xmlns:a16="http://schemas.microsoft.com/office/drawing/2014/main" id="{562441DE-852A-ED8E-DB02-D54BA1B3CADE}"/>
              </a:ext>
            </a:extLst>
          </p:cNvPr>
          <p:cNvSpPr>
            <a:spLocks noGrp="1"/>
          </p:cNvSpPr>
          <p:nvPr>
            <p:ph type="body" sz="quarter" idx="4294967295"/>
          </p:nvPr>
        </p:nvSpPr>
        <p:spPr>
          <a:xfrm>
            <a:off x="693162" y="3102888"/>
            <a:ext cx="7296626" cy="981075"/>
          </a:xfrm>
        </p:spPr>
        <p:txBody>
          <a:bodyPr anchor="t"/>
          <a:lstStyle/>
          <a:p>
            <a:pPr>
              <a:lnSpc>
                <a:spcPct val="110000"/>
              </a:lnSpc>
            </a:pPr>
            <a:r>
              <a:rPr lang="lv-LV" sz="2000" b="1" dirty="0"/>
              <a:t>Pasākumu kopums, kurā viltvārži uzdodas par "kādu</a:t>
            </a:r>
            <a:r>
              <a:rPr lang="lv-LV" b="1" dirty="0"/>
              <a:t>"</a:t>
            </a:r>
            <a:r>
              <a:rPr lang="lv-LV" sz="2000" b="1" dirty="0"/>
              <a:t> ar mērķi izkrāpt finanšu līdzekļus no iedzīvotājiem</a:t>
            </a:r>
          </a:p>
        </p:txBody>
      </p:sp>
      <p:pic>
        <p:nvPicPr>
          <p:cNvPr id="18" name="Tiešsaistes attēla vietturis 17">
            <a:extLst>
              <a:ext uri="{FF2B5EF4-FFF2-40B4-BE49-F238E27FC236}">
                <a16:creationId xmlns:a16="http://schemas.microsoft.com/office/drawing/2014/main" id="{15B42346-E6BF-4EB6-4878-CC53660CA10E}"/>
              </a:ext>
            </a:extLst>
          </p:cNvPr>
          <p:cNvPicPr>
            <a:picLocks noGrp="1" noChangeAspect="1"/>
          </p:cNvPicPr>
          <p:nvPr>
            <p:ph type="clipArt" sz="quarter" idx="4294967295"/>
          </p:nvPr>
        </p:nvPicPr>
        <p:blipFill rotWithShape="1">
          <a:blip r:embed="rId2" cstate="email">
            <a:extLst>
              <a:ext uri="{28A0092B-C50C-407E-A947-70E740481C1C}">
                <a14:useLocalDpi xmlns:a14="http://schemas.microsoft.com/office/drawing/2010/main"/>
              </a:ext>
            </a:extLst>
          </a:blip>
          <a:srcRect/>
          <a:stretch/>
        </p:blipFill>
        <p:spPr>
          <a:xfrm>
            <a:off x="5335325" y="0"/>
            <a:ext cx="6856675" cy="2639833"/>
          </a:xfrm>
        </p:spPr>
      </p:pic>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68772" y="4704801"/>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808206" y="4865246"/>
            <a:ext cx="2711079" cy="646331"/>
          </a:xfrm>
          <a:prstGeom prst="rect">
            <a:avLst/>
          </a:prstGeom>
          <a:noFill/>
        </p:spPr>
        <p:txBody>
          <a:bodyPr wrap="square" rtlCol="0">
            <a:spAutoFit/>
          </a:bodyPr>
          <a:lstStyle/>
          <a:p>
            <a:r>
              <a:rPr lang="lv-LV" dirty="0"/>
              <a:t>V</a:t>
            </a:r>
            <a:r>
              <a:rPr lang="lv-LV" sz="1800" dirty="0"/>
              <a:t>eikti</a:t>
            </a:r>
            <a:r>
              <a:rPr lang="en-US" sz="1800" dirty="0"/>
              <a:t>e </a:t>
            </a:r>
            <a:r>
              <a:rPr lang="en-US" sz="1800" dirty="0" err="1"/>
              <a:t>maksājumi</a:t>
            </a:r>
            <a:r>
              <a:rPr lang="en-US" sz="1800" dirty="0"/>
              <a:t> </a:t>
            </a:r>
            <a:r>
              <a:rPr lang="lv-LV" sz="1800" dirty="0"/>
              <a:t>visbiežāk nav atgūstami</a:t>
            </a:r>
          </a:p>
        </p:txBody>
      </p:sp>
      <p:sp>
        <p:nvSpPr>
          <p:cNvPr id="28" name="TextBox 27">
            <a:extLst>
              <a:ext uri="{FF2B5EF4-FFF2-40B4-BE49-F238E27FC236}">
                <a16:creationId xmlns:a16="http://schemas.microsoft.com/office/drawing/2014/main" id="{CA031A3F-B232-EE43-7887-4CFF8B7D827E}"/>
              </a:ext>
            </a:extLst>
          </p:cNvPr>
          <p:cNvSpPr txBox="1"/>
          <p:nvPr/>
        </p:nvSpPr>
        <p:spPr>
          <a:xfrm>
            <a:off x="6067386" y="4865246"/>
            <a:ext cx="2059857" cy="646331"/>
          </a:xfrm>
          <a:prstGeom prst="rect">
            <a:avLst/>
          </a:prstGeom>
          <a:noFill/>
        </p:spPr>
        <p:txBody>
          <a:bodyPr wrap="square" rtlCol="0">
            <a:spAutoFit/>
          </a:bodyPr>
          <a:lstStyle/>
          <a:p>
            <a:r>
              <a:rPr lang="lv-LV" sz="1800" dirty="0"/>
              <a:t>Tā ir organizētā noziedzība</a:t>
            </a:r>
          </a:p>
        </p:txBody>
      </p:sp>
      <p:pic>
        <p:nvPicPr>
          <p:cNvPr id="25" name="Grafika 24" descr="Warning outline">
            <a:extLst>
              <a:ext uri="{FF2B5EF4-FFF2-40B4-BE49-F238E27FC236}">
                <a16:creationId xmlns:a16="http://schemas.microsoft.com/office/drawing/2014/main" id="{1EEF6EC5-F2B1-C7C6-D75C-2D8E041601F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6656" y="4833023"/>
            <a:ext cx="627924" cy="627924"/>
          </a:xfrm>
          <a:prstGeom prst="rect">
            <a:avLst/>
          </a:prstGeom>
        </p:spPr>
      </p:pic>
      <p:sp>
        <p:nvSpPr>
          <p:cNvPr id="30" name="Ovāls 29">
            <a:extLst>
              <a:ext uri="{FF2B5EF4-FFF2-40B4-BE49-F238E27FC236}">
                <a16:creationId xmlns:a16="http://schemas.microsoft.com/office/drawing/2014/main" id="{3BC81E20-F3DB-1501-EB37-B3F930F50263}"/>
              </a:ext>
            </a:extLst>
          </p:cNvPr>
          <p:cNvSpPr>
            <a:spLocks noChangeAspect="1"/>
          </p:cNvSpPr>
          <p:nvPr/>
        </p:nvSpPr>
        <p:spPr>
          <a:xfrm>
            <a:off x="5027952"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1" name="Grafika 30" descr="Warning outline">
            <a:extLst>
              <a:ext uri="{FF2B5EF4-FFF2-40B4-BE49-F238E27FC236}">
                <a16:creationId xmlns:a16="http://schemas.microsoft.com/office/drawing/2014/main" id="{F0292BC1-9DC4-F96B-1D52-F60BE594CA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5836" y="4832174"/>
            <a:ext cx="627924" cy="627924"/>
          </a:xfrm>
          <a:prstGeom prst="rect">
            <a:avLst/>
          </a:prstGeom>
        </p:spPr>
      </p:pic>
      <p:sp>
        <p:nvSpPr>
          <p:cNvPr id="32" name="TextBox 31">
            <a:extLst>
              <a:ext uri="{FF2B5EF4-FFF2-40B4-BE49-F238E27FC236}">
                <a16:creationId xmlns:a16="http://schemas.microsoft.com/office/drawing/2014/main" id="{50C06A75-86C5-31E0-D854-698C5418D615}"/>
              </a:ext>
            </a:extLst>
          </p:cNvPr>
          <p:cNvSpPr txBox="1"/>
          <p:nvPr/>
        </p:nvSpPr>
        <p:spPr>
          <a:xfrm>
            <a:off x="9687569" y="4865246"/>
            <a:ext cx="2318384" cy="923330"/>
          </a:xfrm>
          <a:prstGeom prst="rect">
            <a:avLst/>
          </a:prstGeom>
          <a:noFill/>
        </p:spPr>
        <p:txBody>
          <a:bodyPr wrap="square" rtlCol="0">
            <a:spAutoFit/>
          </a:bodyPr>
          <a:lstStyle/>
          <a:p>
            <a:r>
              <a:rPr lang="lv-LV" sz="1800" dirty="0" err="1"/>
              <a:t>Māksājumus</a:t>
            </a:r>
            <a:r>
              <a:rPr lang="lv-LV" sz="1800" dirty="0"/>
              <a:t> visbiežāk apstiprina paši cilvēki</a:t>
            </a:r>
          </a:p>
        </p:txBody>
      </p:sp>
      <p:sp>
        <p:nvSpPr>
          <p:cNvPr id="33" name="Ovāls 32">
            <a:extLst>
              <a:ext uri="{FF2B5EF4-FFF2-40B4-BE49-F238E27FC236}">
                <a16:creationId xmlns:a16="http://schemas.microsoft.com/office/drawing/2014/main" id="{27695682-BAC8-3E47-8CE5-C18AE1C7D863}"/>
              </a:ext>
            </a:extLst>
          </p:cNvPr>
          <p:cNvSpPr>
            <a:spLocks noChangeAspect="1"/>
          </p:cNvSpPr>
          <p:nvPr/>
        </p:nvSpPr>
        <p:spPr>
          <a:xfrm>
            <a:off x="8635910"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4" name="Grafika 33" descr="Warning outline">
            <a:extLst>
              <a:ext uri="{FF2B5EF4-FFF2-40B4-BE49-F238E27FC236}">
                <a16:creationId xmlns:a16="http://schemas.microsoft.com/office/drawing/2014/main" id="{854E2EA9-E4C5-3848-D647-2E127F8DCDE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03794" y="4832174"/>
            <a:ext cx="627924" cy="627924"/>
          </a:xfrm>
          <a:prstGeom prst="rect">
            <a:avLst/>
          </a:prstGeom>
        </p:spPr>
      </p:pic>
      <p:pic>
        <p:nvPicPr>
          <p:cNvPr id="35" name="Grafika 34">
            <a:extLst>
              <a:ext uri="{FF2B5EF4-FFF2-40B4-BE49-F238E27FC236}">
                <a16:creationId xmlns:a16="http://schemas.microsoft.com/office/drawing/2014/main" id="{2EEBCF25-4A44-DAA9-F580-B0393C43AED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75080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aisnstūris 11">
            <a:extLst>
              <a:ext uri="{FF2B5EF4-FFF2-40B4-BE49-F238E27FC236}">
                <a16:creationId xmlns:a16="http://schemas.microsoft.com/office/drawing/2014/main" id="{72CD6F96-A5D4-71E4-0572-B66753515C63}"/>
              </a:ext>
            </a:extLst>
          </p:cNvPr>
          <p:cNvSpPr/>
          <p:nvPr/>
        </p:nvSpPr>
        <p:spPr>
          <a:xfrm>
            <a:off x="0" y="2870066"/>
            <a:ext cx="12192000" cy="3987933"/>
          </a:xfrm>
          <a:prstGeom prst="rect">
            <a:avLst/>
          </a:prstGeom>
          <a:solidFill>
            <a:srgbClr val="D0D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Virsraksts 6">
            <a:extLst>
              <a:ext uri="{FF2B5EF4-FFF2-40B4-BE49-F238E27FC236}">
                <a16:creationId xmlns:a16="http://schemas.microsoft.com/office/drawing/2014/main" id="{01837036-D871-7425-C117-AC7B5C9AF0F1}"/>
              </a:ext>
            </a:extLst>
          </p:cNvPr>
          <p:cNvSpPr>
            <a:spLocks noGrp="1"/>
          </p:cNvSpPr>
          <p:nvPr>
            <p:ph type="title"/>
          </p:nvPr>
        </p:nvSpPr>
        <p:spPr>
          <a:xfrm>
            <a:off x="639097" y="102858"/>
            <a:ext cx="7288161" cy="1325563"/>
          </a:xfrm>
        </p:spPr>
        <p:txBody>
          <a:bodyPr/>
          <a:lstStyle/>
          <a:p>
            <a:r>
              <a:rPr lang="lv-LV" sz="3200" dirty="0"/>
              <a:t>Krāpšanas gadījumu statistika</a:t>
            </a:r>
            <a:br>
              <a:rPr lang="lv-LV" sz="3200" dirty="0"/>
            </a:br>
            <a:r>
              <a:rPr lang="lv-LV" sz="3200" dirty="0"/>
              <a:t>četrās lielākajās bankā 2022. gadā</a:t>
            </a:r>
          </a:p>
        </p:txBody>
      </p:sp>
      <p:sp>
        <p:nvSpPr>
          <p:cNvPr id="2" name="Slaida numura vietturis 1">
            <a:extLst>
              <a:ext uri="{FF2B5EF4-FFF2-40B4-BE49-F238E27FC236}">
                <a16:creationId xmlns:a16="http://schemas.microsoft.com/office/drawing/2014/main" id="{0192628C-37BD-1343-5971-8A5672859F0E}"/>
              </a:ext>
            </a:extLst>
          </p:cNvPr>
          <p:cNvSpPr>
            <a:spLocks noGrp="1"/>
          </p:cNvSpPr>
          <p:nvPr>
            <p:ph type="sldNum" sz="quarter" idx="10"/>
          </p:nvPr>
        </p:nvSpPr>
        <p:spPr/>
        <p:txBody>
          <a:bodyPr/>
          <a:lstStyle/>
          <a:p>
            <a:fld id="{0C9F65A0-2F09-4141-8FCD-F0391BF63056}" type="slidenum">
              <a:rPr lang="lv-LV" smtClean="0"/>
              <a:pPr/>
              <a:t>7</a:t>
            </a:fld>
            <a:endParaRPr lang="lv-LV"/>
          </a:p>
        </p:txBody>
      </p:sp>
      <p:pic>
        <p:nvPicPr>
          <p:cNvPr id="5" name="Attēls 4">
            <a:extLst>
              <a:ext uri="{FF2B5EF4-FFF2-40B4-BE49-F238E27FC236}">
                <a16:creationId xmlns:a16="http://schemas.microsoft.com/office/drawing/2014/main" id="{7E685051-09C0-33B1-E1DB-4844728CC2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1797" y="529425"/>
            <a:ext cx="1456650" cy="472427"/>
          </a:xfrm>
          <a:prstGeom prst="rect">
            <a:avLst/>
          </a:prstGeom>
        </p:spPr>
      </p:pic>
      <p:pic>
        <p:nvPicPr>
          <p:cNvPr id="6" name="Attēls 5">
            <a:extLst>
              <a:ext uri="{FF2B5EF4-FFF2-40B4-BE49-F238E27FC236}">
                <a16:creationId xmlns:a16="http://schemas.microsoft.com/office/drawing/2014/main" id="{ED5064B4-E105-E2A3-CE56-ED78DCBC06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769" b="60582"/>
          <a:stretch/>
        </p:blipFill>
        <p:spPr>
          <a:xfrm>
            <a:off x="264000" y="1744509"/>
            <a:ext cx="11664000" cy="944378"/>
          </a:xfrm>
          <a:prstGeom prst="rect">
            <a:avLst/>
          </a:prstGeom>
        </p:spPr>
      </p:pic>
      <p:sp>
        <p:nvSpPr>
          <p:cNvPr id="8" name="Taisnstūris 7">
            <a:extLst>
              <a:ext uri="{FF2B5EF4-FFF2-40B4-BE49-F238E27FC236}">
                <a16:creationId xmlns:a16="http://schemas.microsoft.com/office/drawing/2014/main" id="{2FEFED11-AC95-2C00-573C-6A3EEB9FABB3}"/>
              </a:ext>
            </a:extLst>
          </p:cNvPr>
          <p:cNvSpPr/>
          <p:nvPr/>
        </p:nvSpPr>
        <p:spPr>
          <a:xfrm>
            <a:off x="0" y="0"/>
            <a:ext cx="374400" cy="156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a:extLst>
              <a:ext uri="{FF2B5EF4-FFF2-40B4-BE49-F238E27FC236}">
                <a16:creationId xmlns:a16="http://schemas.microsoft.com/office/drawing/2014/main" id="{3143C718-89BF-0910-32C9-035F3813047D}"/>
              </a:ext>
            </a:extLst>
          </p:cNvPr>
          <p:cNvSpPr txBox="1"/>
          <p:nvPr/>
        </p:nvSpPr>
        <p:spPr>
          <a:xfrm>
            <a:off x="661219" y="1273085"/>
            <a:ext cx="1983658" cy="276999"/>
          </a:xfrm>
          <a:prstGeom prst="rect">
            <a:avLst/>
          </a:prstGeom>
          <a:noFill/>
        </p:spPr>
        <p:txBody>
          <a:bodyPr wrap="square" rtlCol="0">
            <a:spAutoFit/>
          </a:bodyPr>
          <a:lstStyle/>
          <a:p>
            <a:r>
              <a:rPr lang="lv-LV" sz="1200" dirty="0"/>
              <a:t>(01.01.2022.-21.12.2022.)</a:t>
            </a:r>
          </a:p>
        </p:txBody>
      </p:sp>
      <p:pic>
        <p:nvPicPr>
          <p:cNvPr id="10" name="Attēls 9">
            <a:extLst>
              <a:ext uri="{FF2B5EF4-FFF2-40B4-BE49-F238E27FC236}">
                <a16:creationId xmlns:a16="http://schemas.microsoft.com/office/drawing/2014/main" id="{F070FDD4-2C61-19E7-FE4E-9748586D82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 t="41996" r="-10" b="48"/>
          <a:stretch/>
        </p:blipFill>
        <p:spPr>
          <a:xfrm>
            <a:off x="639097" y="2890686"/>
            <a:ext cx="10889186" cy="3744000"/>
          </a:xfrm>
          <a:prstGeom prst="rect">
            <a:avLst/>
          </a:prstGeom>
        </p:spPr>
      </p:pic>
    </p:spTree>
    <p:extLst>
      <p:ext uri="{BB962C8B-B14F-4D97-AF65-F5344CB8AC3E}">
        <p14:creationId xmlns:p14="http://schemas.microsoft.com/office/powerpoint/2010/main" val="179083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AC842EF8-FB65-6391-4E73-A61C89C117A1}"/>
              </a:ext>
            </a:extLst>
          </p:cNvPr>
          <p:cNvSpPr>
            <a:spLocks noGrp="1"/>
          </p:cNvSpPr>
          <p:nvPr>
            <p:ph type="sldNum" sz="quarter" idx="11"/>
          </p:nvPr>
        </p:nvSpPr>
        <p:spPr/>
        <p:txBody>
          <a:bodyPr/>
          <a:lstStyle/>
          <a:p>
            <a:fld id="{0C9F65A0-2F09-4141-8FCD-F0391BF63056}" type="slidenum">
              <a:rPr lang="lv-LV" smtClean="0"/>
              <a:pPr/>
              <a:t>8</a:t>
            </a:fld>
            <a:endParaRPr lang="lv-LV"/>
          </a:p>
        </p:txBody>
      </p:sp>
      <p:sp>
        <p:nvSpPr>
          <p:cNvPr id="3" name="Virsraksts 2">
            <a:extLst>
              <a:ext uri="{FF2B5EF4-FFF2-40B4-BE49-F238E27FC236}">
                <a16:creationId xmlns:a16="http://schemas.microsoft.com/office/drawing/2014/main" id="{72E1D7EF-C851-98A5-3210-9D35777BEC1C}"/>
              </a:ext>
            </a:extLst>
          </p:cNvPr>
          <p:cNvSpPr>
            <a:spLocks noGrp="1"/>
          </p:cNvSpPr>
          <p:nvPr>
            <p:ph type="title"/>
          </p:nvPr>
        </p:nvSpPr>
        <p:spPr>
          <a:xfrm>
            <a:off x="522000" y="503237"/>
            <a:ext cx="10515600" cy="1325563"/>
          </a:xfrm>
        </p:spPr>
        <p:txBody>
          <a:bodyPr/>
          <a:lstStyle/>
          <a:p>
            <a:r>
              <a:rPr lang="lv-LV" sz="3200" dirty="0"/>
              <a:t>Krāpšanas gadījumu statistika</a:t>
            </a:r>
            <a:br>
              <a:rPr lang="lv-LV" sz="3200" dirty="0"/>
            </a:br>
            <a:r>
              <a:rPr lang="lv-LV" sz="3200" dirty="0"/>
              <a:t>četrās lielākajās bankās (31.07.2023.)</a:t>
            </a:r>
          </a:p>
        </p:txBody>
      </p:sp>
      <p:pic>
        <p:nvPicPr>
          <p:cNvPr id="1026" name="Picture 2" descr="advertisement">
            <a:extLst>
              <a:ext uri="{FF2B5EF4-FFF2-40B4-BE49-F238E27FC236}">
                <a16:creationId xmlns:a16="http://schemas.microsoft.com/office/drawing/2014/main" id="{FB751813-B52C-E1B4-0041-AD6B2D6FE12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828800"/>
            <a:ext cx="12192000" cy="539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85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552A24-3A80-9721-BB99-454625463286}"/>
              </a:ext>
            </a:extLst>
          </p:cNvPr>
          <p:cNvSpPr>
            <a:spLocks noGrp="1"/>
          </p:cNvSpPr>
          <p:nvPr>
            <p:ph type="ctrTitle"/>
          </p:nvPr>
        </p:nvSpPr>
        <p:spPr/>
        <p:txBody>
          <a:bodyPr/>
          <a:lstStyle/>
          <a:p>
            <a:r>
              <a:rPr lang="lv-LV" dirty="0"/>
              <a:t>Kāpēc finanšu krāpniekiem izdodas?</a:t>
            </a:r>
          </a:p>
        </p:txBody>
      </p:sp>
      <p:pic>
        <p:nvPicPr>
          <p:cNvPr id="18" name="Tiešsaistes attēla vietturis 17" descr="Call center outline">
            <a:extLst>
              <a:ext uri="{FF2B5EF4-FFF2-40B4-BE49-F238E27FC236}">
                <a16:creationId xmlns:a16="http://schemas.microsoft.com/office/drawing/2014/main" id="{475AFE05-50B5-EF7F-FDF5-5E33905B99B9}"/>
              </a:ext>
            </a:extLst>
          </p:cNvPr>
          <p:cNvPicPr>
            <a:picLocks noGrp="1" noChangeAspect="1"/>
          </p:cNvPicPr>
          <p:nvPr>
            <p:ph type="clipArt" sz="quarter" idx="10"/>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p:pic>
      <p:pic>
        <p:nvPicPr>
          <p:cNvPr id="22" name="Tiešsaistes attēla vietturis 21" descr="Battery outline">
            <a:extLst>
              <a:ext uri="{FF2B5EF4-FFF2-40B4-BE49-F238E27FC236}">
                <a16:creationId xmlns:a16="http://schemas.microsoft.com/office/drawing/2014/main" id="{2D29095D-FD7A-6E77-ACE4-F5DDC69184B8}"/>
              </a:ext>
            </a:extLst>
          </p:cNvPr>
          <p:cNvPicPr>
            <a:picLocks noGrp="1" noChangeAspect="1"/>
          </p:cNvPicPr>
          <p:nvPr>
            <p:ph type="clipArt" sz="quarter" idx="11"/>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5" name="Teksta vietturis 4">
            <a:extLst>
              <a:ext uri="{FF2B5EF4-FFF2-40B4-BE49-F238E27FC236}">
                <a16:creationId xmlns:a16="http://schemas.microsoft.com/office/drawing/2014/main" id="{72FEF3E6-122D-0D54-6E19-E0BD5EE16BD5}"/>
              </a:ext>
            </a:extLst>
          </p:cNvPr>
          <p:cNvSpPr>
            <a:spLocks noGrp="1"/>
          </p:cNvSpPr>
          <p:nvPr>
            <p:ph type="body" sz="quarter" idx="12"/>
          </p:nvPr>
        </p:nvSpPr>
        <p:spPr/>
        <p:txBody>
          <a:bodyPr/>
          <a:lstStyle/>
          <a:p>
            <a:r>
              <a:rPr lang="lv-LV" dirty="0"/>
              <a:t>Psiholoģiski paņēmieni</a:t>
            </a:r>
          </a:p>
        </p:txBody>
      </p:sp>
      <p:sp>
        <p:nvSpPr>
          <p:cNvPr id="6" name="Teksta vietturis 5">
            <a:extLst>
              <a:ext uri="{FF2B5EF4-FFF2-40B4-BE49-F238E27FC236}">
                <a16:creationId xmlns:a16="http://schemas.microsoft.com/office/drawing/2014/main" id="{CD312200-809B-0870-1FEB-3E740BC19ED0}"/>
              </a:ext>
            </a:extLst>
          </p:cNvPr>
          <p:cNvSpPr>
            <a:spLocks noGrp="1"/>
          </p:cNvSpPr>
          <p:nvPr>
            <p:ph type="body" sz="quarter" idx="13"/>
          </p:nvPr>
        </p:nvSpPr>
        <p:spPr/>
        <p:txBody>
          <a:bodyPr/>
          <a:lstStyle/>
          <a:p>
            <a:r>
              <a:rPr lang="lv-LV" dirty="0"/>
              <a:t>Izmantota sociālā inženierija, lai kontrolētu cilvēku un panāktu vēlamo rīcību</a:t>
            </a:r>
          </a:p>
        </p:txBody>
      </p:sp>
      <p:sp>
        <p:nvSpPr>
          <p:cNvPr id="7" name="Teksta vietturis 6">
            <a:extLst>
              <a:ext uri="{FF2B5EF4-FFF2-40B4-BE49-F238E27FC236}">
                <a16:creationId xmlns:a16="http://schemas.microsoft.com/office/drawing/2014/main" id="{980BEE03-167E-60D9-348A-9A5AE31BC006}"/>
              </a:ext>
            </a:extLst>
          </p:cNvPr>
          <p:cNvSpPr>
            <a:spLocks noGrp="1"/>
          </p:cNvSpPr>
          <p:nvPr>
            <p:ph type="body" sz="quarter" idx="14"/>
          </p:nvPr>
        </p:nvSpPr>
        <p:spPr/>
        <p:txBody>
          <a:bodyPr/>
          <a:lstStyle/>
          <a:p>
            <a:r>
              <a:rPr lang="lv-LV" dirty="0"/>
              <a:t>Digitālā finanšu pratība</a:t>
            </a:r>
          </a:p>
        </p:txBody>
      </p:sp>
      <p:sp>
        <p:nvSpPr>
          <p:cNvPr id="8" name="Teksta vietturis 7">
            <a:extLst>
              <a:ext uri="{FF2B5EF4-FFF2-40B4-BE49-F238E27FC236}">
                <a16:creationId xmlns:a16="http://schemas.microsoft.com/office/drawing/2014/main" id="{F6CDCC31-3050-CE55-2505-BBEF651533F7}"/>
              </a:ext>
            </a:extLst>
          </p:cNvPr>
          <p:cNvSpPr>
            <a:spLocks noGrp="1"/>
          </p:cNvSpPr>
          <p:nvPr>
            <p:ph type="body" sz="quarter" idx="15"/>
          </p:nvPr>
        </p:nvSpPr>
        <p:spPr/>
        <p:txBody>
          <a:bodyPr/>
          <a:lstStyle/>
          <a:p>
            <a:r>
              <a:rPr lang="lv-LV" dirty="0"/>
              <a:t>Nepietiekami augsta digitālā finanšu pratība, izpratne par digitālo drošību</a:t>
            </a:r>
          </a:p>
        </p:txBody>
      </p:sp>
      <p:pic>
        <p:nvPicPr>
          <p:cNvPr id="16" name="Tiešsaistes attēla vietturis 15" descr="Address Book outline">
            <a:extLst>
              <a:ext uri="{FF2B5EF4-FFF2-40B4-BE49-F238E27FC236}">
                <a16:creationId xmlns:a16="http://schemas.microsoft.com/office/drawing/2014/main" id="{24A5035F-02CD-C81D-7303-B79C6792BF24}"/>
              </a:ext>
            </a:extLst>
          </p:cNvPr>
          <p:cNvPicPr>
            <a:picLocks noGrp="1" noChangeAspect="1"/>
          </p:cNvPicPr>
          <p:nvPr>
            <p:ph type="clipArt" sz="quarter" idx="26"/>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p:pic>
      <p:sp>
        <p:nvSpPr>
          <p:cNvPr id="10" name="Teksta vietturis 9">
            <a:extLst>
              <a:ext uri="{FF2B5EF4-FFF2-40B4-BE49-F238E27FC236}">
                <a16:creationId xmlns:a16="http://schemas.microsoft.com/office/drawing/2014/main" id="{092B25CF-E3E0-EE37-6F96-E37E9811292F}"/>
              </a:ext>
            </a:extLst>
          </p:cNvPr>
          <p:cNvSpPr>
            <a:spLocks noGrp="1"/>
          </p:cNvSpPr>
          <p:nvPr>
            <p:ph type="body" sz="quarter" idx="27"/>
          </p:nvPr>
        </p:nvSpPr>
        <p:spPr/>
        <p:txBody>
          <a:bodyPr/>
          <a:lstStyle/>
          <a:p>
            <a:r>
              <a:rPr lang="lv-LV" dirty="0"/>
              <a:t>Organizēti noziedzīgi grupējumi</a:t>
            </a:r>
          </a:p>
        </p:txBody>
      </p:sp>
      <p:sp>
        <p:nvSpPr>
          <p:cNvPr id="11" name="Teksta vietturis 10">
            <a:extLst>
              <a:ext uri="{FF2B5EF4-FFF2-40B4-BE49-F238E27FC236}">
                <a16:creationId xmlns:a16="http://schemas.microsoft.com/office/drawing/2014/main" id="{198B98BC-2521-733C-56BE-511146538C70}"/>
              </a:ext>
            </a:extLst>
          </p:cNvPr>
          <p:cNvSpPr>
            <a:spLocks noGrp="1"/>
          </p:cNvSpPr>
          <p:nvPr>
            <p:ph type="body" sz="quarter" idx="28"/>
          </p:nvPr>
        </p:nvSpPr>
        <p:spPr/>
        <p:txBody>
          <a:bodyPr/>
          <a:lstStyle/>
          <a:p>
            <a:r>
              <a:rPr lang="lv-LV" dirty="0"/>
              <a:t>Koordinētas, pārdomātas shēmas, lielā apjomā, augstas kvalitātes viltojumi</a:t>
            </a:r>
          </a:p>
        </p:txBody>
      </p:sp>
      <p:sp>
        <p:nvSpPr>
          <p:cNvPr id="12" name="Slaida numura vietturis 11">
            <a:extLst>
              <a:ext uri="{FF2B5EF4-FFF2-40B4-BE49-F238E27FC236}">
                <a16:creationId xmlns:a16="http://schemas.microsoft.com/office/drawing/2014/main" id="{D5523526-929E-B325-4E6F-6266BD8DE49F}"/>
              </a:ext>
            </a:extLst>
          </p:cNvPr>
          <p:cNvSpPr>
            <a:spLocks noGrp="1"/>
          </p:cNvSpPr>
          <p:nvPr>
            <p:ph type="sldNum" sz="quarter" idx="29"/>
          </p:nvPr>
        </p:nvSpPr>
        <p:spPr/>
        <p:txBody>
          <a:bodyPr/>
          <a:lstStyle/>
          <a:p>
            <a:fld id="{712B737D-8E28-4713-A82C-8BA69049BAD4}" type="slidenum">
              <a:rPr lang="lv-LV" smtClean="0"/>
              <a:pPr/>
              <a:t>9</a:t>
            </a:fld>
            <a:endParaRPr lang="lv-LV"/>
          </a:p>
        </p:txBody>
      </p:sp>
      <p:pic>
        <p:nvPicPr>
          <p:cNvPr id="20" name="Attēla vietturis 19" descr="Businessman working at laptop in office">
            <a:extLst>
              <a:ext uri="{FF2B5EF4-FFF2-40B4-BE49-F238E27FC236}">
                <a16:creationId xmlns:a16="http://schemas.microsoft.com/office/drawing/2014/main" id="{562A20D7-A198-987B-2960-6E32326C1DFD}"/>
              </a:ext>
            </a:extLst>
          </p:cNvPr>
          <p:cNvPicPr>
            <a:picLocks noGrp="1" noChangeAspect="1"/>
          </p:cNvPicPr>
          <p:nvPr>
            <p:ph type="pic" sz="quarter" idx="19"/>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334840037"/>
      </p:ext>
    </p:extLst>
  </p:cSld>
  <p:clrMapOvr>
    <a:masterClrMapping/>
  </p:clrMapOvr>
</p:sld>
</file>

<file path=ppt/theme/theme1.xml><?xml version="1.0" encoding="utf-8"?>
<a:theme xmlns:a="http://schemas.openxmlformats.org/drawingml/2006/main" name="Titul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33C6F96D-1A25-4E23-A198-974F9B62757A}"/>
    </a:ext>
  </a:extLst>
</a:theme>
</file>

<file path=ppt/theme/theme10.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daļ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92D2A216-1099-4E46-A010-4F31BE2E6B7D}"/>
    </a:ext>
  </a:extLst>
</a:theme>
</file>

<file path=ppt/theme/theme3.xml><?xml version="1.0" encoding="utf-8"?>
<a:theme xmlns:a="http://schemas.openxmlformats.org/drawingml/2006/main" name="2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A3EF824E-FBDA-4BF7-864D-3E22DE2436AD}"/>
    </a:ext>
  </a:extLst>
</a:theme>
</file>

<file path=ppt/theme/theme4.xml><?xml version="1.0" encoding="utf-8"?>
<a:theme xmlns:a="http://schemas.openxmlformats.org/drawingml/2006/main" name="3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solidFill>
              <a:schemeClr val="tx1"/>
            </a:solidFill>
          </a:defRPr>
        </a:defPPr>
      </a:lstStyle>
    </a:txDef>
  </a:objectDefaults>
  <a:extraClrSchemeLst/>
  <a:extLst>
    <a:ext uri="{05A4C25C-085E-4340-85A3-A5531E510DB2}">
      <thm15:themeFamily xmlns:thm15="http://schemas.microsoft.com/office/thememl/2012/main" name="LatvijasBanka_PPT_veidne_01092022.potx" id="{BEF94E54-A335-4BB4-B3AD-E6118E13029C}" vid="{CE578707-BA6E-4E62-B1DD-C3E2566E77AE}"/>
    </a:ext>
  </a:extLst>
</a:theme>
</file>

<file path=ppt/theme/theme5.xml><?xml version="1.0" encoding="utf-8"?>
<a:theme xmlns:a="http://schemas.openxmlformats.org/drawingml/2006/main" name="4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175DE356-E6F2-4139-8A4E-99A9FAFF2D35}"/>
    </a:ext>
  </a:extLst>
</a:theme>
</file>

<file path=ppt/theme/theme6.xml><?xml version="1.0" encoding="utf-8"?>
<a:theme xmlns:a="http://schemas.openxmlformats.org/drawingml/2006/main" name="Grafik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F710492E-29B3-4396-9FEF-0D3573F40E9D}"/>
    </a:ext>
  </a:extLst>
</a:theme>
</file>

<file path=ppt/theme/theme7.xml><?xml version="1.0" encoding="utf-8"?>
<a:theme xmlns:a="http://schemas.openxmlformats.org/drawingml/2006/main" name="Teksts / apakšpunkt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DC983BEE-E23D-417E-B3E5-7050D813D417}"/>
    </a:ext>
  </a:extLst>
</a:theme>
</file>

<file path=ppt/theme/theme8.xml><?xml version="1.0" encoding="utf-8"?>
<a:theme xmlns:a="http://schemas.openxmlformats.org/drawingml/2006/main" name="Nobeiguma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CDFF9C7F-499D-44D2-B321-A8E63226C761}"/>
    </a:ext>
  </a:extLst>
</a:theme>
</file>

<file path=ppt/theme/theme9.xml><?xml version="1.0" encoding="utf-8"?>
<a:theme xmlns:a="http://schemas.openxmlformats.org/drawingml/2006/main" name="Tukšie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LatvijasBanka_PPT_veidne_01092022.potx" id="{BEF94E54-A335-4BB4-B3AD-E6118E13029C}" vid="{AF06D56E-83D3-4343-A126-D44B2A54C617}"/>
    </a:ext>
  </a:extLst>
</a:theme>
</file>

<file path=docProps/app.xml><?xml version="1.0" encoding="utf-8"?>
<Properties xmlns="http://schemas.openxmlformats.org/officeDocument/2006/extended-properties" xmlns:vt="http://schemas.openxmlformats.org/officeDocument/2006/docPropsVTypes">
  <Template>LatvijasBanka_PPT_veidne_2022</Template>
  <TotalTime>2866</TotalTime>
  <Words>818</Words>
  <Application>Microsoft Office PowerPoint</Application>
  <PresentationFormat>Platekrāna</PresentationFormat>
  <Paragraphs>130</Paragraphs>
  <Slides>34</Slides>
  <Notes>6</Notes>
  <HiddenSlides>0</HiddenSlides>
  <MMClips>2</MMClips>
  <ScaleCrop>false</ScaleCrop>
  <HeadingPairs>
    <vt:vector size="6" baseType="variant">
      <vt:variant>
        <vt:lpstr>Lietotie fonti</vt:lpstr>
      </vt:variant>
      <vt:variant>
        <vt:i4>5</vt:i4>
      </vt:variant>
      <vt:variant>
        <vt:lpstr>Dizains</vt:lpstr>
      </vt:variant>
      <vt:variant>
        <vt:i4>9</vt:i4>
      </vt:variant>
      <vt:variant>
        <vt:lpstr>Slaidu virsraksti</vt:lpstr>
      </vt:variant>
      <vt:variant>
        <vt:i4>34</vt:i4>
      </vt:variant>
    </vt:vector>
  </HeadingPairs>
  <TitlesOfParts>
    <vt:vector size="48" baseType="lpstr">
      <vt:lpstr>Arial</vt:lpstr>
      <vt:lpstr>Calibri</vt:lpstr>
      <vt:lpstr>Lato</vt:lpstr>
      <vt:lpstr>Lora</vt:lpstr>
      <vt:lpstr>Open Sans</vt:lpstr>
      <vt:lpstr>Titulslaidi</vt:lpstr>
      <vt:lpstr>Nodaļu slaidi</vt:lpstr>
      <vt:lpstr>2 bulletu slaidi</vt:lpstr>
      <vt:lpstr>3 bulletu slaidi</vt:lpstr>
      <vt:lpstr>4 bulletu slaidi</vt:lpstr>
      <vt:lpstr>Grafiku slaidi</vt:lpstr>
      <vt:lpstr>Teksts / apakšpunkti</vt:lpstr>
      <vt:lpstr>Nobeiguma slaidi</vt:lpstr>
      <vt:lpstr>Tukšie slaidi</vt:lpstr>
      <vt:lpstr>Digitālā finanšu drošība </vt:lpstr>
      <vt:lpstr>Vai Tu ļautu svešiniekam uz ielas paturēt savu maciņu?</vt:lpstr>
      <vt:lpstr>Vai dotu mājas atslēdziņu nepazīstamai personai?</vt:lpstr>
      <vt:lpstr>PowerPoint prezentācija</vt:lpstr>
      <vt:lpstr>Kas ir finanšu krāpniecība?</vt:lpstr>
      <vt:lpstr>Kas ir finanšu krāpniecība?</vt:lpstr>
      <vt:lpstr>Krāpšanas gadījumu statistika četrās lielākajās bankā 2022. gadā</vt:lpstr>
      <vt:lpstr>Krāpšanas gadījumu statistika četrās lielākajās bankās (31.07.2023.)</vt:lpstr>
      <vt:lpstr>Kāpēc finanšu krāpniekiem izdodas?</vt:lpstr>
      <vt:lpstr>Finanšu krāpšanas veidi</vt:lpstr>
      <vt:lpstr>Krāpšanas veidi</vt:lpstr>
      <vt:lpstr>Kādas ir krāpšanas pazīmes?</vt:lpstr>
      <vt:lpstr>Romantiskā krāpšana</vt:lpstr>
      <vt:lpstr>Pazīmes</vt:lpstr>
      <vt:lpstr>Stāsts par Annu  </vt:lpstr>
      <vt:lpstr>Cits stāsts par Annu</vt:lpstr>
      <vt:lpstr>Investīciju krāpšana</vt:lpstr>
      <vt:lpstr>Investīciju krāpšanās cietušā profils: vecums</vt:lpstr>
      <vt:lpstr>Pazīmes</vt:lpstr>
      <vt:lpstr>Pārbaudi platformas drošību!</vt:lpstr>
      <vt:lpstr>Naudas mūlis</vt:lpstr>
      <vt:lpstr>Kas ir Naudas mūlis?</vt:lpstr>
      <vt:lpstr>Telefona krāpšana</vt:lpstr>
      <vt:lpstr>Pazīmes</vt:lpstr>
      <vt:lpstr>Zvans no bankas</vt:lpstr>
      <vt:lpstr>Viltus sūtījumi, SMS, paziņojumi</vt:lpstr>
      <vt:lpstr>PowerPoint prezentācija</vt:lpstr>
      <vt:lpstr>PowerPoint prezentācija</vt:lpstr>
      <vt:lpstr>Kā sevi pasargāt?</vt:lpstr>
      <vt:lpstr>Kā sevi pasargāt?</vt:lpstr>
      <vt:lpstr>Dati (kartes dati, internetbankas dati, paroles) ir pieeja mūsu maciņam</vt:lpstr>
      <vt:lpstr>Smart-ID, CVC kods tās ir mūsu atslēdziņas</vt:lpstr>
      <vt:lpstr>Kur uzzināt vairāk?</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Būtiskākais par finanšu pratību un finanšu krāpšanas veidiem</dc:title>
  <dc:creator>Andris Grīslis</dc:creator>
  <cp:lastModifiedBy>Aija Brikše</cp:lastModifiedBy>
  <cp:revision>12</cp:revision>
  <dcterms:created xsi:type="dcterms:W3CDTF">2023-03-10T14:33:43Z</dcterms:created>
  <dcterms:modified xsi:type="dcterms:W3CDTF">2023-08-29T13:02:30Z</dcterms:modified>
</cp:coreProperties>
</file>