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3" r:id="rId2"/>
    <p:sldMasterId id="2147483811" r:id="rId3"/>
    <p:sldMasterId id="2147483828" r:id="rId4"/>
    <p:sldMasterId id="2147483837" r:id="rId5"/>
    <p:sldMasterId id="2147483852" r:id="rId6"/>
    <p:sldMasterId id="2147483687" r:id="rId7"/>
    <p:sldMasterId id="2147483790" r:id="rId8"/>
    <p:sldMasterId id="2147483719" r:id="rId9"/>
  </p:sldMasterIdLst>
  <p:notesMasterIdLst>
    <p:notesMasterId r:id="rId36"/>
  </p:notesMasterIdLst>
  <p:handoutMasterIdLst>
    <p:handoutMasterId r:id="rId37"/>
  </p:handoutMasterIdLst>
  <p:sldIdLst>
    <p:sldId id="281" r:id="rId10"/>
    <p:sldId id="381" r:id="rId11"/>
    <p:sldId id="380" r:id="rId12"/>
    <p:sldId id="370" r:id="rId13"/>
    <p:sldId id="400" r:id="rId14"/>
    <p:sldId id="405" r:id="rId15"/>
    <p:sldId id="367" r:id="rId16"/>
    <p:sldId id="386" r:id="rId17"/>
    <p:sldId id="375" r:id="rId18"/>
    <p:sldId id="391" r:id="rId19"/>
    <p:sldId id="392" r:id="rId20"/>
    <p:sldId id="399" r:id="rId21"/>
    <p:sldId id="404" r:id="rId22"/>
    <p:sldId id="3982" r:id="rId23"/>
    <p:sldId id="382" r:id="rId24"/>
    <p:sldId id="387" r:id="rId25"/>
    <p:sldId id="388" r:id="rId26"/>
    <p:sldId id="393" r:id="rId27"/>
    <p:sldId id="3989" r:id="rId28"/>
    <p:sldId id="385" r:id="rId29"/>
    <p:sldId id="390" r:id="rId30"/>
    <p:sldId id="3987" r:id="rId31"/>
    <p:sldId id="395" r:id="rId32"/>
    <p:sldId id="403" r:id="rId33"/>
    <p:sldId id="389" r:id="rId34"/>
    <p:sldId id="379" r:id="rId35"/>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604"/>
    <a:srgbClr val="DEDEDE"/>
    <a:srgbClr val="FFFFFF"/>
    <a:srgbClr val="D0DFF2"/>
    <a:srgbClr val="8A2233"/>
    <a:srgbClr val="0077DA"/>
    <a:srgbClr val="FBDDDD"/>
    <a:srgbClr val="F6C6C6"/>
    <a:srgbClr val="F3AFAF"/>
    <a:srgbClr val="EE8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89" autoAdjust="0"/>
    <p:restoredTop sz="77922" autoAdjust="0"/>
  </p:normalViewPr>
  <p:slideViewPr>
    <p:cSldViewPr snapToGrid="0" showGuides="1">
      <p:cViewPr varScale="1">
        <p:scale>
          <a:sx n="86" d="100"/>
          <a:sy n="86" d="100"/>
        </p:scale>
        <p:origin x="1800" y="90"/>
      </p:cViewPr>
      <p:guideLst>
        <p:guide orient="horz" pos="2160"/>
        <p:guide pos="3840"/>
      </p:guideLst>
    </p:cSldViewPr>
  </p:slideViewPr>
  <p:notesTextViewPr>
    <p:cViewPr>
      <p:scale>
        <a:sx n="3" d="2"/>
        <a:sy n="3" d="2"/>
      </p:scale>
      <p:origin x="0" y="0"/>
    </p:cViewPr>
  </p:notesTextViewPr>
  <p:sorterViewPr>
    <p:cViewPr>
      <p:scale>
        <a:sx n="100" d="100"/>
        <a:sy n="100" d="100"/>
      </p:scale>
      <p:origin x="0" y="-17538"/>
    </p:cViewPr>
  </p:sorterViewPr>
  <p:notesViewPr>
    <p:cSldViewPr snapToGrid="0" showGuides="1">
      <p:cViewPr varScale="1">
        <p:scale>
          <a:sx n="117" d="100"/>
          <a:sy n="117" d="100"/>
        </p:scale>
        <p:origin x="4176" y="90"/>
      </p:cViewPr>
      <p:guideLst/>
    </p:cSldViewPr>
  </p:notesViewPr>
  <p:gridSpacing cx="381600" cy="3816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AB1088D8-68B5-4ECA-8CFB-3A05E66844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a:extLst>
              <a:ext uri="{FF2B5EF4-FFF2-40B4-BE49-F238E27FC236}">
                <a16:creationId xmlns:a16="http://schemas.microsoft.com/office/drawing/2014/main" id="{F5540010-5E00-44B3-8831-827FD91748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EA0231-C175-4EE4-9ACA-7105F27E32EC}" type="datetimeFigureOut">
              <a:rPr lang="lv-LV" smtClean="0"/>
              <a:t>21.08.2024</a:t>
            </a:fld>
            <a:endParaRPr lang="lv-LV"/>
          </a:p>
        </p:txBody>
      </p:sp>
      <p:sp>
        <p:nvSpPr>
          <p:cNvPr id="4" name="Kājenes vietturis 3">
            <a:extLst>
              <a:ext uri="{FF2B5EF4-FFF2-40B4-BE49-F238E27FC236}">
                <a16:creationId xmlns:a16="http://schemas.microsoft.com/office/drawing/2014/main" id="{2D8D1114-BD9E-4702-94E8-53D0DFE4F1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aida numura vietturis 4">
            <a:extLst>
              <a:ext uri="{FF2B5EF4-FFF2-40B4-BE49-F238E27FC236}">
                <a16:creationId xmlns:a16="http://schemas.microsoft.com/office/drawing/2014/main" id="{B15CE48F-57CA-4589-9BC1-72FDEE514D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DB5ECD-EE8D-4068-9EBF-AE718156AE60}" type="slidenum">
              <a:rPr lang="lv-LV" smtClean="0"/>
              <a:t>‹#›</a:t>
            </a:fld>
            <a:endParaRPr lang="lv-LV"/>
          </a:p>
        </p:txBody>
      </p:sp>
    </p:spTree>
    <p:extLst>
      <p:ext uri="{BB962C8B-B14F-4D97-AF65-F5344CB8AC3E}">
        <p14:creationId xmlns:p14="http://schemas.microsoft.com/office/powerpoint/2010/main" val="809746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3D8A8-295A-4238-B530-6F9AC35D37E4}" type="datetimeFigureOut">
              <a:rPr lang="lv-LV" smtClean="0"/>
              <a:t>21.08.2024</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8275B-1FAA-4337-A521-73FDC62AF822}" type="slidenum">
              <a:rPr lang="lv-LV" smtClean="0"/>
              <a:t>‹#›</a:t>
            </a:fld>
            <a:endParaRPr lang="lv-LV"/>
          </a:p>
        </p:txBody>
      </p:sp>
    </p:spTree>
    <p:extLst>
      <p:ext uri="{BB962C8B-B14F-4D97-AF65-F5344CB8AC3E}">
        <p14:creationId xmlns:p14="http://schemas.microsoft.com/office/powerpoint/2010/main" val="3090042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ikumi.lv/ta/id/280282-grozijumi-kriminallikuma"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vp.gov.lv/lv/jaunums/valsts-policija-partrauc-verienigas-organizetas-grupas-un-naudas-mulu-tikla-darbibu-latvija" TargetMode="External"/><Relationship Id="rId4" Type="http://schemas.openxmlformats.org/officeDocument/2006/relationships/hyperlink" Target="https://likumi.lv/ta/id/88966#p192"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vid.gov.lv/lv/elektroniskas-deklaresanas-sistem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aui.gov.lv/lv"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audasskola.lv/par-naudu/krapsana"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neuzkeries.lv/" TargetMode="External"/><Relationship Id="rId4" Type="http://schemas.openxmlformats.org/officeDocument/2006/relationships/hyperlink" Target="https://cert.lv/lv/par-mums/cert-lv-dns-ugunsmuri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81B8275B-1FAA-4337-A521-73FDC62AF822}" type="slidenum">
              <a:rPr lang="lv-LV" smtClean="0"/>
              <a:t>1</a:t>
            </a:fld>
            <a:endParaRPr lang="lv-LV"/>
          </a:p>
        </p:txBody>
      </p:sp>
    </p:spTree>
    <p:extLst>
      <p:ext uri="{BB962C8B-B14F-4D97-AF65-F5344CB8AC3E}">
        <p14:creationId xmlns:p14="http://schemas.microsoft.com/office/powerpoint/2010/main" val="3122415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Ja paliek laiks.</a:t>
            </a:r>
          </a:p>
          <a:p>
            <a:endParaRPr lang="lv-LV" dirty="0"/>
          </a:p>
          <a:p>
            <a:r>
              <a:rPr lang="lv-LV" dirty="0"/>
              <a:t>Nepazīstams zvanītājs, uzdodoties par investīciju brokeri vai bankas darbinieku, piedāvā ieguldīt naudu ar </a:t>
            </a:r>
            <a:r>
              <a:rPr lang="lv-LV" b="1" u="sng" dirty="0"/>
              <a:t>neticami</a:t>
            </a:r>
            <a:r>
              <a:rPr lang="lv-LV" dirty="0"/>
              <a:t> izdevīgiem nosacījumiem. Zīmīgi, ka zvanītājs (krāpnieks) savu upuri bieži uzrunā svešvalodā vai sliktā latviešu valodā. Izmantojot upura zināšanu un pieredzes trūkumu, krāpnieki viņu pārliecina par iespēju ātri gūt peļņu.</a:t>
            </a:r>
          </a:p>
          <a:p>
            <a:endParaRPr lang="lv-LV" dirty="0"/>
          </a:p>
          <a:p>
            <a:r>
              <a:rPr lang="lv-LV" dirty="0"/>
              <a:t>Krāpnieki mudina lēmumu pieņemt nekavējoties, solot naudas līdzekļus ieguldīt ar mazu risku vai vispār bez tā, jo īstais brīdis ir tieši tagad. </a:t>
            </a:r>
            <a:r>
              <a:rPr lang="lv-LV" b="1" dirty="0"/>
              <a:t>Nepakļaujies krāpnieka steigai!</a:t>
            </a:r>
            <a:r>
              <a:rPr lang="lv-LV" dirty="0"/>
              <a:t> </a:t>
            </a:r>
          </a:p>
          <a:p>
            <a:endParaRPr lang="lv-LV" dirty="0"/>
          </a:p>
          <a:p>
            <a:r>
              <a:rPr lang="lv-LV" dirty="0"/>
              <a:t>Lai iegūtu augstāku ticamību, krāpnieki rāda upurim pašu izveidotu tīmekļvietni, kur redzams, ka ieguldījumiem ir augsta peļņa, kas gaidāma arī nākotnē.</a:t>
            </a:r>
          </a:p>
          <a:p>
            <a:endParaRPr lang="lv-LV" dirty="0"/>
          </a:p>
          <a:p>
            <a:r>
              <a:rPr lang="lv-LV" dirty="0"/>
              <a:t>Šādi solījumi norāda uz paaugstināta riska ieguldījumiem vai iespējamu krāpšanu.</a:t>
            </a:r>
            <a:br>
              <a:rPr lang="lv-LV" dirty="0"/>
            </a:br>
            <a:endParaRPr lang="lv-LV" dirty="0"/>
          </a:p>
          <a:p>
            <a:endParaRPr lang="lv-LV" dirty="0"/>
          </a:p>
          <a:p>
            <a:r>
              <a:rPr lang="lv-LV" dirty="0"/>
              <a:t>Zvanītājs var aicināt tevi instalēt programmu, lai tu varētu ērtāk veikt un pārvaldīt savas investīcijas. Tieši šādās viltus programmās krāpniekiem ir visvienkāršāk mānīties ar viltus peļņas rezultātiem. Investīciju krāpšana notiek viltus platformās un sociālajos tīklos, kuru izveidojuši paši krāpnieki.</a:t>
            </a:r>
            <a:br>
              <a:rPr lang="lv-LV" dirty="0"/>
            </a:br>
            <a:r>
              <a:rPr lang="lv-LV" dirty="0"/>
              <a:t>Lai radītu lielāku ticamību, nereti tiek izmantotas tādu sabiedrībā pazīstamu cilvēku fotogrāfijas, kuri nopelnījuši daudz naudas.  Apmeklējot speciāli izveidotas krāpnieciskas tīmekļvietnes, </a:t>
            </a:r>
            <a:r>
              <a:rPr lang="lv-LV" b="1" dirty="0"/>
              <a:t>tava drošība ir apdraudēta!</a:t>
            </a:r>
            <a:endParaRPr lang="lv-LV" dirty="0"/>
          </a:p>
        </p:txBody>
      </p:sp>
      <p:sp>
        <p:nvSpPr>
          <p:cNvPr id="4" name="Slide Number Placeholder 3"/>
          <p:cNvSpPr>
            <a:spLocks noGrp="1"/>
          </p:cNvSpPr>
          <p:nvPr>
            <p:ph type="sldNum" sz="quarter" idx="5"/>
          </p:nvPr>
        </p:nvSpPr>
        <p:spPr/>
        <p:txBody>
          <a:bodyPr/>
          <a:lstStyle/>
          <a:p>
            <a:fld id="{81B8275B-1FAA-4337-A521-73FDC62AF822}" type="slidenum">
              <a:rPr lang="lv-LV" smtClean="0"/>
              <a:t>11</a:t>
            </a:fld>
            <a:endParaRPr lang="lv-LV"/>
          </a:p>
        </p:txBody>
      </p:sp>
    </p:spTree>
    <p:extLst>
      <p:ext uri="{BB962C8B-B14F-4D97-AF65-F5344CB8AC3E}">
        <p14:creationId xmlns:p14="http://schemas.microsoft.com/office/powerpoint/2010/main" val="1094935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81B8275B-1FAA-4337-A521-73FDC62AF822}" type="slidenum">
              <a:rPr lang="lv-LV" smtClean="0"/>
              <a:t>12</a:t>
            </a:fld>
            <a:endParaRPr lang="lv-LV"/>
          </a:p>
        </p:txBody>
      </p:sp>
    </p:spTree>
    <p:extLst>
      <p:ext uri="{BB962C8B-B14F-4D97-AF65-F5344CB8AC3E}">
        <p14:creationId xmlns:p14="http://schemas.microsoft.com/office/powerpoint/2010/main" val="224106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i="0" kern="1200" dirty="0">
                <a:solidFill>
                  <a:schemeClr val="tx1"/>
                </a:solidFill>
                <a:effectLst/>
                <a:latin typeface="+mn-lt"/>
                <a:ea typeface="+mn-ea"/>
                <a:cs typeface="+mn-cs"/>
              </a:rPr>
              <a:t>Vairāki gadi cietumā.</a:t>
            </a:r>
            <a:r>
              <a:rPr lang="lv-LV" sz="1200" b="0" i="0" kern="1200" dirty="0">
                <a:solidFill>
                  <a:schemeClr val="tx1"/>
                </a:solidFill>
                <a:effectLst/>
                <a:latin typeface="+mn-lt"/>
                <a:ea typeface="+mn-ea"/>
                <a:cs typeface="+mn-cs"/>
              </a:rPr>
              <a:t> Padomā, vai vēlies pavadīt cietumā vairākus gadus, kamēr tavi draugi un vienaudži turpina dzīvi brīvībā.</a:t>
            </a:r>
          </a:p>
          <a:p>
            <a:r>
              <a:rPr lang="lv-LV" sz="1200" b="1" i="0" kern="1200" dirty="0">
                <a:solidFill>
                  <a:schemeClr val="tx1"/>
                </a:solidFill>
                <a:effectLst/>
                <a:latin typeface="+mn-lt"/>
                <a:ea typeface="+mn-ea"/>
                <a:cs typeface="+mn-cs"/>
              </a:rPr>
              <a:t>Liegta iespēja strādāt.</a:t>
            </a:r>
            <a:r>
              <a:rPr lang="lv-LV" sz="1200" b="0" i="0" kern="1200" dirty="0">
                <a:solidFill>
                  <a:schemeClr val="tx1"/>
                </a:solidFill>
                <a:effectLst/>
                <a:latin typeface="+mn-lt"/>
                <a:ea typeface="+mn-ea"/>
                <a:cs typeface="+mn-cs"/>
              </a:rPr>
              <a:t> Būšana par "naudas mūli" liegs tev iespēju nākotnē strādāt vairākās nozarēs un profesijās. Piemēram, likums prasa veikt detalizētu darbinieka vēstures pārbaudi pirms darba attiecību uzsākšanas nozarēs. Ja pārbaudē tiek atklāts ieraksts par sodāmību, tev būs liegta iespēja strādāt jebkurā profesijā aviācija, banku un apdrošināšanas jomā, kā arī ieņemt policista, advokāta, prokurora  vai tiesneša amatu. </a:t>
            </a:r>
          </a:p>
          <a:p>
            <a:r>
              <a:rPr lang="lv-LV" sz="1200" b="1" i="0" kern="1200" dirty="0">
                <a:solidFill>
                  <a:schemeClr val="tx1"/>
                </a:solidFill>
                <a:effectLst/>
                <a:latin typeface="+mn-lt"/>
                <a:ea typeface="+mn-ea"/>
                <a:cs typeface="+mn-cs"/>
              </a:rPr>
              <a:t>Apgrūtinātas darba un studiju iespējas ārzemēs</a:t>
            </a:r>
            <a:r>
              <a:rPr lang="lv-LV" sz="1200" b="0" i="0" kern="1200" dirty="0">
                <a:solidFill>
                  <a:schemeClr val="tx1"/>
                </a:solidFill>
                <a:effectLst/>
                <a:latin typeface="+mn-lt"/>
                <a:ea typeface="+mn-ea"/>
                <a:cs typeface="+mn-cs"/>
              </a:rPr>
              <a:t>.</a:t>
            </a:r>
          </a:p>
          <a:p>
            <a:r>
              <a:rPr lang="lv-LV" sz="1200" b="1" i="0" kern="1200" dirty="0">
                <a:solidFill>
                  <a:schemeClr val="tx1"/>
                </a:solidFill>
                <a:effectLst/>
                <a:latin typeface="+mn-lt"/>
                <a:ea typeface="+mn-ea"/>
                <a:cs typeface="+mn-cs"/>
              </a:rPr>
              <a:t>Slēgti bankas norēķinu konti</a:t>
            </a:r>
            <a:r>
              <a:rPr lang="lv-LV" sz="1200" b="0" i="0" kern="1200" dirty="0">
                <a:solidFill>
                  <a:schemeClr val="tx1"/>
                </a:solidFill>
                <a:effectLst/>
                <a:latin typeface="+mn-lt"/>
                <a:ea typeface="+mn-ea"/>
                <a:cs typeface="+mn-cs"/>
              </a:rPr>
              <a:t> un liegta pieeja bankas pakalpojumiem šodien un nākotnē.</a:t>
            </a:r>
          </a:p>
          <a:p>
            <a:r>
              <a:rPr lang="lv-LV" sz="1200" b="1" i="0" kern="1200" dirty="0">
                <a:solidFill>
                  <a:schemeClr val="tx1"/>
                </a:solidFill>
                <a:effectLst/>
                <a:latin typeface="+mn-lt"/>
                <a:ea typeface="+mn-ea"/>
                <a:cs typeface="+mn-cs"/>
              </a:rPr>
              <a:t>Tavi dati var tikt izmantoti arī citiem noziedzīgiem mērķiem</a:t>
            </a:r>
            <a:r>
              <a:rPr lang="lv-LV" sz="1200" b="0" i="0" kern="1200" dirty="0">
                <a:solidFill>
                  <a:schemeClr val="tx1"/>
                </a:solidFill>
                <a:effectLst/>
                <a:latin typeface="+mn-lt"/>
                <a:ea typeface="+mn-ea"/>
                <a:cs typeface="+mn-cs"/>
              </a:rPr>
              <a:t>. Daloties ar saviem bankas datiem - konta numuru, kartes datiem, internetbankas lietotāja datiem un parolēm -, tu uzņemies risku, ka tavi dati var tikt izmantoti arī citām krāpnieciskām darbībām, piemēram, ātro kredītu saņemšanai, vai kāda uzņēmuma dibināšanai, caur kuru tiek veiktas noziedzīgas darbības.</a:t>
            </a:r>
          </a:p>
          <a:p>
            <a:endParaRPr lang="lv-LV" dirty="0"/>
          </a:p>
        </p:txBody>
      </p:sp>
      <p:sp>
        <p:nvSpPr>
          <p:cNvPr id="4" name="Slide Number Placeholder 3"/>
          <p:cNvSpPr>
            <a:spLocks noGrp="1"/>
          </p:cNvSpPr>
          <p:nvPr>
            <p:ph type="sldNum" sz="quarter" idx="5"/>
          </p:nvPr>
        </p:nvSpPr>
        <p:spPr/>
        <p:txBody>
          <a:bodyPr/>
          <a:lstStyle/>
          <a:p>
            <a:fld id="{81B8275B-1FAA-4337-A521-73FDC62AF822}" type="slidenum">
              <a:rPr lang="lv-LV" smtClean="0"/>
              <a:t>13</a:t>
            </a:fld>
            <a:endParaRPr lang="lv-LV"/>
          </a:p>
        </p:txBody>
      </p:sp>
    </p:spTree>
    <p:extLst>
      <p:ext uri="{BB962C8B-B14F-4D97-AF65-F5344CB8AC3E}">
        <p14:creationId xmlns:p14="http://schemas.microsoft.com/office/powerpoint/2010/main" val="601293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kern="1200" dirty="0">
                <a:solidFill>
                  <a:schemeClr val="tx1"/>
                </a:solidFill>
                <a:latin typeface="Arial" panose="020B0604020202020204" pitchFamily="34" charset="0"/>
                <a:ea typeface="+mn-ea"/>
                <a:cs typeface="Arial" panose="020B0604020202020204" pitchFamily="34" charset="0"/>
              </a:rPr>
              <a:t>Noskaties video materiālu.</a:t>
            </a:r>
          </a:p>
          <a:p>
            <a:r>
              <a:rPr lang="lv-LV" sz="1200" kern="1200" dirty="0">
                <a:solidFill>
                  <a:schemeClr val="tx1"/>
                </a:solidFill>
                <a:latin typeface="Arial" panose="020B0604020202020204" pitchFamily="34" charset="0"/>
                <a:ea typeface="+mn-ea"/>
                <a:cs typeface="Arial" panose="020B0604020202020204" pitchFamily="34" charset="0"/>
              </a:rPr>
              <a:t>Finanšu noziegumu ietekme uz karjeru un privāto dzīvi - nesabojā nākotni!</a:t>
            </a:r>
          </a:p>
          <a:p>
            <a:endParaRPr lang="lv-LV" sz="1200" kern="1200" dirty="0">
              <a:solidFill>
                <a:schemeClr val="tx1"/>
              </a:solidFill>
              <a:latin typeface="Arial" panose="020B0604020202020204" pitchFamily="34" charset="0"/>
              <a:ea typeface="+mn-ea"/>
              <a:cs typeface="Arial" panose="020B0604020202020204" pitchFamily="34" charset="0"/>
            </a:endParaRPr>
          </a:p>
          <a:p>
            <a:pPr algn="just"/>
            <a:endParaRPr lang="lv-LV" b="1" i="0" dirty="0">
              <a:solidFill>
                <a:srgbClr val="414142"/>
              </a:solidFill>
              <a:effectLst/>
              <a:latin typeface="Arial" panose="020B0604020202020204" pitchFamily="34" charset="0"/>
            </a:endParaRPr>
          </a:p>
          <a:p>
            <a:pPr algn="just"/>
            <a:r>
              <a:rPr lang="lv-LV" b="1" i="0" dirty="0">
                <a:solidFill>
                  <a:srgbClr val="414142"/>
                </a:solidFill>
                <a:effectLst/>
                <a:latin typeface="Arial" panose="020B0604020202020204" pitchFamily="34" charset="0"/>
              </a:rPr>
              <a:t>195.pants. Noziedzīgi iegūtu līdzekļu legalizēšana</a:t>
            </a:r>
            <a:endParaRPr lang="lv-LV" b="0" i="0" dirty="0">
              <a:solidFill>
                <a:srgbClr val="414142"/>
              </a:solidFill>
              <a:effectLst/>
              <a:latin typeface="Arial" panose="020B0604020202020204" pitchFamily="34" charset="0"/>
            </a:endParaRPr>
          </a:p>
          <a:p>
            <a:pPr algn="just"/>
            <a:r>
              <a:rPr lang="lv-LV" b="0" i="0" dirty="0">
                <a:solidFill>
                  <a:srgbClr val="414142"/>
                </a:solidFill>
                <a:effectLst/>
                <a:latin typeface="Arial" panose="020B0604020202020204" pitchFamily="34" charset="0"/>
              </a:rPr>
              <a:t>(1) Par noziedzīgi iegūtu finanšu līdzekļu vai citas mantas legalizēšanu —</a:t>
            </a:r>
          </a:p>
          <a:p>
            <a:pPr algn="just"/>
            <a:r>
              <a:rPr lang="lv-LV" b="0" i="0" dirty="0">
                <a:solidFill>
                  <a:srgbClr val="414142"/>
                </a:solidFill>
                <a:effectLst/>
                <a:latin typeface="Arial" panose="020B0604020202020204" pitchFamily="34" charset="0"/>
              </a:rPr>
              <a:t>soda ar brīvības atņemšanu uz laiku līdz četriem gadiem vai ar īslaicīgu brīvības atņemšanu, vai ar probācijas uzraudzību, vai ar sabiedrisko darbu, vai ar naudas sodu, konfiscējot mantu vai bez mantas konfiskācijas.</a:t>
            </a:r>
          </a:p>
          <a:p>
            <a:pPr algn="just"/>
            <a:r>
              <a:rPr lang="lv-LV" b="0" i="0" dirty="0">
                <a:solidFill>
                  <a:srgbClr val="414142"/>
                </a:solidFill>
                <a:effectLst/>
                <a:latin typeface="Arial" panose="020B0604020202020204" pitchFamily="34" charset="0"/>
              </a:rPr>
              <a:t>(2) Par tādām pašām darbībām, ja tās izdarījusi personu grupa pēc iepriekšējas vienošanās, —</a:t>
            </a:r>
          </a:p>
          <a:p>
            <a:pPr algn="just"/>
            <a:r>
              <a:rPr lang="lv-LV" b="0" i="0" dirty="0">
                <a:solidFill>
                  <a:srgbClr val="414142"/>
                </a:solidFill>
                <a:effectLst/>
                <a:latin typeface="Arial" panose="020B0604020202020204" pitchFamily="34" charset="0"/>
              </a:rPr>
              <a:t>soda ar brīvības atņemšanu uz laiku līdz pieciem gadiem vai ar īslaicīgu brīvības atņemšanu, vai ar probācijas uzraudzību, vai ar sabiedrisko darbu, vai ar naudas sodu, konfiscējot mantu vai bez mantas konfiskācijas.</a:t>
            </a:r>
          </a:p>
          <a:p>
            <a:pPr algn="just"/>
            <a:r>
              <a:rPr lang="lv-LV" b="0" i="0" dirty="0">
                <a:solidFill>
                  <a:srgbClr val="414142"/>
                </a:solidFill>
                <a:effectLst/>
                <a:latin typeface="Arial" panose="020B0604020202020204" pitchFamily="34" charset="0"/>
              </a:rPr>
              <a:t>(3) Par šā panta pirmajā daļā paredzētajām darbībām, ja tās izdarītas lielā apmērā vai ja tās izdarījusi organizēta grupa, —</a:t>
            </a:r>
          </a:p>
          <a:p>
            <a:pPr algn="just"/>
            <a:r>
              <a:rPr lang="lv-LV" b="0" i="0" dirty="0">
                <a:solidFill>
                  <a:srgbClr val="414142"/>
                </a:solidFill>
                <a:effectLst/>
                <a:latin typeface="Arial" panose="020B0604020202020204" pitchFamily="34" charset="0"/>
              </a:rPr>
              <a:t>soda ar brīvības atņemšanu uz laiku no trim līdz divpadsmit gadiem, konfiscējot mantu vai bez mantas konfiskācijas, un ar probācijas uzraudzību uz laiku līdz trim gadiem vai bez tās.</a:t>
            </a:r>
          </a:p>
          <a:p>
            <a:endParaRPr lang="lv-LV" dirty="0"/>
          </a:p>
          <a:p>
            <a:pPr algn="just"/>
            <a:r>
              <a:rPr lang="lv-LV" b="1" i="0" dirty="0">
                <a:solidFill>
                  <a:srgbClr val="414142"/>
                </a:solidFill>
                <a:effectLst/>
                <a:latin typeface="Arial" panose="020B0604020202020204" pitchFamily="34" charset="0"/>
              </a:rPr>
              <a:t>193.pants. Nelikumīgas darbības ar finanšu instrumentiem un maksāšanas līdzekļiem</a:t>
            </a:r>
            <a:endParaRPr lang="lv-LV" b="0" i="0" dirty="0">
              <a:solidFill>
                <a:srgbClr val="414142"/>
              </a:solidFill>
              <a:effectLst/>
              <a:latin typeface="Arial" panose="020B0604020202020204" pitchFamily="34" charset="0"/>
            </a:endParaRPr>
          </a:p>
          <a:p>
            <a:pPr algn="just"/>
            <a:r>
              <a:rPr lang="lv-LV" b="0" i="0" dirty="0">
                <a:solidFill>
                  <a:srgbClr val="414142"/>
                </a:solidFill>
                <a:effectLst/>
                <a:latin typeface="Arial" panose="020B0604020202020204" pitchFamily="34" charset="0"/>
              </a:rPr>
              <a:t>(1) </a:t>
            </a:r>
            <a:r>
              <a:rPr lang="lv-LV" b="0" i="1" dirty="0">
                <a:solidFill>
                  <a:srgbClr val="414142"/>
                </a:solidFill>
                <a:effectLst/>
                <a:latin typeface="Arial" panose="020B0604020202020204" pitchFamily="34" charset="0"/>
              </a:rPr>
              <a:t>(Izslēgta ar </a:t>
            </a:r>
            <a:r>
              <a:rPr lang="lv-LV" b="0" i="1" u="none" strike="noStrike" dirty="0">
                <a:solidFill>
                  <a:srgbClr val="16497B"/>
                </a:solidFill>
                <a:effectLst/>
                <a:latin typeface="Arial" panose="020B0604020202020204" pitchFamily="34" charset="0"/>
                <a:hlinkClick r:id="rId3"/>
              </a:rPr>
              <a:t>28.01.2016</a:t>
            </a:r>
            <a:r>
              <a:rPr lang="lv-LV" b="0" i="1" dirty="0">
                <a:solidFill>
                  <a:srgbClr val="414142"/>
                </a:solidFill>
                <a:effectLst/>
                <a:latin typeface="Arial" panose="020B0604020202020204" pitchFamily="34" charset="0"/>
              </a:rPr>
              <a:t>. likumu)</a:t>
            </a:r>
            <a:endParaRPr lang="lv-LV" b="0" i="0" dirty="0">
              <a:solidFill>
                <a:srgbClr val="414142"/>
              </a:solidFill>
              <a:effectLst/>
              <a:latin typeface="Arial" panose="020B0604020202020204" pitchFamily="34" charset="0"/>
            </a:endParaRPr>
          </a:p>
          <a:p>
            <a:pPr algn="just"/>
            <a:r>
              <a:rPr lang="lv-LV" b="0" i="0" dirty="0">
                <a:solidFill>
                  <a:srgbClr val="414142"/>
                </a:solidFill>
                <a:effectLst/>
                <a:latin typeface="Arial" panose="020B0604020202020204" pitchFamily="34" charset="0"/>
              </a:rPr>
              <a:t>(2) Par sveša finanšu instrumenta vai maksāšanas līdzekļa nolaupīšanu, iznīcināšanu, bojāšanu vai nelikumīgu izmantošanu, vai par nolaupīta maksāšanas līdzekļa iegūšanu, glabāšanu, pārvietošanu vai izplatīšanu —</a:t>
            </a:r>
          </a:p>
          <a:p>
            <a:pPr algn="just"/>
            <a:r>
              <a:rPr lang="lv-LV" b="0" i="0" dirty="0">
                <a:solidFill>
                  <a:srgbClr val="414142"/>
                </a:solidFill>
                <a:effectLst/>
                <a:latin typeface="Arial" panose="020B0604020202020204" pitchFamily="34" charset="0"/>
              </a:rPr>
              <a:t>soda ar brīvības atņemšanu uz laiku līdz pieciem gadiem vai ar īslaicīgu brīvības atņemšanu, vai ar sabiedrisko darbu, vai ar naudas sodu, konfiscējot mantu vai bez mantas konfiskācijas.</a:t>
            </a:r>
          </a:p>
          <a:p>
            <a:pPr algn="just"/>
            <a:r>
              <a:rPr lang="lv-LV" b="0" i="0" dirty="0">
                <a:solidFill>
                  <a:srgbClr val="414142"/>
                </a:solidFill>
                <a:effectLst/>
                <a:latin typeface="Arial" panose="020B0604020202020204" pitchFamily="34" charset="0"/>
              </a:rPr>
              <a:t>(3) Par finanšu instrumenta vai maksāšanas līdzekļa viltošanu, kā arī par šāda viltojuma iegūšanu, glabāšanu, pārvietošanu, izplatīšanu vai izmantošanu, ja nav šā likuma </a:t>
            </a:r>
            <a:r>
              <a:rPr lang="lv-LV" b="0" i="0" u="none" strike="noStrike" dirty="0">
                <a:solidFill>
                  <a:srgbClr val="16497B"/>
                </a:solidFill>
                <a:effectLst/>
                <a:latin typeface="Arial" panose="020B0604020202020204" pitchFamily="34" charset="0"/>
                <a:hlinkClick r:id="rId4"/>
              </a:rPr>
              <a:t>192.pantā</a:t>
            </a:r>
            <a:r>
              <a:rPr lang="lv-LV" b="0" i="0" dirty="0">
                <a:solidFill>
                  <a:srgbClr val="414142"/>
                </a:solidFill>
                <a:effectLst/>
                <a:latin typeface="Arial" panose="020B0604020202020204" pitchFamily="34" charset="0"/>
              </a:rPr>
              <a:t> paredzētā nozieguma pazīmju, —</a:t>
            </a:r>
          </a:p>
          <a:p>
            <a:pPr algn="just"/>
            <a:r>
              <a:rPr lang="lv-LV" b="0" i="0" dirty="0">
                <a:solidFill>
                  <a:srgbClr val="414142"/>
                </a:solidFill>
                <a:effectLst/>
                <a:latin typeface="Arial" panose="020B0604020202020204" pitchFamily="34" charset="0"/>
              </a:rPr>
              <a:t>soda ar brīvības atņemšanu uz laiku līdz septiņiem gadiem, konfiscējot mantu vai bez mantas konfiskācijas.</a:t>
            </a:r>
          </a:p>
          <a:p>
            <a:pPr algn="just"/>
            <a:r>
              <a:rPr lang="lv-LV" b="0" i="0" dirty="0">
                <a:solidFill>
                  <a:srgbClr val="414142"/>
                </a:solidFill>
                <a:effectLst/>
                <a:latin typeface="Arial" panose="020B0604020202020204" pitchFamily="34" charset="0"/>
              </a:rPr>
              <a:t>(4) Par šā panta otrajā vai trešajā daļā paredzētajām darbībām, ja tās izdarītas lielā apmērā vai ja tās izdarījusi organizēta grupa, —</a:t>
            </a:r>
          </a:p>
          <a:p>
            <a:pPr algn="just"/>
            <a:r>
              <a:rPr lang="lv-LV" b="0" i="0" dirty="0">
                <a:solidFill>
                  <a:srgbClr val="414142"/>
                </a:solidFill>
                <a:effectLst/>
                <a:latin typeface="Arial" panose="020B0604020202020204" pitchFamily="34" charset="0"/>
              </a:rPr>
              <a:t>soda ar brīvības atņemšanu uz laiku no diviem līdz desmit gadiem, konfiscējot mantu vai bez mantas konfiskācijas, un ar probācijas uzraudzību uz laiku līdz trim gadiem vai bez tās.</a:t>
            </a:r>
          </a:p>
          <a:p>
            <a:pPr algn="just"/>
            <a:endParaRPr lang="lv-LV" b="0" i="0" dirty="0">
              <a:solidFill>
                <a:srgbClr val="414142"/>
              </a:solidFill>
              <a:effectLst/>
              <a:latin typeface="Arial" panose="020B0604020202020204" pitchFamily="34" charset="0"/>
            </a:endParaRPr>
          </a:p>
          <a:p>
            <a:pPr algn="just">
              <a:lnSpc>
                <a:spcPct val="107000"/>
              </a:lnSpc>
              <a:spcAft>
                <a:spcPts val="800"/>
              </a:spcAft>
            </a:pPr>
            <a:r>
              <a:rPr lang="lv-LV" sz="18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Valsts policija brīdina</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lv-LV" sz="1800" u="sng" kern="100" dirty="0">
                <a:effectLst/>
                <a:latin typeface="Times New Roman" panose="02020603050405020304" pitchFamily="18" charset="0"/>
                <a:ea typeface="Calibri" panose="020F0502020204030204" pitchFamily="34" charset="0"/>
                <a:cs typeface="Times New Roman" panose="02020603050405020304" pitchFamily="18" charset="0"/>
              </a:rPr>
              <a:t>kriminālatbildība draud par šādām darbībām: </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457200" algn="l"/>
              </a:tabLst>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ja persona piekrīt piedāvājumam </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aizdot savu bankas karti kādam uz vienu vai vairākām dienām</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 par to ir paredzēta kriminālatbildība pēc Krimināllikuma </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193</a:t>
            </a:r>
            <a:r>
              <a:rPr lang="lv-LV" sz="1800" b="1" kern="1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 panta </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pirmajā daļā paredzēta noziedzīga nodarījuma (</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tādu datu izplatīšanu, kas dod iespēju nelikumīgi izmantot maksāšanas līdzekli</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 pazīmēm; </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457200" algn="l"/>
              </a:tabLst>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ja persona </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bankai sniedz nepatiesas ziņas, par to ir paredzēta kriminālatbildība </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pēc Krimināllikuma </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195</a:t>
            </a:r>
            <a:r>
              <a:rPr lang="lv-LV" sz="1800" b="1" kern="1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 panta pirmajā </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daļā paredzēta noziedzīga nodarījuma (</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ziņu nesniegšana vai apzināti nepatiesu ziņu sniegšana par ienākošiem līdzekļiem kontā</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457200" algn="l"/>
              </a:tabLst>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ja persona piekrīt piedāvājumam saņemt savā bankas </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kontā krāpnieciskus naudas līdzekļus un par atlīdzību tos pārskaitīt uz citu bankas kontu vai izņemt bankomātā skaidrā </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naudā un par atlīdzību vai bez tās atdot, par to ir paredzēta kriminālatbildība  pēc Krimināllikuma </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195. panta otrajā daļā </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paredzēta noziedzīga nodarījuma (noziedzīgi iegūtu finanšu līdzekļu </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legalizāciju personu grupā pēc iepriekšējas vienošanās</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457200" algn="l"/>
              </a:tabLst>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ja </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persona piekrīt piedāvājumam meklēt un iesaistīt citus "naudas mūļus", izņemt naudu ar svešām bankas </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kartēm bankomātos, nodot skaidru naudu citām personām, izvadāt maksājuma kartes "naudas mūļiem" pēc to izmantošanas, par to ir paredzēta kriminālatbildība pēc Krimināllikuma </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195. panta trešajā daļā </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paredzēta noziedzīga nodarījuma (noziedzīgi iegūtu finanšu līdzekļu </a:t>
            </a:r>
            <a:r>
              <a:rPr lang="lv-LV" sz="1800" b="1" kern="100" dirty="0">
                <a:effectLst/>
                <a:latin typeface="Times New Roman" panose="02020603050405020304" pitchFamily="18" charset="0"/>
                <a:ea typeface="Calibri" panose="020F0502020204030204" pitchFamily="34" charset="0"/>
                <a:cs typeface="Times New Roman" panose="02020603050405020304" pitchFamily="18" charset="0"/>
              </a:rPr>
              <a:t>legalizāciju organizētā grupā</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lv-LV" sz="1200" kern="1200" dirty="0">
              <a:solidFill>
                <a:schemeClr val="tx1"/>
              </a:solidFill>
              <a:latin typeface="Arial" panose="020B0604020202020204" pitchFamily="34" charset="0"/>
              <a:ea typeface="+mn-ea"/>
              <a:cs typeface="Arial" panose="020B0604020202020204" pitchFamily="34" charset="0"/>
            </a:endParaRPr>
          </a:p>
          <a:p>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14</a:t>
            </a:fld>
            <a:endParaRPr lang="lv-LV"/>
          </a:p>
        </p:txBody>
      </p:sp>
    </p:spTree>
    <p:extLst>
      <p:ext uri="{BB962C8B-B14F-4D97-AF65-F5344CB8AC3E}">
        <p14:creationId xmlns:p14="http://schemas.microsoft.com/office/powerpoint/2010/main" val="1240676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81B8275B-1FAA-4337-A521-73FDC62AF822}" type="slidenum">
              <a:rPr lang="lv-LV" smtClean="0"/>
              <a:t>15</a:t>
            </a:fld>
            <a:endParaRPr lang="lv-LV"/>
          </a:p>
        </p:txBody>
      </p:sp>
    </p:spTree>
    <p:extLst>
      <p:ext uri="{BB962C8B-B14F-4D97-AF65-F5344CB8AC3E}">
        <p14:creationId xmlns:p14="http://schemas.microsoft.com/office/powerpoint/2010/main" val="2855394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i="0" kern="1200" dirty="0">
                <a:solidFill>
                  <a:schemeClr val="tx1"/>
                </a:solidFill>
                <a:effectLst/>
                <a:latin typeface="+mn-lt"/>
                <a:ea typeface="+mn-ea"/>
                <a:cs typeface="+mn-cs"/>
              </a:rPr>
              <a:t>Kam pievērst uzmanību šajā piemērā: </a:t>
            </a:r>
          </a:p>
          <a:p>
            <a:r>
              <a:rPr lang="lv-LV" sz="1200" b="0" i="0" kern="1200" dirty="0">
                <a:solidFill>
                  <a:schemeClr val="tx1"/>
                </a:solidFill>
                <a:effectLst/>
                <a:latin typeface="+mn-lt"/>
                <a:ea typeface="+mn-ea"/>
                <a:cs typeface="+mn-cs"/>
              </a:rPr>
              <a:t>īsziņa sūtīta no ārvalstu numura; </a:t>
            </a:r>
          </a:p>
          <a:p>
            <a:r>
              <a:rPr lang="lv-LV" sz="1200" b="0" i="0" kern="1200" dirty="0">
                <a:solidFill>
                  <a:schemeClr val="tx1"/>
                </a:solidFill>
                <a:effectLst/>
                <a:latin typeface="+mn-lt"/>
                <a:ea typeface="+mn-ea"/>
                <a:cs typeface="+mn-cs"/>
              </a:rPr>
              <a:t>satura kļūdas (lielie, mazie burti, garumzīmes); </a:t>
            </a:r>
          </a:p>
          <a:p>
            <a:r>
              <a:rPr lang="lv-LV" sz="1200" b="0" i="0" kern="1200" dirty="0">
                <a:solidFill>
                  <a:schemeClr val="tx1"/>
                </a:solidFill>
                <a:effectLst/>
                <a:latin typeface="+mn-lt"/>
                <a:ea typeface="+mn-ea"/>
                <a:cs typeface="+mn-cs"/>
              </a:rPr>
              <a:t>tiešsaistes adresē ir vairākas krāpšanas pazīmes, viena no tām: </a:t>
            </a:r>
            <a:r>
              <a:rPr lang="lv-LV" sz="1200" b="1" i="0" kern="1200" dirty="0">
                <a:solidFill>
                  <a:schemeClr val="tx1"/>
                </a:solidFill>
                <a:effectLst/>
                <a:latin typeface="+mn-lt"/>
                <a:ea typeface="+mn-ea"/>
                <a:cs typeface="+mn-cs"/>
              </a:rPr>
              <a:t>htttps:// - (droša būtu: https://). </a:t>
            </a:r>
            <a:endParaRPr lang="lv-LV" sz="1200" b="0" i="0" kern="1200" dirty="0">
              <a:solidFill>
                <a:schemeClr val="tx1"/>
              </a:solidFill>
              <a:effectLst/>
              <a:latin typeface="+mn-lt"/>
              <a:ea typeface="+mn-ea"/>
              <a:cs typeface="+mn-cs"/>
            </a:endParaRPr>
          </a:p>
          <a:p>
            <a:endParaRPr lang="lv-LV" dirty="0"/>
          </a:p>
          <a:p>
            <a:r>
              <a:rPr lang="lv-LV" sz="1200" b="1" i="0" kern="1200" dirty="0">
                <a:solidFill>
                  <a:schemeClr val="tx1"/>
                </a:solidFill>
                <a:effectLst/>
                <a:latin typeface="+mn-lt"/>
                <a:ea typeface="+mn-ea"/>
                <a:cs typeface="+mn-cs"/>
              </a:rPr>
              <a:t>Kā rīkoties?</a:t>
            </a:r>
          </a:p>
          <a:p>
            <a:r>
              <a:rPr lang="lv-LV" sz="1200" b="0" i="0" kern="1200" dirty="0">
                <a:solidFill>
                  <a:schemeClr val="tx1"/>
                </a:solidFill>
                <a:effectLst/>
                <a:latin typeface="+mn-lt"/>
                <a:ea typeface="+mn-ea"/>
                <a:cs typeface="+mn-cs"/>
              </a:rPr>
              <a:t>Ja tev ir šaubas, sazinies ar Latvijas Pastu pa publiski pieejamo tālruņa numuru un precizē neskaidro informāciju.</a:t>
            </a:r>
          </a:p>
          <a:p>
            <a:r>
              <a:rPr lang="lv-LV" sz="1200" b="0" i="0" kern="1200" dirty="0">
                <a:solidFill>
                  <a:schemeClr val="tx1"/>
                </a:solidFill>
                <a:effectLst/>
                <a:latin typeface="+mn-lt"/>
                <a:ea typeface="+mn-ea"/>
                <a:cs typeface="+mn-cs"/>
              </a:rPr>
              <a:t>Neatver tiešsaistes adresi;</a:t>
            </a:r>
          </a:p>
          <a:p>
            <a:r>
              <a:rPr lang="lv-LV" sz="1200" b="0" i="0" kern="1200" dirty="0">
                <a:solidFill>
                  <a:schemeClr val="tx1"/>
                </a:solidFill>
                <a:effectLst/>
                <a:latin typeface="+mn-lt"/>
                <a:ea typeface="+mn-ea"/>
                <a:cs typeface="+mn-cs"/>
              </a:rPr>
              <a:t>Neatbildi uz īsziņu, izdzēs to.</a:t>
            </a:r>
          </a:p>
          <a:p>
            <a:endParaRPr lang="lv-LV" dirty="0"/>
          </a:p>
        </p:txBody>
      </p:sp>
      <p:sp>
        <p:nvSpPr>
          <p:cNvPr id="4" name="Slide Number Placeholder 3"/>
          <p:cNvSpPr>
            <a:spLocks noGrp="1"/>
          </p:cNvSpPr>
          <p:nvPr>
            <p:ph type="sldNum" sz="quarter" idx="5"/>
          </p:nvPr>
        </p:nvSpPr>
        <p:spPr/>
        <p:txBody>
          <a:bodyPr/>
          <a:lstStyle/>
          <a:p>
            <a:fld id="{81B8275B-1FAA-4337-A521-73FDC62AF822}" type="slidenum">
              <a:rPr lang="lv-LV" smtClean="0"/>
              <a:t>16</a:t>
            </a:fld>
            <a:endParaRPr lang="lv-LV"/>
          </a:p>
        </p:txBody>
      </p:sp>
    </p:spTree>
    <p:extLst>
      <p:ext uri="{BB962C8B-B14F-4D97-AF65-F5344CB8AC3E}">
        <p14:creationId xmlns:p14="http://schemas.microsoft.com/office/powerpoint/2010/main" val="82586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i="0" kern="1200" dirty="0">
                <a:solidFill>
                  <a:schemeClr val="tx1"/>
                </a:solidFill>
                <a:effectLst/>
                <a:latin typeface="+mn-lt"/>
                <a:ea typeface="+mn-ea"/>
                <a:cs typeface="+mn-cs"/>
              </a:rPr>
              <a:t>Kam pievērst uzmanību šajā piemērā:</a:t>
            </a:r>
          </a:p>
          <a:p>
            <a:r>
              <a:rPr lang="lv-LV" sz="1200" b="0" i="0" kern="1200" dirty="0">
                <a:solidFill>
                  <a:schemeClr val="tx1"/>
                </a:solidFill>
                <a:effectLst/>
                <a:latin typeface="+mn-lt"/>
                <a:ea typeface="+mn-ea"/>
                <a:cs typeface="+mn-cs"/>
              </a:rPr>
              <a:t>satura kļūdas (lielie, mazie burti, garumzīmes);</a:t>
            </a:r>
          </a:p>
          <a:p>
            <a:r>
              <a:rPr lang="lv-LV" sz="1200" b="0" i="0" kern="1200" dirty="0">
                <a:solidFill>
                  <a:schemeClr val="tx1"/>
                </a:solidFill>
                <a:effectLst/>
                <a:latin typeface="+mn-lt"/>
                <a:ea typeface="+mn-ea"/>
                <a:cs typeface="+mn-cs"/>
              </a:rPr>
              <a:t>tiešsaistes adrese;</a:t>
            </a:r>
          </a:p>
          <a:p>
            <a:r>
              <a:rPr lang="lv-LV" sz="1200" b="0" i="0" kern="1200" dirty="0">
                <a:solidFill>
                  <a:schemeClr val="tx1"/>
                </a:solidFill>
                <a:effectLst/>
                <a:latin typeface="+mn-lt"/>
                <a:ea typeface="+mn-ea"/>
                <a:cs typeface="+mn-cs"/>
              </a:rPr>
              <a:t>Valsts ieņēmumu dienests </a:t>
            </a:r>
            <a:r>
              <a:rPr lang="lv-LV" sz="1200" b="0" i="0" kern="1200" dirty="0" err="1">
                <a:solidFill>
                  <a:schemeClr val="tx1"/>
                </a:solidFill>
                <a:effectLst/>
                <a:latin typeface="+mn-lt"/>
                <a:ea typeface="+mn-ea"/>
                <a:cs typeface="+mn-cs"/>
              </a:rPr>
              <a:t>nesūta</a:t>
            </a:r>
            <a:r>
              <a:rPr lang="lv-LV" sz="1200" b="0" i="0" kern="1200" dirty="0">
                <a:solidFill>
                  <a:schemeClr val="tx1"/>
                </a:solidFill>
                <a:effectLst/>
                <a:latin typeface="+mn-lt"/>
                <a:ea typeface="+mn-ea"/>
                <a:cs typeface="+mn-cs"/>
              </a:rPr>
              <a:t> īsziņas iedzīvotājiem. Informācija tiek sūtīta </a:t>
            </a:r>
            <a:r>
              <a:rPr lang="lv-LV" sz="1200" b="0" i="0" u="none" strike="noStrike" kern="1200" dirty="0">
                <a:solidFill>
                  <a:schemeClr val="tx1"/>
                </a:solidFill>
                <a:effectLst/>
                <a:latin typeface="+mn-lt"/>
                <a:ea typeface="+mn-ea"/>
                <a:cs typeface="+mn-cs"/>
                <a:hlinkClick r:id="rId3"/>
              </a:rPr>
              <a:t>EDS (elektroniskās deklarēšanas sistēmā)</a:t>
            </a:r>
            <a:r>
              <a:rPr lang="lv-LV" sz="1200" b="0" i="0" kern="1200" dirty="0">
                <a:solidFill>
                  <a:schemeClr val="tx1"/>
                </a:solidFill>
                <a:effectLst/>
                <a:latin typeface="+mn-lt"/>
                <a:ea typeface="+mn-ea"/>
                <a:cs typeface="+mn-cs"/>
              </a:rPr>
              <a:t>. </a:t>
            </a:r>
          </a:p>
          <a:p>
            <a:endParaRPr lang="lv-LV" sz="1200" b="0" i="0" kern="1200" dirty="0">
              <a:solidFill>
                <a:schemeClr val="tx1"/>
              </a:solidFill>
              <a:effectLst/>
              <a:latin typeface="+mn-lt"/>
              <a:ea typeface="+mn-ea"/>
              <a:cs typeface="+mn-cs"/>
            </a:endParaRPr>
          </a:p>
          <a:p>
            <a:r>
              <a:rPr lang="lv-LV" sz="1200" b="1" i="0" kern="1200" dirty="0">
                <a:solidFill>
                  <a:schemeClr val="tx1"/>
                </a:solidFill>
                <a:effectLst/>
                <a:latin typeface="+mn-lt"/>
                <a:ea typeface="+mn-ea"/>
                <a:cs typeface="+mn-cs"/>
              </a:rPr>
              <a:t>Kā rīkoties?</a:t>
            </a:r>
          </a:p>
          <a:p>
            <a:r>
              <a:rPr lang="lv-LV" sz="1200" b="0" i="0" kern="1200" dirty="0">
                <a:solidFill>
                  <a:schemeClr val="tx1"/>
                </a:solidFill>
                <a:effectLst/>
                <a:latin typeface="+mn-lt"/>
                <a:ea typeface="+mn-ea"/>
                <a:cs typeface="+mn-cs"/>
              </a:rPr>
              <a:t>Ja tev ir šaubas, sazinies ar Valsts ieņēmumu dienestu pa publiski pieejamo tālruņa numuru un precizē neskaidro informāciju.</a:t>
            </a:r>
          </a:p>
          <a:p>
            <a:r>
              <a:rPr lang="lv-LV" sz="1200" b="0" i="0" kern="1200" dirty="0">
                <a:solidFill>
                  <a:schemeClr val="tx1"/>
                </a:solidFill>
                <a:effectLst/>
                <a:latin typeface="+mn-lt"/>
                <a:ea typeface="+mn-ea"/>
                <a:cs typeface="+mn-cs"/>
              </a:rPr>
              <a:t>Neatver tiešsaistes adresi.</a:t>
            </a:r>
          </a:p>
          <a:p>
            <a:r>
              <a:rPr lang="lv-LV" sz="1200" b="0" i="0" kern="1200" dirty="0">
                <a:solidFill>
                  <a:schemeClr val="tx1"/>
                </a:solidFill>
                <a:effectLst/>
                <a:latin typeface="+mn-lt"/>
                <a:ea typeface="+mn-ea"/>
                <a:cs typeface="+mn-cs"/>
              </a:rPr>
              <a:t>Neatbildi uz īsziņu, izdzēs to.</a:t>
            </a:r>
          </a:p>
          <a:p>
            <a:endParaRPr lang="lv-LV" dirty="0"/>
          </a:p>
        </p:txBody>
      </p:sp>
      <p:sp>
        <p:nvSpPr>
          <p:cNvPr id="4" name="Slide Number Placeholder 3"/>
          <p:cNvSpPr>
            <a:spLocks noGrp="1"/>
          </p:cNvSpPr>
          <p:nvPr>
            <p:ph type="sldNum" sz="quarter" idx="5"/>
          </p:nvPr>
        </p:nvSpPr>
        <p:spPr/>
        <p:txBody>
          <a:bodyPr/>
          <a:lstStyle/>
          <a:p>
            <a:fld id="{81B8275B-1FAA-4337-A521-73FDC62AF822}" type="slidenum">
              <a:rPr lang="lv-LV" smtClean="0"/>
              <a:t>17</a:t>
            </a:fld>
            <a:endParaRPr lang="lv-LV"/>
          </a:p>
        </p:txBody>
      </p:sp>
    </p:spTree>
    <p:extLst>
      <p:ext uri="{BB962C8B-B14F-4D97-AF65-F5344CB8AC3E}">
        <p14:creationId xmlns:p14="http://schemas.microsoft.com/office/powerpoint/2010/main" val="4126042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81B8275B-1FAA-4337-A521-73FDC62AF822}" type="slidenum">
              <a:rPr lang="lv-LV" smtClean="0"/>
              <a:t>18</a:t>
            </a:fld>
            <a:endParaRPr lang="lv-LV"/>
          </a:p>
        </p:txBody>
      </p:sp>
    </p:spTree>
    <p:extLst>
      <p:ext uri="{BB962C8B-B14F-4D97-AF65-F5344CB8AC3E}">
        <p14:creationId xmlns:p14="http://schemas.microsoft.com/office/powerpoint/2010/main" val="1988304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Noklausies audio stāstu. </a:t>
            </a:r>
          </a:p>
          <a:p>
            <a:r>
              <a:rPr lang="lv-LV" sz="1200" dirty="0"/>
              <a:t>Kas liecina, ka tā ir krāpniecība?</a:t>
            </a:r>
          </a:p>
          <a:p>
            <a:r>
              <a:rPr lang="lv-LV" sz="1200" dirty="0"/>
              <a:t>Ko nevajadzētu darīt?</a:t>
            </a:r>
          </a:p>
          <a:p>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19</a:t>
            </a:fld>
            <a:endParaRPr lang="lv-LV"/>
          </a:p>
        </p:txBody>
      </p:sp>
    </p:spTree>
    <p:extLst>
      <p:ext uri="{BB962C8B-B14F-4D97-AF65-F5344CB8AC3E}">
        <p14:creationId xmlns:p14="http://schemas.microsoft.com/office/powerpoint/2010/main" val="1444493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i="0" kern="1200" dirty="0">
                <a:solidFill>
                  <a:schemeClr val="tx1"/>
                </a:solidFill>
                <a:effectLst/>
                <a:latin typeface="+mn-lt"/>
                <a:ea typeface="+mn-ea"/>
                <a:cs typeface="+mn-cs"/>
              </a:rPr>
              <a:t>Kam pievērst uzmanību šajā piemērā?</a:t>
            </a:r>
            <a:br>
              <a:rPr lang="lv-LV" dirty="0"/>
            </a:br>
            <a:r>
              <a:rPr lang="lv-LV" sz="1200" b="0" i="0" kern="1200" dirty="0">
                <a:solidFill>
                  <a:schemeClr val="tx1"/>
                </a:solidFill>
                <a:effectLst/>
                <a:latin typeface="+mn-lt"/>
                <a:ea typeface="+mn-ea"/>
                <a:cs typeface="+mn-cs"/>
              </a:rPr>
              <a:t>Pārbaudi, kurš sūtījis ziņu - vai tā saņemta no uzņēmuma. </a:t>
            </a:r>
          </a:p>
          <a:p>
            <a:endParaRPr lang="lv-LV" sz="1200" b="0" i="0" kern="1200" dirty="0">
              <a:solidFill>
                <a:schemeClr val="tx1"/>
              </a:solidFill>
              <a:effectLst/>
              <a:latin typeface="+mn-lt"/>
              <a:ea typeface="+mn-ea"/>
              <a:cs typeface="+mn-cs"/>
            </a:endParaRPr>
          </a:p>
          <a:p>
            <a:r>
              <a:rPr lang="lv-LV" sz="1200" b="1" i="0" kern="1200" dirty="0">
                <a:solidFill>
                  <a:schemeClr val="tx1"/>
                </a:solidFill>
                <a:effectLst/>
                <a:latin typeface="+mn-lt"/>
                <a:ea typeface="+mn-ea"/>
                <a:cs typeface="+mn-cs"/>
              </a:rPr>
              <a:t>Kā rīkoties?</a:t>
            </a:r>
          </a:p>
          <a:p>
            <a:r>
              <a:rPr lang="lv-LV" sz="1200" b="0" i="0" kern="1200" dirty="0">
                <a:solidFill>
                  <a:schemeClr val="tx1"/>
                </a:solidFill>
                <a:effectLst/>
                <a:latin typeface="+mn-lt"/>
                <a:ea typeface="+mn-ea"/>
                <a:cs typeface="+mn-cs"/>
              </a:rPr>
              <a:t>Ja tev ir šaubas, sazinies ar </a:t>
            </a:r>
            <a:r>
              <a:rPr lang="lv-LV" sz="1200" b="0" i="0" u="none" strike="noStrike" kern="1200" dirty="0">
                <a:solidFill>
                  <a:schemeClr val="tx1"/>
                </a:solidFill>
                <a:effectLst/>
                <a:latin typeface="+mn-lt"/>
                <a:ea typeface="+mn-ea"/>
                <a:cs typeface="+mn-cs"/>
                <a:hlinkClick r:id="rId3"/>
              </a:rPr>
              <a:t>Izložu un azartspēļu uzraudzības inspekciju</a:t>
            </a:r>
            <a:r>
              <a:rPr lang="lv-LV" sz="1200" b="0" i="0" kern="1200" dirty="0">
                <a:solidFill>
                  <a:schemeClr val="tx1"/>
                </a:solidFill>
                <a:effectLst/>
                <a:latin typeface="+mn-lt"/>
                <a:ea typeface="+mn-ea"/>
                <a:cs typeface="+mn-cs"/>
              </a:rPr>
              <a:t> pa publiski pieejamo tālruņa numuru un precizē neskaidros jautājumus. </a:t>
            </a:r>
          </a:p>
          <a:p>
            <a:r>
              <a:rPr lang="lv-LV" sz="1200" b="0" i="0" kern="1200" dirty="0">
                <a:solidFill>
                  <a:schemeClr val="tx1"/>
                </a:solidFill>
                <a:effectLst/>
                <a:latin typeface="+mn-lt"/>
                <a:ea typeface="+mn-ea"/>
                <a:cs typeface="+mn-cs"/>
              </a:rPr>
              <a:t>Neatver tiešsaistes adresi un neinstalē saņemtos pielikumus. </a:t>
            </a:r>
          </a:p>
          <a:p>
            <a:r>
              <a:rPr lang="lv-LV" sz="1200" b="0" i="0" kern="1200" dirty="0">
                <a:solidFill>
                  <a:schemeClr val="tx1"/>
                </a:solidFill>
                <a:effectLst/>
                <a:latin typeface="+mn-lt"/>
                <a:ea typeface="+mn-ea"/>
                <a:cs typeface="+mn-cs"/>
              </a:rPr>
              <a:t>Neveic maksājumus, ja tādi tiek pieprasīti.</a:t>
            </a:r>
          </a:p>
          <a:p>
            <a:endParaRPr lang="lv-LV" dirty="0"/>
          </a:p>
        </p:txBody>
      </p:sp>
      <p:sp>
        <p:nvSpPr>
          <p:cNvPr id="4" name="Slide Number Placeholder 3"/>
          <p:cNvSpPr>
            <a:spLocks noGrp="1"/>
          </p:cNvSpPr>
          <p:nvPr>
            <p:ph type="sldNum" sz="quarter" idx="5"/>
          </p:nvPr>
        </p:nvSpPr>
        <p:spPr/>
        <p:txBody>
          <a:bodyPr/>
          <a:lstStyle/>
          <a:p>
            <a:fld id="{81B8275B-1FAA-4337-A521-73FDC62AF822}" type="slidenum">
              <a:rPr lang="lv-LV" smtClean="0"/>
              <a:t>20</a:t>
            </a:fld>
            <a:endParaRPr lang="lv-LV"/>
          </a:p>
        </p:txBody>
      </p:sp>
    </p:spTree>
    <p:extLst>
      <p:ext uri="{BB962C8B-B14F-4D97-AF65-F5344CB8AC3E}">
        <p14:creationId xmlns:p14="http://schemas.microsoft.com/office/powerpoint/2010/main" val="40965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2</a:t>
            </a:fld>
            <a:endParaRPr lang="lv-LV"/>
          </a:p>
        </p:txBody>
      </p:sp>
    </p:spTree>
    <p:extLst>
      <p:ext uri="{BB962C8B-B14F-4D97-AF65-F5344CB8AC3E}">
        <p14:creationId xmlns:p14="http://schemas.microsoft.com/office/powerpoint/2010/main" val="216486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Šo vairāk vidusskolai, īpaši par iepazīšanās lietotnēm. Parunāt / pareklamēt filmu </a:t>
            </a:r>
            <a:r>
              <a:rPr lang="lv-LV" dirty="0" err="1"/>
              <a:t>Tinder</a:t>
            </a:r>
            <a:r>
              <a:rPr lang="lv-LV" dirty="0"/>
              <a:t> </a:t>
            </a:r>
            <a:r>
              <a:rPr lang="lv-LV" dirty="0" err="1"/>
              <a:t>Swindler</a:t>
            </a:r>
            <a:r>
              <a:rPr lang="lv-LV" dirty="0"/>
              <a:t>. </a:t>
            </a:r>
          </a:p>
          <a:p>
            <a:endParaRPr lang="lv-LV" dirty="0"/>
          </a:p>
          <a:p>
            <a:r>
              <a:rPr lang="lv-LV" dirty="0"/>
              <a:t>Iepazīšanās ar svešinieku pārsvarā notiek tiešsaistē sociālajos tīklos, piemēram, </a:t>
            </a:r>
            <a:r>
              <a:rPr lang="lv-LV" i="1" dirty="0" err="1"/>
              <a:t>Facebook</a:t>
            </a:r>
            <a:r>
              <a:rPr lang="lv-LV" i="1" dirty="0"/>
              <a:t>, </a:t>
            </a:r>
            <a:r>
              <a:rPr lang="lv-LV" i="1" dirty="0" err="1"/>
              <a:t>Instagram</a:t>
            </a:r>
            <a:r>
              <a:rPr lang="lv-LV" i="1" dirty="0"/>
              <a:t>, </a:t>
            </a:r>
            <a:r>
              <a:rPr lang="lv-LV" i="1" dirty="0" err="1"/>
              <a:t>Tinder</a:t>
            </a:r>
            <a:r>
              <a:rPr lang="lv-LV" dirty="0"/>
              <a:t> un turpinās kā sarakste. Krāpnieks veido uzticīgas attiecības, sūtot dažādus attēlus un stāstot savu dzīvesstāstu.</a:t>
            </a:r>
          </a:p>
          <a:p>
            <a:r>
              <a:rPr lang="lv-LV" dirty="0"/>
              <a:t>Sarunas gaitā krāpnieks bieži rada ilūziju, ka viņam pašam ir naudas līdzekļi, bet radušās situācijas dēļ tiem nav iespējams piekļūt.</a:t>
            </a:r>
          </a:p>
          <a:p>
            <a:endParaRPr lang="lv-LV" dirty="0"/>
          </a:p>
          <a:p>
            <a:r>
              <a:rPr lang="lv-LV" b="1" dirty="0"/>
              <a:t>Upuri lielākoties paši pārskaita naudas summas</a:t>
            </a:r>
            <a:r>
              <a:rPr lang="lv-LV" dirty="0"/>
              <a:t> krāpniekiem, kuri uzdodas, piemēram, par grūtībās nonākušiem uzņēmējiem, slepenā dienesta karavīriem, ārstiem aktīvās kara zonās.  Turklāt krāpnieks var būt ne tikai vīrietis, bet arī sieviete.</a:t>
            </a:r>
          </a:p>
          <a:p>
            <a:endParaRPr lang="lv-LV" dirty="0"/>
          </a:p>
          <a:p>
            <a:r>
              <a:rPr lang="lv-LV" dirty="0"/>
              <a:t>Krāpnieks var lūgt upuri dalīties ar privātu informāciju, piemēram, attēliem, videomateriāliem, lai vēlāk šantažētu upuri un izkrāptu naudas līdzekļus.</a:t>
            </a:r>
          </a:p>
        </p:txBody>
      </p:sp>
      <p:sp>
        <p:nvSpPr>
          <p:cNvPr id="4" name="Slide Number Placeholder 3"/>
          <p:cNvSpPr>
            <a:spLocks noGrp="1"/>
          </p:cNvSpPr>
          <p:nvPr>
            <p:ph type="sldNum" sz="quarter" idx="5"/>
          </p:nvPr>
        </p:nvSpPr>
        <p:spPr/>
        <p:txBody>
          <a:bodyPr/>
          <a:lstStyle/>
          <a:p>
            <a:fld id="{81B8275B-1FAA-4337-A521-73FDC62AF822}" type="slidenum">
              <a:rPr lang="lv-LV" smtClean="0"/>
              <a:t>21</a:t>
            </a:fld>
            <a:endParaRPr lang="lv-LV"/>
          </a:p>
        </p:txBody>
      </p:sp>
    </p:spTree>
    <p:extLst>
      <p:ext uri="{BB962C8B-B14F-4D97-AF65-F5344CB8AC3E}">
        <p14:creationId xmlns:p14="http://schemas.microsoft.com/office/powerpoint/2010/main" val="2290784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22</a:t>
            </a:fld>
            <a:endParaRPr lang="lv-LV"/>
          </a:p>
        </p:txBody>
      </p:sp>
    </p:spTree>
    <p:extLst>
      <p:ext uri="{BB962C8B-B14F-4D97-AF65-F5344CB8AC3E}">
        <p14:creationId xmlns:p14="http://schemas.microsoft.com/office/powerpoint/2010/main" val="558056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indent="0">
              <a:buNone/>
            </a:pPr>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23</a:t>
            </a:fld>
            <a:endParaRPr lang="lv-LV"/>
          </a:p>
        </p:txBody>
      </p:sp>
    </p:spTree>
    <p:extLst>
      <p:ext uri="{BB962C8B-B14F-4D97-AF65-F5344CB8AC3E}">
        <p14:creationId xmlns:p14="http://schemas.microsoft.com/office/powerpoint/2010/main" val="3678681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dirty="0"/>
              <a:t>Naudas Skolas</a:t>
            </a:r>
            <a:r>
              <a:rPr lang="lv-LV" sz="1200" b="0" u="none" dirty="0"/>
              <a:t> </a:t>
            </a:r>
            <a:r>
              <a:rPr lang="lv-LV" sz="1200" b="0" u="none" dirty="0">
                <a:hlinkClick r:id="rId3"/>
              </a:rPr>
              <a:t>materiāli</a:t>
            </a:r>
            <a:r>
              <a:rPr lang="lv-LV" sz="1200" b="0" u="none" dirty="0"/>
              <a:t> </a:t>
            </a:r>
            <a:r>
              <a:rPr lang="lv-LV" sz="1200" dirty="0"/>
              <a:t>par finanšu krāpniecību.</a:t>
            </a:r>
          </a:p>
          <a:p>
            <a:r>
              <a:rPr lang="lv-LV" sz="1200" dirty="0" err="1"/>
              <a:t>CERT.lv</a:t>
            </a:r>
            <a:r>
              <a:rPr lang="lv-LV" sz="1200" dirty="0"/>
              <a:t> un īpaši par </a:t>
            </a:r>
            <a:r>
              <a:rPr lang="lv-LV" sz="1200" dirty="0">
                <a:hlinkClick r:id="rId4"/>
              </a:rPr>
              <a:t>DNS ugunsmūri</a:t>
            </a:r>
            <a:r>
              <a:rPr lang="lv-LV" sz="1200" dirty="0"/>
              <a:t> –  bezmaksas rīku individuālu lietotāju un organizāciju pasargāšanai no kiberapdraudējumiem.</a:t>
            </a:r>
          </a:p>
          <a:p>
            <a:r>
              <a:rPr lang="lv-LV" sz="1200" dirty="0"/>
              <a:t>Finanšu nozares asociācijas materiāli – </a:t>
            </a:r>
            <a:r>
              <a:rPr lang="lv-LV" sz="1200" dirty="0" err="1">
                <a:hlinkClick r:id="rId5"/>
              </a:rPr>
              <a:t>neuzkeries.lv</a:t>
            </a:r>
            <a:endParaRPr lang="lv-LV" sz="1200" dirty="0"/>
          </a:p>
          <a:p>
            <a:r>
              <a:rPr lang="lv-LV" sz="1200" dirty="0"/>
              <a:t>Iepazīsties ar savas bankas ieteikumiem un piedāvāto informāciju!</a:t>
            </a:r>
          </a:p>
          <a:p>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24</a:t>
            </a:fld>
            <a:endParaRPr lang="lv-LV"/>
          </a:p>
        </p:txBody>
      </p:sp>
    </p:spTree>
    <p:extLst>
      <p:ext uri="{BB962C8B-B14F-4D97-AF65-F5344CB8AC3E}">
        <p14:creationId xmlns:p14="http://schemas.microsoft.com/office/powerpoint/2010/main" val="2485526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25</a:t>
            </a:fld>
            <a:endParaRPr lang="lv-LV"/>
          </a:p>
        </p:txBody>
      </p:sp>
    </p:spTree>
    <p:extLst>
      <p:ext uri="{BB962C8B-B14F-4D97-AF65-F5344CB8AC3E}">
        <p14:creationId xmlns:p14="http://schemas.microsoft.com/office/powerpoint/2010/main" val="2116131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Krāpnieka mērķis, lai upuris izpauž savus datus un pārskaita savu naudu.</a:t>
            </a:r>
          </a:p>
        </p:txBody>
      </p:sp>
      <p:sp>
        <p:nvSpPr>
          <p:cNvPr id="4" name="Slaida numura vietturis 3"/>
          <p:cNvSpPr>
            <a:spLocks noGrp="1"/>
          </p:cNvSpPr>
          <p:nvPr>
            <p:ph type="sldNum" sz="quarter" idx="5"/>
          </p:nvPr>
        </p:nvSpPr>
        <p:spPr/>
        <p:txBody>
          <a:bodyPr/>
          <a:lstStyle/>
          <a:p>
            <a:fld id="{81B8275B-1FAA-4337-A521-73FDC62AF822}" type="slidenum">
              <a:rPr lang="lv-LV" smtClean="0"/>
              <a:t>3</a:t>
            </a:fld>
            <a:endParaRPr lang="lv-LV"/>
          </a:p>
        </p:txBody>
      </p:sp>
    </p:spTree>
    <p:extLst>
      <p:ext uri="{BB962C8B-B14F-4D97-AF65-F5344CB8AC3E}">
        <p14:creationId xmlns:p14="http://schemas.microsoft.com/office/powerpoint/2010/main" val="2948638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Krāpnieka mērķis, lai upuris izpauž savus datus un pārskaita savu naudu.</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0" i="0" dirty="0">
                <a:solidFill>
                  <a:srgbClr val="512B2B"/>
                </a:solidFill>
                <a:effectLst/>
                <a:highlight>
                  <a:srgbClr val="FDF6EE"/>
                </a:highlight>
              </a:rPr>
              <a:t>Nedalies ar savu lietotāja numuru, PIN kodus vai kartes informāciju.</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p:txBody>
      </p:sp>
      <p:sp>
        <p:nvSpPr>
          <p:cNvPr id="4" name="Slaida numura vietturis 3"/>
          <p:cNvSpPr>
            <a:spLocks noGrp="1"/>
          </p:cNvSpPr>
          <p:nvPr>
            <p:ph type="sldNum" sz="quarter" idx="5"/>
          </p:nvPr>
        </p:nvSpPr>
        <p:spPr/>
        <p:txBody>
          <a:bodyPr/>
          <a:lstStyle/>
          <a:p>
            <a:fld id="{81B8275B-1FAA-4337-A521-73FDC62AF822}" type="slidenum">
              <a:rPr lang="lv-LV" smtClean="0"/>
              <a:t>4</a:t>
            </a:fld>
            <a:endParaRPr lang="lv-LV"/>
          </a:p>
        </p:txBody>
      </p:sp>
    </p:spTree>
    <p:extLst>
      <p:ext uri="{BB962C8B-B14F-4D97-AF65-F5344CB8AC3E}">
        <p14:creationId xmlns:p14="http://schemas.microsoft.com/office/powerpoint/2010/main" val="3398524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Aktuālie dati.</a:t>
            </a:r>
          </a:p>
        </p:txBody>
      </p:sp>
      <p:sp>
        <p:nvSpPr>
          <p:cNvPr id="4" name="Slide Number Placeholder 3"/>
          <p:cNvSpPr>
            <a:spLocks noGrp="1"/>
          </p:cNvSpPr>
          <p:nvPr>
            <p:ph type="sldNum" sz="quarter" idx="5"/>
          </p:nvPr>
        </p:nvSpPr>
        <p:spPr/>
        <p:txBody>
          <a:bodyPr/>
          <a:lstStyle/>
          <a:p>
            <a:fld id="{81B8275B-1FAA-4337-A521-73FDC62AF822}" type="slidenum">
              <a:rPr lang="lv-LV" smtClean="0"/>
              <a:t>5</a:t>
            </a:fld>
            <a:endParaRPr lang="lv-LV"/>
          </a:p>
        </p:txBody>
      </p:sp>
    </p:spTree>
    <p:extLst>
      <p:ext uri="{BB962C8B-B14F-4D97-AF65-F5344CB8AC3E}">
        <p14:creationId xmlns:p14="http://schemas.microsoft.com/office/powerpoint/2010/main" val="3046953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indent="0">
              <a:buNone/>
            </a:pPr>
            <a:r>
              <a:rPr lang="lv-LV" sz="1200" b="0" i="0" kern="1200" dirty="0">
                <a:solidFill>
                  <a:srgbClr val="512B2B"/>
                </a:solidFill>
                <a:effectLst/>
                <a:highlight>
                  <a:srgbClr val="FDF6EE"/>
                </a:highlight>
                <a:latin typeface="+mn-lt"/>
                <a:ea typeface="+mn-ea"/>
                <a:cs typeface="+mn-cs"/>
              </a:rPr>
              <a:t>Finanšu krāpniecība it attiecināma uz visām iedzīvotāju grupām, neatkarīgi no profesijas vai vecuma.         </a:t>
            </a:r>
          </a:p>
          <a:p>
            <a:pPr marL="0" indent="0">
              <a:buNone/>
            </a:pPr>
            <a:r>
              <a:rPr lang="lv-LV" sz="1200" b="0" i="0" kern="1200" dirty="0">
                <a:solidFill>
                  <a:srgbClr val="512B2B"/>
                </a:solidFill>
                <a:effectLst/>
                <a:highlight>
                  <a:srgbClr val="FDF6EE"/>
                </a:highlight>
                <a:latin typeface="+mn-lt"/>
                <a:ea typeface="+mn-ea"/>
                <a:cs typeface="+mn-cs"/>
              </a:rPr>
              <a:t>Krāpšanu ir iespējams novērst, iemācoties to atpazīt un rūpīgi sekojot līdzi savām darbībām.</a:t>
            </a:r>
          </a:p>
        </p:txBody>
      </p:sp>
      <p:sp>
        <p:nvSpPr>
          <p:cNvPr id="4" name="Slaida numura vietturis 3"/>
          <p:cNvSpPr>
            <a:spLocks noGrp="1"/>
          </p:cNvSpPr>
          <p:nvPr>
            <p:ph type="sldNum" sz="quarter" idx="5"/>
          </p:nvPr>
        </p:nvSpPr>
        <p:spPr/>
        <p:txBody>
          <a:bodyPr/>
          <a:lstStyle/>
          <a:p>
            <a:fld id="{81B8275B-1FAA-4337-A521-73FDC62AF822}" type="slidenum">
              <a:rPr lang="lv-LV" smtClean="0"/>
              <a:t>6</a:t>
            </a:fld>
            <a:endParaRPr lang="lv-LV"/>
          </a:p>
        </p:txBody>
      </p:sp>
    </p:spTree>
    <p:extLst>
      <p:ext uri="{BB962C8B-B14F-4D97-AF65-F5344CB8AC3E}">
        <p14:creationId xmlns:p14="http://schemas.microsoft.com/office/powerpoint/2010/main" val="2010140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b="0" i="0" kern="1200" dirty="0">
                <a:solidFill>
                  <a:srgbClr val="512B2B"/>
                </a:solidFill>
                <a:effectLst/>
                <a:highlight>
                  <a:srgbClr val="FDF6EE"/>
                </a:highlight>
                <a:latin typeface="+mn-lt"/>
                <a:ea typeface="+mn-ea"/>
                <a:cs typeface="+mn-cs"/>
              </a:rPr>
              <a:t>Krāpnieki izmanto dažādas metodes un saziņas veidus.</a:t>
            </a:r>
          </a:p>
          <a:p>
            <a:r>
              <a:rPr lang="lv-LV" sz="1200" b="0" i="0" kern="1200" dirty="0" err="1">
                <a:solidFill>
                  <a:srgbClr val="512B2B"/>
                </a:solidFill>
                <a:effectLst/>
                <a:highlight>
                  <a:srgbClr val="FDF6EE"/>
                </a:highlight>
                <a:latin typeface="+mn-lt"/>
                <a:ea typeface="+mn-ea"/>
                <a:cs typeface="+mn-cs"/>
              </a:rPr>
              <a:t>Spoofing</a:t>
            </a:r>
            <a:r>
              <a:rPr lang="lv-LV" sz="1200" b="0" i="0" kern="1200" dirty="0">
                <a:solidFill>
                  <a:srgbClr val="512B2B"/>
                </a:solidFill>
                <a:effectLst/>
                <a:highlight>
                  <a:srgbClr val="FDF6EE"/>
                </a:highlight>
                <a:latin typeface="+mn-lt"/>
                <a:ea typeface="+mn-ea"/>
                <a:cs typeface="+mn-cs"/>
              </a:rPr>
              <a:t> zvani – zvani no krāpniekiem, kas uzdodas par iestāžu darbiniekiem.</a:t>
            </a:r>
          </a:p>
          <a:p>
            <a:r>
              <a:rPr lang="lv-LV" sz="1200" b="0" i="0" kern="1200" dirty="0" err="1">
                <a:solidFill>
                  <a:srgbClr val="512B2B"/>
                </a:solidFill>
                <a:effectLst/>
                <a:highlight>
                  <a:srgbClr val="FDF6EE"/>
                </a:highlight>
                <a:latin typeface="+mn-lt"/>
                <a:ea typeface="+mn-ea"/>
                <a:cs typeface="+mn-cs"/>
              </a:rPr>
              <a:t>Phishing</a:t>
            </a:r>
            <a:r>
              <a:rPr lang="lv-LV" sz="1200" b="0" i="0" kern="1200" dirty="0">
                <a:solidFill>
                  <a:srgbClr val="512B2B"/>
                </a:solidFill>
                <a:effectLst/>
                <a:highlight>
                  <a:srgbClr val="FDF6EE"/>
                </a:highlight>
                <a:latin typeface="+mn-lt"/>
                <a:ea typeface="+mn-ea"/>
                <a:cs typeface="+mn-cs"/>
              </a:rPr>
              <a:t> – personas datu zādzība izmantojot e-pastus, zināmu uzņēmumu logotipus.</a:t>
            </a:r>
          </a:p>
          <a:p>
            <a:r>
              <a:rPr lang="lv-LV" sz="1200" b="0" i="0" kern="1200" dirty="0" err="1">
                <a:solidFill>
                  <a:srgbClr val="512B2B"/>
                </a:solidFill>
                <a:effectLst/>
                <a:highlight>
                  <a:srgbClr val="FDF6EE"/>
                </a:highlight>
                <a:latin typeface="+mn-lt"/>
                <a:ea typeface="+mn-ea"/>
                <a:cs typeface="+mn-cs"/>
              </a:rPr>
              <a:t>Smishing</a:t>
            </a:r>
            <a:r>
              <a:rPr lang="lv-LV" sz="1200" b="0" i="0" kern="1200" dirty="0">
                <a:solidFill>
                  <a:srgbClr val="512B2B"/>
                </a:solidFill>
                <a:effectLst/>
                <a:highlight>
                  <a:srgbClr val="FDF6EE"/>
                </a:highlight>
                <a:latin typeface="+mn-lt"/>
                <a:ea typeface="+mn-ea"/>
                <a:cs typeface="+mn-cs"/>
              </a:rPr>
              <a:t> - izmantotas viltotas mobilās īsziņas, lai apmānītu cilvēkus, lai lejupielādētu</a:t>
            </a:r>
            <a:r>
              <a:rPr lang="lv-LV" sz="1200" b="0" i="0" u="none" kern="1200" dirty="0">
                <a:solidFill>
                  <a:srgbClr val="512B2B"/>
                </a:solidFill>
                <a:effectLst/>
                <a:highlight>
                  <a:srgbClr val="FDF6EE"/>
                </a:highlight>
                <a:latin typeface="+mn-lt"/>
                <a:ea typeface="+mn-ea"/>
                <a:cs typeface="+mn-cs"/>
              </a:rPr>
              <a:t> </a:t>
            </a:r>
            <a:r>
              <a:rPr lang="lv-LV" sz="1200" b="0" i="0" u="none" kern="1200" dirty="0" err="1">
                <a:solidFill>
                  <a:srgbClr val="512B2B"/>
                </a:solidFill>
                <a:effectLst/>
                <a:highlight>
                  <a:srgbClr val="FDF6EE"/>
                </a:highlight>
                <a:latin typeface="+mn-lt"/>
                <a:ea typeface="+mn-ea"/>
                <a:cs typeface="+mn-cs"/>
              </a:rPr>
              <a:t>ļaunprogrammatūru</a:t>
            </a:r>
            <a:r>
              <a:rPr lang="lv-LV" sz="1200" b="0" i="0" u="none" kern="1200" dirty="0">
                <a:solidFill>
                  <a:srgbClr val="512B2B"/>
                </a:solidFill>
                <a:effectLst/>
                <a:highlight>
                  <a:srgbClr val="FDF6EE"/>
                </a:highlight>
                <a:latin typeface="+mn-lt"/>
                <a:ea typeface="+mn-ea"/>
                <a:cs typeface="+mn-cs"/>
              </a:rPr>
              <a:t>, </a:t>
            </a:r>
            <a:r>
              <a:rPr lang="lv-LV" sz="1200" b="0" i="0" kern="1200" dirty="0">
                <a:solidFill>
                  <a:srgbClr val="512B2B"/>
                </a:solidFill>
                <a:effectLst/>
                <a:highlight>
                  <a:srgbClr val="FDF6EE"/>
                </a:highlight>
                <a:latin typeface="+mn-lt"/>
                <a:ea typeface="+mn-ea"/>
                <a:cs typeface="+mn-cs"/>
              </a:rPr>
              <a:t>dalītos ar sensitīvu informāciju.</a:t>
            </a:r>
          </a:p>
          <a:p>
            <a:r>
              <a:rPr lang="lv-LV" sz="1200" b="0" i="0" kern="1200" dirty="0" err="1">
                <a:solidFill>
                  <a:srgbClr val="512B2B"/>
                </a:solidFill>
                <a:effectLst/>
                <a:highlight>
                  <a:srgbClr val="FDF6EE"/>
                </a:highlight>
                <a:latin typeface="+mn-lt"/>
                <a:ea typeface="+mn-ea"/>
                <a:cs typeface="+mn-cs"/>
              </a:rPr>
              <a:t>Vishing</a:t>
            </a:r>
            <a:r>
              <a:rPr lang="lv-LV" sz="1200" b="0" i="0" kern="1200" dirty="0">
                <a:solidFill>
                  <a:srgbClr val="512B2B"/>
                </a:solidFill>
                <a:effectLst/>
                <a:highlight>
                  <a:srgbClr val="FDF6EE"/>
                </a:highlight>
                <a:latin typeface="+mn-lt"/>
                <a:ea typeface="+mn-ea"/>
                <a:cs typeface="+mn-cs"/>
              </a:rPr>
              <a:t> – </a:t>
            </a:r>
            <a:r>
              <a:rPr lang="lv-LV" sz="1200" b="0" i="0" kern="1200" dirty="0" err="1">
                <a:solidFill>
                  <a:srgbClr val="512B2B"/>
                </a:solidFill>
                <a:effectLst/>
                <a:highlight>
                  <a:srgbClr val="FDF6EE"/>
                </a:highlight>
                <a:latin typeface="+mn-lt"/>
                <a:ea typeface="+mn-ea"/>
                <a:cs typeface="+mn-cs"/>
              </a:rPr>
              <a:t>telefonkrāpnieku</a:t>
            </a:r>
            <a:r>
              <a:rPr lang="lv-LV" sz="1200" b="0" i="0" kern="1200" dirty="0">
                <a:solidFill>
                  <a:srgbClr val="512B2B"/>
                </a:solidFill>
                <a:effectLst/>
                <a:highlight>
                  <a:srgbClr val="FDF6EE"/>
                </a:highlight>
                <a:latin typeface="+mn-lt"/>
                <a:ea typeface="+mn-ea"/>
                <a:cs typeface="+mn-cs"/>
              </a:rPr>
              <a:t> zvani.</a:t>
            </a:r>
          </a:p>
        </p:txBody>
      </p:sp>
      <p:sp>
        <p:nvSpPr>
          <p:cNvPr id="4" name="Slaida numura vietturis 3"/>
          <p:cNvSpPr>
            <a:spLocks noGrp="1"/>
          </p:cNvSpPr>
          <p:nvPr>
            <p:ph type="sldNum" sz="quarter" idx="5"/>
          </p:nvPr>
        </p:nvSpPr>
        <p:spPr/>
        <p:txBody>
          <a:bodyPr/>
          <a:lstStyle/>
          <a:p>
            <a:fld id="{81B8275B-1FAA-4337-A521-73FDC62AF822}" type="slidenum">
              <a:rPr lang="lv-LV" smtClean="0"/>
              <a:t>7</a:t>
            </a:fld>
            <a:endParaRPr lang="lv-LV"/>
          </a:p>
        </p:txBody>
      </p:sp>
    </p:spTree>
    <p:extLst>
      <p:ext uri="{BB962C8B-B14F-4D97-AF65-F5344CB8AC3E}">
        <p14:creationId xmlns:p14="http://schemas.microsoft.com/office/powerpoint/2010/main" val="3622810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Nepazīstams zvanītājs (krāpnieks) uzrunā upuri, izliekoties par bankas, tiesību aizsardzības iestādes vai pakalpojumu sniedzēja pārstāvi. Lielākoties informē par aizdomīgu darījumu upura bankas kontā.</a:t>
            </a:r>
          </a:p>
          <a:p>
            <a:endParaRPr lang="lv-LV" dirty="0"/>
          </a:p>
          <a:p>
            <a:r>
              <a:rPr lang="lv-LV" dirty="0"/>
              <a:t>Krāpnieki mēdz atsaukties uz kādu upura problēmu, uzreiz piedāvājot risinājumu, kur nepieciešams autentificēties ar internetbankas pieejas datiem. </a:t>
            </a:r>
          </a:p>
          <a:p>
            <a:endParaRPr lang="lv-LV" dirty="0"/>
          </a:p>
          <a:p>
            <a:r>
              <a:rPr lang="lv-LV" dirty="0"/>
              <a:t>Krāpnieks uzstājīgi piedāvā palīdzību, mēģina izvilināt informāciju un datus par upuri. Zvanītājs bieži uzrunā svešvalodā vai sliktā latviešu valodā.</a:t>
            </a:r>
          </a:p>
        </p:txBody>
      </p:sp>
      <p:sp>
        <p:nvSpPr>
          <p:cNvPr id="4" name="Slide Number Placeholder 3"/>
          <p:cNvSpPr>
            <a:spLocks noGrp="1"/>
          </p:cNvSpPr>
          <p:nvPr>
            <p:ph type="sldNum" sz="quarter" idx="5"/>
          </p:nvPr>
        </p:nvSpPr>
        <p:spPr/>
        <p:txBody>
          <a:bodyPr/>
          <a:lstStyle/>
          <a:p>
            <a:fld id="{81B8275B-1FAA-4337-A521-73FDC62AF822}" type="slidenum">
              <a:rPr lang="lv-LV" smtClean="0"/>
              <a:t>8</a:t>
            </a:fld>
            <a:endParaRPr lang="lv-LV"/>
          </a:p>
        </p:txBody>
      </p:sp>
    </p:spTree>
    <p:extLst>
      <p:ext uri="{BB962C8B-B14F-4D97-AF65-F5344CB8AC3E}">
        <p14:creationId xmlns:p14="http://schemas.microsoft.com/office/powerpoint/2010/main" val="2592405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Ja paliek laiks – VIDUSSKOLAI</a:t>
            </a:r>
          </a:p>
          <a:p>
            <a:r>
              <a:rPr lang="lv-LV" dirty="0"/>
              <a:t>Īpaši uzsvars uz </a:t>
            </a:r>
            <a:r>
              <a:rPr lang="lv-LV" dirty="0" err="1"/>
              <a:t>kripto</a:t>
            </a:r>
            <a:r>
              <a:rPr lang="lv-LV" dirty="0"/>
              <a:t>.</a:t>
            </a:r>
          </a:p>
          <a:p>
            <a:endParaRPr lang="lv-LV" dirty="0"/>
          </a:p>
          <a:p>
            <a:r>
              <a:rPr lang="lv-LV" dirty="0"/>
              <a:t>Nepazīstams zvanītājs, uzdodoties par investīciju brokeri vai bankas darbinieku, piedāvā ieguldīt naudu ar </a:t>
            </a:r>
            <a:r>
              <a:rPr lang="lv-LV" b="1" u="sng" dirty="0"/>
              <a:t>neticami</a:t>
            </a:r>
            <a:r>
              <a:rPr lang="lv-LV" dirty="0"/>
              <a:t> izdevīgiem nosacījumiem. Zīmīgi, ka zvanītājs (krāpnieks) savu upuri bieži uzrunā svešvalodā vai sliktā latviešu valodā. Izmantojot upura zināšanu un pieredzes trūkumu, krāpnieki viņu pārliecina par iespēju ātri gūt peļņu.</a:t>
            </a:r>
          </a:p>
          <a:p>
            <a:endParaRPr lang="lv-LV" dirty="0"/>
          </a:p>
          <a:p>
            <a:r>
              <a:rPr lang="lv-LV" dirty="0"/>
              <a:t>Krāpnieki mudina lēmumu pieņemt nekavējoties, solot naudas līdzekļus ieguldīt ar mazu risku vai vispār bez tā, jo īstais brīdis ir tieši tagad. </a:t>
            </a:r>
            <a:r>
              <a:rPr lang="lv-LV" b="1" dirty="0"/>
              <a:t>Nepakļaujies krāpnieka steigai!</a:t>
            </a:r>
            <a:r>
              <a:rPr lang="lv-LV" dirty="0"/>
              <a:t> </a:t>
            </a:r>
          </a:p>
          <a:p>
            <a:endParaRPr lang="lv-LV" dirty="0"/>
          </a:p>
          <a:p>
            <a:r>
              <a:rPr lang="lv-LV" dirty="0"/>
              <a:t>Lai iegūtu augstāku ticamību, krāpnieki rāda upurim pašu izveidotu tīmekļvietni, kur redzams, ka ieguldījumiem ir augsta peļņa, kas gaidāma arī nākotnē.</a:t>
            </a:r>
          </a:p>
          <a:p>
            <a:endParaRPr lang="lv-LV" dirty="0"/>
          </a:p>
          <a:p>
            <a:r>
              <a:rPr lang="lv-LV" dirty="0"/>
              <a:t>Šādi solījumi norāda uz paaugstināta riska ieguldījumiem vai iespējamu krāpšanu.</a:t>
            </a:r>
            <a:br>
              <a:rPr lang="lv-LV" dirty="0"/>
            </a:br>
            <a:endParaRPr lang="lv-LV" dirty="0"/>
          </a:p>
          <a:p>
            <a:endParaRPr lang="lv-LV" dirty="0"/>
          </a:p>
          <a:p>
            <a:r>
              <a:rPr lang="lv-LV" dirty="0"/>
              <a:t>Zvanītājs var aicināt tevi instalēt programmu, lai tu varētu ērtāk veikt un pārvaldīt savas investīcijas. Tieši šādās viltus programmās krāpniekiem ir visvienkāršāk mānīties ar viltus peļņas rezultātiem. Investīciju krāpšana notiek viltus platformās un sociālajos tīklos, kuru izveidojuši paši krāpnieki.</a:t>
            </a:r>
            <a:br>
              <a:rPr lang="lv-LV" dirty="0"/>
            </a:br>
            <a:r>
              <a:rPr lang="lv-LV" dirty="0"/>
              <a:t>Lai radītu lielāku ticamību, nereti tiek izmantotas tādu sabiedrībā pazīstamu cilvēku fotogrāfijas, kuri nopelnījuši daudz naudas.  Apmeklējot speciāli izveidotas krāpnieciskas tīmekļvietnes, </a:t>
            </a:r>
            <a:r>
              <a:rPr lang="lv-LV" b="1" dirty="0"/>
              <a:t>tava drošība ir apdraudēta!</a:t>
            </a:r>
            <a:endParaRPr lang="lv-LV" dirty="0"/>
          </a:p>
        </p:txBody>
      </p:sp>
      <p:sp>
        <p:nvSpPr>
          <p:cNvPr id="4" name="Slide Number Placeholder 3"/>
          <p:cNvSpPr>
            <a:spLocks noGrp="1"/>
          </p:cNvSpPr>
          <p:nvPr>
            <p:ph type="sldNum" sz="quarter" idx="5"/>
          </p:nvPr>
        </p:nvSpPr>
        <p:spPr/>
        <p:txBody>
          <a:bodyPr/>
          <a:lstStyle/>
          <a:p>
            <a:fld id="{81B8275B-1FAA-4337-A521-73FDC62AF822}" type="slidenum">
              <a:rPr lang="lv-LV" smtClean="0"/>
              <a:t>10</a:t>
            </a:fld>
            <a:endParaRPr lang="lv-LV"/>
          </a:p>
        </p:txBody>
      </p:sp>
    </p:spTree>
    <p:extLst>
      <p:ext uri="{BB962C8B-B14F-4D97-AF65-F5344CB8AC3E}">
        <p14:creationId xmlns:p14="http://schemas.microsoft.com/office/powerpoint/2010/main" val="3216045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slaids tumšs_1">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9918" y="1531018"/>
            <a:ext cx="7904480" cy="1351711"/>
          </a:xfrm>
        </p:spPr>
        <p:txBody>
          <a:bodyPr anchor="t">
            <a:noAutofit/>
          </a:bodyPr>
          <a:lstStyle>
            <a:lvl1pPr algn="l">
              <a:defRPr sz="4400">
                <a:solidFill>
                  <a:schemeClr val="tx1"/>
                </a:solidFill>
              </a:defRPr>
            </a:lvl1pPr>
          </a:lstStyle>
          <a:p>
            <a:r>
              <a:rPr lang="lv-LV" dirty="0"/>
              <a:t>Rediģēt šablona virsraksta stilu teksts ar 2 rindām</a:t>
            </a:r>
          </a:p>
        </p:txBody>
      </p:sp>
      <p:sp>
        <p:nvSpPr>
          <p:cNvPr id="3" name="Apakšvirsraksts 2">
            <a:extLst>
              <a:ext uri="{FF2B5EF4-FFF2-40B4-BE49-F238E27FC236}">
                <a16:creationId xmlns:a16="http://schemas.microsoft.com/office/drawing/2014/main" id="{CE586D95-6EED-4F7F-AC43-48CF7263EA3A}"/>
              </a:ext>
            </a:extLst>
          </p:cNvPr>
          <p:cNvSpPr>
            <a:spLocks noGrp="1"/>
          </p:cNvSpPr>
          <p:nvPr>
            <p:ph type="subTitle" idx="1" hasCustomPrompt="1"/>
          </p:nvPr>
        </p:nvSpPr>
        <p:spPr>
          <a:xfrm>
            <a:off x="673459" y="4574950"/>
            <a:ext cx="3053678" cy="924401"/>
          </a:xfrm>
        </p:spPr>
        <p:txBody>
          <a:bodyPr>
            <a:noAutofit/>
          </a:bodyPr>
          <a:lstStyle>
            <a:lvl1pPr marL="0" indent="0" algn="l">
              <a:lnSpc>
                <a:spcPct val="100000"/>
              </a:lnSpc>
              <a:spcBef>
                <a:spcPts val="0"/>
              </a:spcBef>
              <a:spcAft>
                <a:spcPts val="6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pic>
        <p:nvPicPr>
          <p:cNvPr id="7" name="Grafika 6">
            <a:extLst>
              <a:ext uri="{FF2B5EF4-FFF2-40B4-BE49-F238E27FC236}">
                <a16:creationId xmlns:a16="http://schemas.microsoft.com/office/drawing/2014/main" id="{CECD442D-AC1B-4B23-BD03-A4D8E4AB82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1482" y="6031031"/>
            <a:ext cx="1281053" cy="453083"/>
          </a:xfrm>
          <a:prstGeom prst="rect">
            <a:avLst/>
          </a:prstGeom>
        </p:spPr>
      </p:pic>
      <p:sp>
        <p:nvSpPr>
          <p:cNvPr id="10" name="Taisnstūris 9">
            <a:extLst>
              <a:ext uri="{FF2B5EF4-FFF2-40B4-BE49-F238E27FC236}">
                <a16:creationId xmlns:a16="http://schemas.microsoft.com/office/drawing/2014/main" id="{6EC2F74E-6F29-4FA4-88C5-C1E3C70EB7D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ksta vietturis 9">
            <a:extLst>
              <a:ext uri="{FF2B5EF4-FFF2-40B4-BE49-F238E27FC236}">
                <a16:creationId xmlns:a16="http://schemas.microsoft.com/office/drawing/2014/main" id="{9DE1161C-9604-4751-BFE4-EB7CB92270C4}"/>
              </a:ext>
            </a:extLst>
          </p:cNvPr>
          <p:cNvSpPr>
            <a:spLocks noGrp="1"/>
          </p:cNvSpPr>
          <p:nvPr>
            <p:ph type="body" sz="quarter" idx="12" hasCustomPrompt="1"/>
          </p:nvPr>
        </p:nvSpPr>
        <p:spPr>
          <a:xfrm>
            <a:off x="679135" y="5499351"/>
            <a:ext cx="3048002"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8" name="Kājenes vietturis 7">
            <a:extLst>
              <a:ext uri="{FF2B5EF4-FFF2-40B4-BE49-F238E27FC236}">
                <a16:creationId xmlns:a16="http://schemas.microsoft.com/office/drawing/2014/main" id="{E8AAAF95-0EB5-F8CF-FCF9-DAD04ABD22F4}"/>
              </a:ext>
            </a:extLst>
          </p:cNvPr>
          <p:cNvSpPr>
            <a:spLocks noGrp="1"/>
          </p:cNvSpPr>
          <p:nvPr>
            <p:ph type="ftr" sz="quarter" idx="13"/>
          </p:nvPr>
        </p:nvSpPr>
        <p:spPr>
          <a:ln>
            <a:solidFill>
              <a:schemeClr val="tx1"/>
            </a:solidFill>
          </a:ln>
        </p:spPr>
        <p:txBody>
          <a:bodyPr/>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2465046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daļu slaids_2">
    <p:bg>
      <p:bgRef idx="1001">
        <a:schemeClr val="bg1"/>
      </p:bgRef>
    </p:bg>
    <p:spTree>
      <p:nvGrpSpPr>
        <p:cNvPr id="1" name=""/>
        <p:cNvGrpSpPr/>
        <p:nvPr/>
      </p:nvGrpSpPr>
      <p:grpSpPr>
        <a:xfrm>
          <a:off x="0" y="0"/>
          <a:ext cx="0" cy="0"/>
          <a:chOff x="0" y="0"/>
          <a:chExt cx="0" cy="0"/>
        </a:xfrm>
      </p:grpSpPr>
      <p:sp>
        <p:nvSpPr>
          <p:cNvPr id="4" name="Attēla vietturis 3">
            <a:extLst>
              <a:ext uri="{FF2B5EF4-FFF2-40B4-BE49-F238E27FC236}">
                <a16:creationId xmlns:a16="http://schemas.microsoft.com/office/drawing/2014/main" id="{94FA05F5-4513-4C4D-BE68-14A951826E33}"/>
              </a:ext>
            </a:extLst>
          </p:cNvPr>
          <p:cNvSpPr>
            <a:spLocks noGrp="1"/>
          </p:cNvSpPr>
          <p:nvPr>
            <p:ph type="pic" sz="quarter" idx="17"/>
          </p:nvPr>
        </p:nvSpPr>
        <p:spPr>
          <a:xfrm>
            <a:off x="0" y="3049588"/>
            <a:ext cx="12192000" cy="3808412"/>
          </a:xfrm>
        </p:spPr>
        <p:txBody>
          <a:bodyP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1138165"/>
            <a:ext cx="9144000" cy="1351711"/>
          </a:xfrm>
        </p:spPr>
        <p:txBody>
          <a:bodyPr anchor="ctr">
            <a:noAutofit/>
          </a:bodyPr>
          <a:lstStyle>
            <a:lvl1pPr algn="ctr">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rgbClr val="48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ksta vietturis 2">
            <a:extLst>
              <a:ext uri="{FF2B5EF4-FFF2-40B4-BE49-F238E27FC236}">
                <a16:creationId xmlns:a16="http://schemas.microsoft.com/office/drawing/2014/main" id="{94A0B9D4-0678-4245-B15F-F6AD87863F10}"/>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A1E30478-B3DB-B3DA-ABD4-D2B932DBEFB1}"/>
              </a:ext>
            </a:extLst>
          </p:cNvPr>
          <p:cNvSpPr>
            <a:spLocks noGrp="1"/>
          </p:cNvSpPr>
          <p:nvPr>
            <p:ph type="ftr" sz="quarter" idx="18"/>
          </p:nvPr>
        </p:nvSpPr>
        <p:spPr>
          <a:ln>
            <a:solidFill>
              <a:schemeClr val="tx1"/>
            </a:solidFill>
          </a:ln>
        </p:spPr>
        <p:txBody>
          <a:body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5333085"/>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diagrammas">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1800001"/>
            <a:ext cx="12192000" cy="50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8000" y="324000"/>
            <a:ext cx="10895256" cy="1160060"/>
          </a:xfrm>
        </p:spPr>
        <p:txBody>
          <a:bodyPr anchor="ctr">
            <a:noAutofit/>
          </a:bodyPr>
          <a:lstStyle>
            <a:lvl1pPr algn="l">
              <a:lnSpc>
                <a:spcPct val="100000"/>
              </a:lnSpc>
              <a:defRPr sz="3600">
                <a:solidFill>
                  <a:schemeClr val="tx1"/>
                </a:solidFill>
              </a:defRPr>
            </a:lvl1pPr>
          </a:lstStyle>
          <a:p>
            <a:r>
              <a:rPr lang="lv-LV" dirty="0"/>
              <a:t>Slaida nosaukums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713734" y="713734"/>
            <a:ext cx="1800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bg1"/>
                </a:solidFill>
              </a:defRPr>
            </a:lvl1pPr>
          </a:lstStyle>
          <a:p>
            <a:fld id="{712B737D-8E28-4713-A82C-8BA69049BAD4}" type="slidenum">
              <a:rPr lang="lv-LV" smtClean="0"/>
              <a:pPr/>
              <a:t>‹#›</a:t>
            </a:fld>
            <a:endParaRPr lang="lv-LV"/>
          </a:p>
        </p:txBody>
      </p:sp>
      <p:sp>
        <p:nvSpPr>
          <p:cNvPr id="7" name="Diagrammas vietturis 6">
            <a:extLst>
              <a:ext uri="{FF2B5EF4-FFF2-40B4-BE49-F238E27FC236}">
                <a16:creationId xmlns:a16="http://schemas.microsoft.com/office/drawing/2014/main" id="{CADA48F4-10BC-4A3E-A31B-072C017295C1}"/>
              </a:ext>
            </a:extLst>
          </p:cNvPr>
          <p:cNvSpPr>
            <a:spLocks noGrp="1"/>
          </p:cNvSpPr>
          <p:nvPr>
            <p:ph type="chart" sz="quarter" idx="34"/>
          </p:nvPr>
        </p:nvSpPr>
        <p:spPr>
          <a:xfrm>
            <a:off x="1162952" y="2194128"/>
            <a:ext cx="2263775" cy="2263775"/>
          </a:xfrm>
        </p:spPr>
        <p:txBody>
          <a:bodyPr/>
          <a:lstStyle>
            <a:lvl1pPr algn="ctr">
              <a:defRPr>
                <a:solidFill>
                  <a:schemeClr val="accent1">
                    <a:lumMod val="75000"/>
                  </a:schemeClr>
                </a:solidFill>
              </a:defRPr>
            </a:lvl1pPr>
          </a:lstStyle>
          <a:p>
            <a:endParaRPr lang="lv-LV"/>
          </a:p>
        </p:txBody>
      </p:sp>
      <p:sp>
        <p:nvSpPr>
          <p:cNvPr id="28" name="Diagrammas vietturis 6">
            <a:extLst>
              <a:ext uri="{FF2B5EF4-FFF2-40B4-BE49-F238E27FC236}">
                <a16:creationId xmlns:a16="http://schemas.microsoft.com/office/drawing/2014/main" id="{F1FE343D-BD62-4C87-ADFF-2B43AD9E74A9}"/>
              </a:ext>
            </a:extLst>
          </p:cNvPr>
          <p:cNvSpPr>
            <a:spLocks noGrp="1"/>
          </p:cNvSpPr>
          <p:nvPr>
            <p:ph type="chart" sz="quarter" idx="35"/>
          </p:nvPr>
        </p:nvSpPr>
        <p:spPr>
          <a:xfrm>
            <a:off x="4964111" y="2201181"/>
            <a:ext cx="2263775" cy="2263775"/>
          </a:xfrm>
        </p:spPr>
        <p:txBody>
          <a:bodyPr/>
          <a:lstStyle>
            <a:lvl1pPr algn="ctr">
              <a:defRPr>
                <a:solidFill>
                  <a:schemeClr val="accent1">
                    <a:lumMod val="75000"/>
                  </a:schemeClr>
                </a:solidFill>
              </a:defRPr>
            </a:lvl1pPr>
          </a:lstStyle>
          <a:p>
            <a:endParaRPr lang="lv-LV"/>
          </a:p>
        </p:txBody>
      </p:sp>
      <p:sp>
        <p:nvSpPr>
          <p:cNvPr id="29" name="Diagrammas vietturis 6">
            <a:extLst>
              <a:ext uri="{FF2B5EF4-FFF2-40B4-BE49-F238E27FC236}">
                <a16:creationId xmlns:a16="http://schemas.microsoft.com/office/drawing/2014/main" id="{D54269A1-1455-4CF7-BFC5-2C69B086CB01}"/>
              </a:ext>
            </a:extLst>
          </p:cNvPr>
          <p:cNvSpPr>
            <a:spLocks noGrp="1"/>
          </p:cNvSpPr>
          <p:nvPr>
            <p:ph type="chart" sz="quarter" idx="36"/>
          </p:nvPr>
        </p:nvSpPr>
        <p:spPr>
          <a:xfrm>
            <a:off x="8765273" y="2194128"/>
            <a:ext cx="2263775" cy="2263775"/>
          </a:xfrm>
        </p:spPr>
        <p:txBody>
          <a:bodyPr/>
          <a:lstStyle>
            <a:lvl1pPr algn="ctr">
              <a:defRPr>
                <a:solidFill>
                  <a:schemeClr val="accent1">
                    <a:lumMod val="75000"/>
                  </a:schemeClr>
                </a:solidFill>
              </a:defRPr>
            </a:lvl1pPr>
          </a:lstStyle>
          <a:p>
            <a:endParaRPr lang="lv-LV"/>
          </a:p>
        </p:txBody>
      </p:sp>
      <p:sp>
        <p:nvSpPr>
          <p:cNvPr id="21" name="Teksta vietturis 20">
            <a:extLst>
              <a:ext uri="{FF2B5EF4-FFF2-40B4-BE49-F238E27FC236}">
                <a16:creationId xmlns:a16="http://schemas.microsoft.com/office/drawing/2014/main" id="{06E4E967-BDE3-42FB-88C9-D036AABF0B44}"/>
              </a:ext>
            </a:extLst>
          </p:cNvPr>
          <p:cNvSpPr>
            <a:spLocks noGrp="1"/>
          </p:cNvSpPr>
          <p:nvPr>
            <p:ph type="body" sz="quarter" idx="37"/>
          </p:nvPr>
        </p:nvSpPr>
        <p:spPr>
          <a:xfrm>
            <a:off x="759727" y="5020310"/>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0" name="Teksta vietturis 20">
            <a:extLst>
              <a:ext uri="{FF2B5EF4-FFF2-40B4-BE49-F238E27FC236}">
                <a16:creationId xmlns:a16="http://schemas.microsoft.com/office/drawing/2014/main" id="{DB1224CD-0C35-4F5C-9401-14A16B9A6A39}"/>
              </a:ext>
            </a:extLst>
          </p:cNvPr>
          <p:cNvSpPr>
            <a:spLocks noGrp="1"/>
          </p:cNvSpPr>
          <p:nvPr>
            <p:ph type="body" sz="quarter" idx="38"/>
          </p:nvPr>
        </p:nvSpPr>
        <p:spPr>
          <a:xfrm>
            <a:off x="4560885" y="5023248"/>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1" name="Teksta vietturis 20">
            <a:extLst>
              <a:ext uri="{FF2B5EF4-FFF2-40B4-BE49-F238E27FC236}">
                <a16:creationId xmlns:a16="http://schemas.microsoft.com/office/drawing/2014/main" id="{70D3C581-FC3D-43E5-84D0-47ADFE9F8FC0}"/>
              </a:ext>
            </a:extLst>
          </p:cNvPr>
          <p:cNvSpPr>
            <a:spLocks noGrp="1"/>
          </p:cNvSpPr>
          <p:nvPr>
            <p:ph type="body" sz="quarter" idx="39"/>
          </p:nvPr>
        </p:nvSpPr>
        <p:spPr>
          <a:xfrm>
            <a:off x="8362048" y="5020310"/>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2" name="Teksta vietturis 20">
            <a:extLst>
              <a:ext uri="{FF2B5EF4-FFF2-40B4-BE49-F238E27FC236}">
                <a16:creationId xmlns:a16="http://schemas.microsoft.com/office/drawing/2014/main" id="{134BC696-63AB-488C-B344-AA7FF8685D3A}"/>
              </a:ext>
            </a:extLst>
          </p:cNvPr>
          <p:cNvSpPr>
            <a:spLocks noGrp="1"/>
          </p:cNvSpPr>
          <p:nvPr>
            <p:ph type="body" sz="quarter" idx="40" hasCustomPrompt="1"/>
          </p:nvPr>
        </p:nvSpPr>
        <p:spPr>
          <a:xfrm>
            <a:off x="761999" y="4599504"/>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33" name="Teksta vietturis 20">
            <a:extLst>
              <a:ext uri="{FF2B5EF4-FFF2-40B4-BE49-F238E27FC236}">
                <a16:creationId xmlns:a16="http://schemas.microsoft.com/office/drawing/2014/main" id="{98037AC3-C53F-42D7-9D6D-DFE60F5FDB89}"/>
              </a:ext>
            </a:extLst>
          </p:cNvPr>
          <p:cNvSpPr>
            <a:spLocks noGrp="1"/>
          </p:cNvSpPr>
          <p:nvPr>
            <p:ph type="body" sz="quarter" idx="41" hasCustomPrompt="1"/>
          </p:nvPr>
        </p:nvSpPr>
        <p:spPr>
          <a:xfrm>
            <a:off x="4563157" y="4602442"/>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34" name="Teksta vietturis 20">
            <a:extLst>
              <a:ext uri="{FF2B5EF4-FFF2-40B4-BE49-F238E27FC236}">
                <a16:creationId xmlns:a16="http://schemas.microsoft.com/office/drawing/2014/main" id="{CED02F41-3303-46BC-86AB-7C323F348F9E}"/>
              </a:ext>
            </a:extLst>
          </p:cNvPr>
          <p:cNvSpPr>
            <a:spLocks noGrp="1"/>
          </p:cNvSpPr>
          <p:nvPr>
            <p:ph type="body" sz="quarter" idx="42" hasCustomPrompt="1"/>
          </p:nvPr>
        </p:nvSpPr>
        <p:spPr>
          <a:xfrm>
            <a:off x="8364320" y="4599504"/>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16" name="Teksta vietturis 2">
            <a:extLst>
              <a:ext uri="{FF2B5EF4-FFF2-40B4-BE49-F238E27FC236}">
                <a16:creationId xmlns:a16="http://schemas.microsoft.com/office/drawing/2014/main" id="{D8AE4074-F4F3-405F-850C-1A22190BF394}"/>
              </a:ext>
            </a:extLst>
          </p:cNvPr>
          <p:cNvSpPr>
            <a:spLocks noGrp="1"/>
          </p:cNvSpPr>
          <p:nvPr>
            <p:ph type="body" sz="quarter" idx="43" hasCustomPrompt="1"/>
          </p:nvPr>
        </p:nvSpPr>
        <p:spPr>
          <a:xfrm>
            <a:off x="759727" y="6353381"/>
            <a:ext cx="3801158"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5" name="Kājenes vietturis 4">
            <a:extLst>
              <a:ext uri="{FF2B5EF4-FFF2-40B4-BE49-F238E27FC236}">
                <a16:creationId xmlns:a16="http://schemas.microsoft.com/office/drawing/2014/main" id="{63D2C121-668F-FA17-F9F8-685820952AEC}"/>
              </a:ext>
            </a:extLst>
          </p:cNvPr>
          <p:cNvSpPr>
            <a:spLocks noGrp="1"/>
          </p:cNvSpPr>
          <p:nvPr>
            <p:ph type="ftr" sz="quarter" idx="44"/>
          </p:nvPr>
        </p:nvSpPr>
        <p:spPr>
          <a:xfrm>
            <a:off x="4944000" y="6282000"/>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12603287"/>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diagrammas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1800001"/>
            <a:ext cx="12192000" cy="50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8000" y="319970"/>
            <a:ext cx="10895256" cy="1160060"/>
          </a:xfrm>
        </p:spPr>
        <p:txBody>
          <a:bodyPr anchor="ctr">
            <a:noAutofit/>
          </a:bodyPr>
          <a:lstStyle>
            <a:lvl1pPr algn="l">
              <a:lnSpc>
                <a:spcPct val="100000"/>
              </a:lnSpc>
              <a:defRPr sz="3600">
                <a:solidFill>
                  <a:schemeClr val="tx1"/>
                </a:solidFill>
              </a:defRPr>
            </a:lvl1pPr>
          </a:lstStyle>
          <a:p>
            <a:r>
              <a:rPr lang="lv-LV" dirty="0"/>
              <a:t>Slaida nosaukums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713734" y="713734"/>
            <a:ext cx="1800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7" name="Diagrammas vietturis 6">
            <a:extLst>
              <a:ext uri="{FF2B5EF4-FFF2-40B4-BE49-F238E27FC236}">
                <a16:creationId xmlns:a16="http://schemas.microsoft.com/office/drawing/2014/main" id="{CADA48F4-10BC-4A3E-A31B-072C017295C1}"/>
              </a:ext>
            </a:extLst>
          </p:cNvPr>
          <p:cNvSpPr>
            <a:spLocks noGrp="1"/>
          </p:cNvSpPr>
          <p:nvPr>
            <p:ph type="chart" sz="quarter" idx="34"/>
          </p:nvPr>
        </p:nvSpPr>
        <p:spPr>
          <a:xfrm>
            <a:off x="1162952" y="2194128"/>
            <a:ext cx="2263775" cy="2263775"/>
          </a:xfrm>
        </p:spPr>
        <p:txBody>
          <a:bodyPr/>
          <a:lstStyle>
            <a:lvl1pPr algn="ctr">
              <a:defRPr>
                <a:solidFill>
                  <a:schemeClr val="accent1">
                    <a:lumMod val="75000"/>
                  </a:schemeClr>
                </a:solidFill>
              </a:defRPr>
            </a:lvl1pPr>
          </a:lstStyle>
          <a:p>
            <a:endParaRPr lang="lv-LV"/>
          </a:p>
        </p:txBody>
      </p:sp>
      <p:sp>
        <p:nvSpPr>
          <p:cNvPr id="28" name="Diagrammas vietturis 6">
            <a:extLst>
              <a:ext uri="{FF2B5EF4-FFF2-40B4-BE49-F238E27FC236}">
                <a16:creationId xmlns:a16="http://schemas.microsoft.com/office/drawing/2014/main" id="{F1FE343D-BD62-4C87-ADFF-2B43AD9E74A9}"/>
              </a:ext>
            </a:extLst>
          </p:cNvPr>
          <p:cNvSpPr>
            <a:spLocks noGrp="1"/>
          </p:cNvSpPr>
          <p:nvPr>
            <p:ph type="chart" sz="quarter" idx="35"/>
          </p:nvPr>
        </p:nvSpPr>
        <p:spPr>
          <a:xfrm>
            <a:off x="4964111" y="2201181"/>
            <a:ext cx="2263775" cy="2263775"/>
          </a:xfrm>
        </p:spPr>
        <p:txBody>
          <a:bodyPr/>
          <a:lstStyle>
            <a:lvl1pPr algn="ctr">
              <a:defRPr>
                <a:solidFill>
                  <a:schemeClr val="accent1">
                    <a:lumMod val="75000"/>
                  </a:schemeClr>
                </a:solidFill>
              </a:defRPr>
            </a:lvl1pPr>
          </a:lstStyle>
          <a:p>
            <a:endParaRPr lang="lv-LV"/>
          </a:p>
        </p:txBody>
      </p:sp>
      <p:sp>
        <p:nvSpPr>
          <p:cNvPr id="29" name="Diagrammas vietturis 6">
            <a:extLst>
              <a:ext uri="{FF2B5EF4-FFF2-40B4-BE49-F238E27FC236}">
                <a16:creationId xmlns:a16="http://schemas.microsoft.com/office/drawing/2014/main" id="{D54269A1-1455-4CF7-BFC5-2C69B086CB01}"/>
              </a:ext>
            </a:extLst>
          </p:cNvPr>
          <p:cNvSpPr>
            <a:spLocks noGrp="1"/>
          </p:cNvSpPr>
          <p:nvPr>
            <p:ph type="chart" sz="quarter" idx="36"/>
          </p:nvPr>
        </p:nvSpPr>
        <p:spPr>
          <a:xfrm>
            <a:off x="8760729" y="2194128"/>
            <a:ext cx="2263775" cy="2263775"/>
          </a:xfrm>
        </p:spPr>
        <p:txBody>
          <a:bodyPr/>
          <a:lstStyle>
            <a:lvl1pPr algn="ctr">
              <a:defRPr>
                <a:solidFill>
                  <a:schemeClr val="accent1">
                    <a:lumMod val="75000"/>
                  </a:schemeClr>
                </a:solidFill>
              </a:defRPr>
            </a:lvl1pPr>
          </a:lstStyle>
          <a:p>
            <a:endParaRPr lang="lv-LV"/>
          </a:p>
        </p:txBody>
      </p:sp>
      <p:sp>
        <p:nvSpPr>
          <p:cNvPr id="21" name="Teksta vietturis 20">
            <a:extLst>
              <a:ext uri="{FF2B5EF4-FFF2-40B4-BE49-F238E27FC236}">
                <a16:creationId xmlns:a16="http://schemas.microsoft.com/office/drawing/2014/main" id="{06E4E967-BDE3-42FB-88C9-D036AABF0B44}"/>
              </a:ext>
            </a:extLst>
          </p:cNvPr>
          <p:cNvSpPr>
            <a:spLocks noGrp="1"/>
          </p:cNvSpPr>
          <p:nvPr>
            <p:ph type="body" sz="quarter" idx="37"/>
          </p:nvPr>
        </p:nvSpPr>
        <p:spPr>
          <a:xfrm>
            <a:off x="759727" y="5020310"/>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0" name="Teksta vietturis 20">
            <a:extLst>
              <a:ext uri="{FF2B5EF4-FFF2-40B4-BE49-F238E27FC236}">
                <a16:creationId xmlns:a16="http://schemas.microsoft.com/office/drawing/2014/main" id="{DB1224CD-0C35-4F5C-9401-14A16B9A6A39}"/>
              </a:ext>
            </a:extLst>
          </p:cNvPr>
          <p:cNvSpPr>
            <a:spLocks noGrp="1"/>
          </p:cNvSpPr>
          <p:nvPr>
            <p:ph type="body" sz="quarter" idx="38"/>
          </p:nvPr>
        </p:nvSpPr>
        <p:spPr>
          <a:xfrm>
            <a:off x="4560885" y="5023248"/>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1" name="Teksta vietturis 20">
            <a:extLst>
              <a:ext uri="{FF2B5EF4-FFF2-40B4-BE49-F238E27FC236}">
                <a16:creationId xmlns:a16="http://schemas.microsoft.com/office/drawing/2014/main" id="{70D3C581-FC3D-43E5-84D0-47ADFE9F8FC0}"/>
              </a:ext>
            </a:extLst>
          </p:cNvPr>
          <p:cNvSpPr>
            <a:spLocks noGrp="1"/>
          </p:cNvSpPr>
          <p:nvPr>
            <p:ph type="body" sz="quarter" idx="39"/>
          </p:nvPr>
        </p:nvSpPr>
        <p:spPr>
          <a:xfrm>
            <a:off x="8357504" y="5020310"/>
            <a:ext cx="3070225" cy="992188"/>
          </a:xfrm>
        </p:spPr>
        <p:txBody>
          <a:bodyPr/>
          <a:lstStyle>
            <a:lvl1pPr algn="ctr">
              <a:spcBef>
                <a:spcPts val="0"/>
              </a:spcBef>
              <a:defRPr sz="1800">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Noklikšķiniet, lai rediģētu šablona teksta stilus</a:t>
            </a:r>
          </a:p>
        </p:txBody>
      </p:sp>
      <p:sp>
        <p:nvSpPr>
          <p:cNvPr id="32" name="Teksta vietturis 20">
            <a:extLst>
              <a:ext uri="{FF2B5EF4-FFF2-40B4-BE49-F238E27FC236}">
                <a16:creationId xmlns:a16="http://schemas.microsoft.com/office/drawing/2014/main" id="{134BC696-63AB-488C-B344-AA7FF8685D3A}"/>
              </a:ext>
            </a:extLst>
          </p:cNvPr>
          <p:cNvSpPr>
            <a:spLocks noGrp="1"/>
          </p:cNvSpPr>
          <p:nvPr>
            <p:ph type="body" sz="quarter" idx="40" hasCustomPrompt="1"/>
          </p:nvPr>
        </p:nvSpPr>
        <p:spPr>
          <a:xfrm>
            <a:off x="761999" y="4599504"/>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33" name="Teksta vietturis 20">
            <a:extLst>
              <a:ext uri="{FF2B5EF4-FFF2-40B4-BE49-F238E27FC236}">
                <a16:creationId xmlns:a16="http://schemas.microsoft.com/office/drawing/2014/main" id="{98037AC3-C53F-42D7-9D6D-DFE60F5FDB89}"/>
              </a:ext>
            </a:extLst>
          </p:cNvPr>
          <p:cNvSpPr>
            <a:spLocks noGrp="1"/>
          </p:cNvSpPr>
          <p:nvPr>
            <p:ph type="body" sz="quarter" idx="41" hasCustomPrompt="1"/>
          </p:nvPr>
        </p:nvSpPr>
        <p:spPr>
          <a:xfrm>
            <a:off x="4563157" y="4602442"/>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34" name="Teksta vietturis 20">
            <a:extLst>
              <a:ext uri="{FF2B5EF4-FFF2-40B4-BE49-F238E27FC236}">
                <a16:creationId xmlns:a16="http://schemas.microsoft.com/office/drawing/2014/main" id="{CED02F41-3303-46BC-86AB-7C323F348F9E}"/>
              </a:ext>
            </a:extLst>
          </p:cNvPr>
          <p:cNvSpPr>
            <a:spLocks noGrp="1"/>
          </p:cNvSpPr>
          <p:nvPr>
            <p:ph type="body" sz="quarter" idx="42" hasCustomPrompt="1"/>
          </p:nvPr>
        </p:nvSpPr>
        <p:spPr>
          <a:xfrm>
            <a:off x="8359776" y="4599504"/>
            <a:ext cx="3070225" cy="479284"/>
          </a:xfrm>
        </p:spPr>
        <p:txBody>
          <a:bodyPr/>
          <a:lstStyle>
            <a:lvl1pPr algn="ctr">
              <a:spcBef>
                <a:spcPts val="0"/>
              </a:spcBef>
              <a:defRPr sz="1800" b="1">
                <a:solidFill>
                  <a:schemeClr val="accent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lv-LV" dirty="0"/>
              <a:t>Grafika nosaukums</a:t>
            </a:r>
          </a:p>
        </p:txBody>
      </p:sp>
      <p:sp>
        <p:nvSpPr>
          <p:cNvPr id="16" name="Teksta vietturis 2">
            <a:extLst>
              <a:ext uri="{FF2B5EF4-FFF2-40B4-BE49-F238E27FC236}">
                <a16:creationId xmlns:a16="http://schemas.microsoft.com/office/drawing/2014/main" id="{05ADDBE1-9F38-41F9-ACE8-0F5BCD2E67DF}"/>
              </a:ext>
            </a:extLst>
          </p:cNvPr>
          <p:cNvSpPr>
            <a:spLocks noGrp="1"/>
          </p:cNvSpPr>
          <p:nvPr>
            <p:ph type="body" sz="quarter" idx="43" hasCustomPrompt="1"/>
          </p:nvPr>
        </p:nvSpPr>
        <p:spPr>
          <a:xfrm>
            <a:off x="759728" y="6345238"/>
            <a:ext cx="3801158"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5" name="Kājenes vietturis 4">
            <a:extLst>
              <a:ext uri="{FF2B5EF4-FFF2-40B4-BE49-F238E27FC236}">
                <a16:creationId xmlns:a16="http://schemas.microsoft.com/office/drawing/2014/main" id="{3CD5AC6D-026D-3DD3-5A78-CE3F8B556EA6}"/>
              </a:ext>
            </a:extLst>
          </p:cNvPr>
          <p:cNvSpPr>
            <a:spLocks noGrp="1"/>
          </p:cNvSpPr>
          <p:nvPr>
            <p:ph type="ftr" sz="quarter" idx="44"/>
          </p:nvPr>
        </p:nvSpPr>
        <p:spPr>
          <a:xfrm>
            <a:off x="4944000" y="6282000"/>
            <a:ext cx="2304000" cy="360000"/>
          </a:xfrm>
        </p:spPr>
        <p:txBody>
          <a:bodyPr/>
          <a:lstStyle>
            <a:lvl1pPr algn="ct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34633818"/>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grafiki">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389043" y="389045"/>
            <a:ext cx="1150623"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150623"/>
            <a:ext cx="12192000" cy="57073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372535" y="1340749"/>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372535" y="1721749"/>
            <a:ext cx="5449144" cy="1944000"/>
          </a:xfrm>
        </p:spPr>
        <p:txBody>
          <a:bodyPr anchor="t"/>
          <a:lstStyle>
            <a:lvl1pPr algn="ctr">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96766" y="1340749"/>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96766" y="1721749"/>
            <a:ext cx="5435922" cy="1944000"/>
          </a:xfrm>
        </p:spPr>
        <p:txBody>
          <a:bodyPr anchor="t"/>
          <a:lstStyle>
            <a:lvl1pPr algn="ctr">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bg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820195"/>
          </a:xfrm>
        </p:spPr>
        <p:txBody>
          <a:bodyPr/>
          <a:lstStyle>
            <a:lvl1pPr>
              <a:defRPr sz="2600"/>
            </a:lvl1pPr>
          </a:lstStyle>
          <a:p>
            <a:pPr lvl="0"/>
            <a:r>
              <a:rPr lang="lv-LV" dirty="0"/>
              <a:t>Atziņas teksts jeb globālas iezīme, kas novērojamas grafikā.</a:t>
            </a:r>
            <a:br>
              <a:rPr lang="lv-LV" dirty="0"/>
            </a:br>
            <a:r>
              <a:rPr lang="lv-LV" dirty="0"/>
              <a:t>Atkarībā no teksta apjoma, fonta izmērs 24-36pt. Šobrīd 26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4">
            <a:extLst>
              <a:ext uri="{FF2B5EF4-FFF2-40B4-BE49-F238E27FC236}">
                <a16:creationId xmlns:a16="http://schemas.microsoft.com/office/drawing/2014/main" id="{AB66698A-8415-C25E-66DF-23D169FD3400}"/>
              </a:ext>
            </a:extLst>
          </p:cNvPr>
          <p:cNvSpPr>
            <a:spLocks noGrp="1"/>
          </p:cNvSpPr>
          <p:nvPr>
            <p:ph type="body" sz="quarter" idx="38" hasCustomPrompt="1"/>
          </p:nvPr>
        </p:nvSpPr>
        <p:spPr>
          <a:xfrm>
            <a:off x="372534" y="3781730"/>
            <a:ext cx="5449143"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19" name="Diagrammas vietturis 8">
            <a:extLst>
              <a:ext uri="{FF2B5EF4-FFF2-40B4-BE49-F238E27FC236}">
                <a16:creationId xmlns:a16="http://schemas.microsoft.com/office/drawing/2014/main" id="{A4056315-8B24-A900-406F-7613B336FEBA}"/>
              </a:ext>
            </a:extLst>
          </p:cNvPr>
          <p:cNvSpPr>
            <a:spLocks noGrp="1"/>
          </p:cNvSpPr>
          <p:nvPr>
            <p:ph type="chart" sz="quarter" idx="39" hasCustomPrompt="1"/>
          </p:nvPr>
        </p:nvSpPr>
        <p:spPr>
          <a:xfrm>
            <a:off x="372535" y="4162730"/>
            <a:ext cx="5449144" cy="1944000"/>
          </a:xfrm>
        </p:spPr>
        <p:txBody>
          <a:bodyPr anchor="t"/>
          <a:lstStyle>
            <a:lvl1pPr algn="ctr">
              <a:defRPr>
                <a:solidFill>
                  <a:schemeClr val="accent1">
                    <a:lumMod val="75000"/>
                  </a:schemeClr>
                </a:solidFill>
              </a:defRPr>
            </a:lvl1pPr>
          </a:lstStyle>
          <a:p>
            <a:r>
              <a:rPr lang="lv-LV" dirty="0"/>
              <a:t>Grafiks</a:t>
            </a:r>
          </a:p>
        </p:txBody>
      </p:sp>
      <p:sp>
        <p:nvSpPr>
          <p:cNvPr id="20" name="Teksta vietturis 4">
            <a:extLst>
              <a:ext uri="{FF2B5EF4-FFF2-40B4-BE49-F238E27FC236}">
                <a16:creationId xmlns:a16="http://schemas.microsoft.com/office/drawing/2014/main" id="{695BC1AD-2F34-DFB2-D3D7-8999E3BBFEDE}"/>
              </a:ext>
            </a:extLst>
          </p:cNvPr>
          <p:cNvSpPr>
            <a:spLocks noGrp="1"/>
          </p:cNvSpPr>
          <p:nvPr>
            <p:ph type="body" sz="quarter" idx="40" hasCustomPrompt="1"/>
          </p:nvPr>
        </p:nvSpPr>
        <p:spPr>
          <a:xfrm>
            <a:off x="6396766" y="3781730"/>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21" name="Diagrammas vietturis 8">
            <a:extLst>
              <a:ext uri="{FF2B5EF4-FFF2-40B4-BE49-F238E27FC236}">
                <a16:creationId xmlns:a16="http://schemas.microsoft.com/office/drawing/2014/main" id="{D2638D23-C237-1304-967A-D35D40558FFF}"/>
              </a:ext>
            </a:extLst>
          </p:cNvPr>
          <p:cNvSpPr>
            <a:spLocks noGrp="1"/>
          </p:cNvSpPr>
          <p:nvPr>
            <p:ph type="chart" sz="quarter" idx="41" hasCustomPrompt="1"/>
          </p:nvPr>
        </p:nvSpPr>
        <p:spPr>
          <a:xfrm>
            <a:off x="6396766" y="4162730"/>
            <a:ext cx="5435922" cy="1944000"/>
          </a:xfrm>
        </p:spPr>
        <p:txBody>
          <a:bodyPr anchor="t"/>
          <a:lstStyle>
            <a:lvl1pPr algn="ctr">
              <a:defRPr>
                <a:solidFill>
                  <a:schemeClr val="accent1">
                    <a:lumMod val="75000"/>
                  </a:schemeClr>
                </a:solidFill>
              </a:defRPr>
            </a:lvl1pPr>
          </a:lstStyle>
          <a:p>
            <a:r>
              <a:rPr lang="lv-LV" dirty="0"/>
              <a:t>Grafiks</a:t>
            </a:r>
          </a:p>
        </p:txBody>
      </p:sp>
    </p:spTree>
    <p:extLst>
      <p:ext uri="{BB962C8B-B14F-4D97-AF65-F5344CB8AC3E}">
        <p14:creationId xmlns:p14="http://schemas.microsoft.com/office/powerpoint/2010/main" val="57300154"/>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grafiki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389043" y="389045"/>
            <a:ext cx="1150623"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150623"/>
            <a:ext cx="12192000" cy="57073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372535" y="1340749"/>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372535" y="1721749"/>
            <a:ext cx="5449144" cy="1944000"/>
          </a:xfrm>
        </p:spPr>
        <p:txBody>
          <a:bodyPr anchor="t"/>
          <a:lstStyle>
            <a:lvl1pPr algn="ctr">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96766" y="1340749"/>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96766" y="1721749"/>
            <a:ext cx="5435922" cy="1944000"/>
          </a:xfrm>
        </p:spPr>
        <p:txBody>
          <a:bodyPr anchor="t"/>
          <a:lstStyle>
            <a:lvl1pPr algn="ctr">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820195"/>
          </a:xfrm>
        </p:spPr>
        <p:txBody>
          <a:bodyPr/>
          <a:lstStyle>
            <a:lvl1pPr>
              <a:defRPr sz="2600"/>
            </a:lvl1pPr>
          </a:lstStyle>
          <a:p>
            <a:pPr lvl="0"/>
            <a:r>
              <a:rPr lang="lv-LV" dirty="0"/>
              <a:t>Atziņas teksts jeb globālas iezīme, kas novērojamas grafikā.</a:t>
            </a:r>
            <a:br>
              <a:rPr lang="lv-LV" dirty="0"/>
            </a:br>
            <a:r>
              <a:rPr lang="lv-LV" dirty="0"/>
              <a:t>Atkarībā no teksta apjoma, fonta izmērs 24-36pt. Šobrīd 26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4">
            <a:extLst>
              <a:ext uri="{FF2B5EF4-FFF2-40B4-BE49-F238E27FC236}">
                <a16:creationId xmlns:a16="http://schemas.microsoft.com/office/drawing/2014/main" id="{AB66698A-8415-C25E-66DF-23D169FD3400}"/>
              </a:ext>
            </a:extLst>
          </p:cNvPr>
          <p:cNvSpPr>
            <a:spLocks noGrp="1"/>
          </p:cNvSpPr>
          <p:nvPr>
            <p:ph type="body" sz="quarter" idx="38" hasCustomPrompt="1"/>
          </p:nvPr>
        </p:nvSpPr>
        <p:spPr>
          <a:xfrm>
            <a:off x="372534" y="3781730"/>
            <a:ext cx="5449143"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19" name="Diagrammas vietturis 8">
            <a:extLst>
              <a:ext uri="{FF2B5EF4-FFF2-40B4-BE49-F238E27FC236}">
                <a16:creationId xmlns:a16="http://schemas.microsoft.com/office/drawing/2014/main" id="{A4056315-8B24-A900-406F-7613B336FEBA}"/>
              </a:ext>
            </a:extLst>
          </p:cNvPr>
          <p:cNvSpPr>
            <a:spLocks noGrp="1"/>
          </p:cNvSpPr>
          <p:nvPr>
            <p:ph type="chart" sz="quarter" idx="39" hasCustomPrompt="1"/>
          </p:nvPr>
        </p:nvSpPr>
        <p:spPr>
          <a:xfrm>
            <a:off x="372535" y="4162730"/>
            <a:ext cx="5449144" cy="1944000"/>
          </a:xfrm>
        </p:spPr>
        <p:txBody>
          <a:bodyPr anchor="t"/>
          <a:lstStyle>
            <a:lvl1pPr algn="ctr">
              <a:defRPr>
                <a:solidFill>
                  <a:schemeClr val="accent1">
                    <a:lumMod val="75000"/>
                  </a:schemeClr>
                </a:solidFill>
              </a:defRPr>
            </a:lvl1pPr>
          </a:lstStyle>
          <a:p>
            <a:r>
              <a:rPr lang="lv-LV" dirty="0"/>
              <a:t>Grafiks</a:t>
            </a:r>
          </a:p>
        </p:txBody>
      </p:sp>
      <p:sp>
        <p:nvSpPr>
          <p:cNvPr id="20" name="Teksta vietturis 4">
            <a:extLst>
              <a:ext uri="{FF2B5EF4-FFF2-40B4-BE49-F238E27FC236}">
                <a16:creationId xmlns:a16="http://schemas.microsoft.com/office/drawing/2014/main" id="{695BC1AD-2F34-DFB2-D3D7-8999E3BBFEDE}"/>
              </a:ext>
            </a:extLst>
          </p:cNvPr>
          <p:cNvSpPr>
            <a:spLocks noGrp="1"/>
          </p:cNvSpPr>
          <p:nvPr>
            <p:ph type="body" sz="quarter" idx="40" hasCustomPrompt="1"/>
          </p:nvPr>
        </p:nvSpPr>
        <p:spPr>
          <a:xfrm>
            <a:off x="6396766" y="3781730"/>
            <a:ext cx="5435922" cy="360000"/>
          </a:xfrm>
        </p:spPr>
        <p:txBody>
          <a:bodyPr anchor="t">
            <a:noAutofit/>
          </a:bodyPr>
          <a:lstStyle>
            <a:lvl1pPr>
              <a:spcBef>
                <a:spcPts val="0"/>
              </a:spcBef>
              <a:defRPr sz="1400" b="1">
                <a:solidFill>
                  <a:schemeClr val="accent1">
                    <a:lumMod val="75000"/>
                  </a:schemeClr>
                </a:solidFill>
              </a:defRPr>
            </a:lvl1pPr>
          </a:lstStyle>
          <a:p>
            <a:pPr lvl="0"/>
            <a:r>
              <a:rPr lang="lv-LV" dirty="0"/>
              <a:t>Grafika virsraksts (12-16 </a:t>
            </a:r>
            <a:r>
              <a:rPr lang="lv-LV" dirty="0" err="1"/>
              <a:t>pt</a:t>
            </a:r>
            <a:r>
              <a:rPr lang="lv-LV" dirty="0"/>
              <a:t>). Šobrīd 14 </a:t>
            </a:r>
            <a:r>
              <a:rPr lang="lv-LV" dirty="0" err="1"/>
              <a:t>pt</a:t>
            </a:r>
            <a:r>
              <a:rPr lang="lv-LV" dirty="0"/>
              <a:t>.</a:t>
            </a:r>
          </a:p>
        </p:txBody>
      </p:sp>
      <p:sp>
        <p:nvSpPr>
          <p:cNvPr id="21" name="Diagrammas vietturis 8">
            <a:extLst>
              <a:ext uri="{FF2B5EF4-FFF2-40B4-BE49-F238E27FC236}">
                <a16:creationId xmlns:a16="http://schemas.microsoft.com/office/drawing/2014/main" id="{D2638D23-C237-1304-967A-D35D40558FFF}"/>
              </a:ext>
            </a:extLst>
          </p:cNvPr>
          <p:cNvSpPr>
            <a:spLocks noGrp="1"/>
          </p:cNvSpPr>
          <p:nvPr>
            <p:ph type="chart" sz="quarter" idx="41" hasCustomPrompt="1"/>
          </p:nvPr>
        </p:nvSpPr>
        <p:spPr>
          <a:xfrm>
            <a:off x="6396766" y="4162730"/>
            <a:ext cx="5435922" cy="1944000"/>
          </a:xfrm>
        </p:spPr>
        <p:txBody>
          <a:bodyPr anchor="t"/>
          <a:lstStyle>
            <a:lvl1pPr algn="ctr">
              <a:defRPr>
                <a:solidFill>
                  <a:schemeClr val="accent1">
                    <a:lumMod val="75000"/>
                  </a:schemeClr>
                </a:solidFill>
              </a:defRPr>
            </a:lvl1pPr>
          </a:lstStyle>
          <a:p>
            <a:r>
              <a:rPr lang="lv-LV" dirty="0"/>
              <a:t>Grafiks</a:t>
            </a:r>
          </a:p>
        </p:txBody>
      </p:sp>
    </p:spTree>
    <p:extLst>
      <p:ext uri="{BB962C8B-B14F-4D97-AF65-F5344CB8AC3E}">
        <p14:creationId xmlns:p14="http://schemas.microsoft.com/office/powerpoint/2010/main" val="4095462095"/>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ttēls_teksts">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981264" y="995854"/>
            <a:ext cx="5549309"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6096777" y="0"/>
            <a:ext cx="305404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5980471" y="2259873"/>
            <a:ext cx="5550115" cy="3661604"/>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1" name="Attēla vietturis 3">
            <a:extLst>
              <a:ext uri="{FF2B5EF4-FFF2-40B4-BE49-F238E27FC236}">
                <a16:creationId xmlns:a16="http://schemas.microsoft.com/office/drawing/2014/main" id="{42CA5B17-2EC0-4328-97C6-EFBDA5115B26}"/>
              </a:ext>
            </a:extLst>
          </p:cNvPr>
          <p:cNvSpPr>
            <a:spLocks noGrp="1"/>
          </p:cNvSpPr>
          <p:nvPr>
            <p:ph type="pic" sz="quarter" idx="19"/>
          </p:nvPr>
        </p:nvSpPr>
        <p:spPr>
          <a:xfrm>
            <a:off x="0" y="0"/>
            <a:ext cx="533627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B1D110AD-94DC-99A5-A64D-73680BCC59D3}"/>
              </a:ext>
            </a:extLst>
          </p:cNvPr>
          <p:cNvSpPr>
            <a:spLocks noGrp="1"/>
          </p:cNvSpPr>
          <p:nvPr>
            <p:ph type="ftr" sz="quarter" idx="20"/>
          </p:nvPr>
        </p:nvSpPr>
        <p:spPr>
          <a:xfrm>
            <a:off x="5980471" y="6281625"/>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2">
            <a:extLst>
              <a:ext uri="{FF2B5EF4-FFF2-40B4-BE49-F238E27FC236}">
                <a16:creationId xmlns:a16="http://schemas.microsoft.com/office/drawing/2014/main" id="{4B564D3A-1B49-4B6C-BBB5-CE11D122ECF7}"/>
              </a:ext>
            </a:extLst>
          </p:cNvPr>
          <p:cNvSpPr>
            <a:spLocks noGrp="1"/>
          </p:cNvSpPr>
          <p:nvPr>
            <p:ph type="body" sz="quarter" idx="18" hasCustomPrompt="1"/>
          </p:nvPr>
        </p:nvSpPr>
        <p:spPr>
          <a:xfrm>
            <a:off x="104196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4AA4F61D-D04D-56AB-0DE0-BDF91B07E800}"/>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Tree>
    <p:extLst>
      <p:ext uri="{BB962C8B-B14F-4D97-AF65-F5344CB8AC3E}">
        <p14:creationId xmlns:p14="http://schemas.microsoft.com/office/powerpoint/2010/main" val="2571466450"/>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ttāls_teksts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973891" y="995850"/>
            <a:ext cx="5562778"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5973097" y="2259873"/>
            <a:ext cx="5563586" cy="3419387"/>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3" name="Grafika 12">
            <a:extLst>
              <a:ext uri="{FF2B5EF4-FFF2-40B4-BE49-F238E27FC236}">
                <a16:creationId xmlns:a16="http://schemas.microsoft.com/office/drawing/2014/main" id="{5E028367-CC2F-4912-837C-91E3B9A4EAC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8" name="Taisnstūris 7">
            <a:extLst>
              <a:ext uri="{FF2B5EF4-FFF2-40B4-BE49-F238E27FC236}">
                <a16:creationId xmlns:a16="http://schemas.microsoft.com/office/drawing/2014/main" id="{5CAF1312-B8E0-4A01-BC61-52A907D4E9EE}"/>
              </a:ext>
            </a:extLst>
          </p:cNvPr>
          <p:cNvSpPr/>
          <p:nvPr userDrawn="1"/>
        </p:nvSpPr>
        <p:spPr>
          <a:xfrm>
            <a:off x="6096777" y="0"/>
            <a:ext cx="305404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Attēla vietturis 3">
            <a:extLst>
              <a:ext uri="{FF2B5EF4-FFF2-40B4-BE49-F238E27FC236}">
                <a16:creationId xmlns:a16="http://schemas.microsoft.com/office/drawing/2014/main" id="{55B965B6-BA3B-48DC-AE44-99358781B1D7}"/>
              </a:ext>
            </a:extLst>
          </p:cNvPr>
          <p:cNvSpPr>
            <a:spLocks noGrp="1"/>
          </p:cNvSpPr>
          <p:nvPr>
            <p:ph type="pic" sz="quarter" idx="19"/>
          </p:nvPr>
        </p:nvSpPr>
        <p:spPr>
          <a:xfrm>
            <a:off x="0" y="0"/>
            <a:ext cx="533627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891D7E8A-86FB-029F-FEA4-395742FFE65D}"/>
              </a:ext>
            </a:extLst>
          </p:cNvPr>
          <p:cNvSpPr>
            <a:spLocks noGrp="1"/>
          </p:cNvSpPr>
          <p:nvPr>
            <p:ph type="ftr" sz="quarter" idx="20"/>
          </p:nvPr>
        </p:nvSpPr>
        <p:spPr>
          <a:xfrm>
            <a:off x="5973533"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2">
            <a:extLst>
              <a:ext uri="{FF2B5EF4-FFF2-40B4-BE49-F238E27FC236}">
                <a16:creationId xmlns:a16="http://schemas.microsoft.com/office/drawing/2014/main" id="{F0FDCF16-E195-4E73-9062-327AB91E781C}"/>
              </a:ext>
            </a:extLst>
          </p:cNvPr>
          <p:cNvSpPr>
            <a:spLocks noGrp="1"/>
          </p:cNvSpPr>
          <p:nvPr>
            <p:ph type="body" sz="quarter" idx="18" hasCustomPrompt="1"/>
          </p:nvPr>
        </p:nvSpPr>
        <p:spPr>
          <a:xfrm>
            <a:off x="762180" y="6282000"/>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DE65E05E-1457-890A-BA45-25C931DB6BE1}"/>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Tree>
    <p:extLst>
      <p:ext uri="{BB962C8B-B14F-4D97-AF65-F5344CB8AC3E}">
        <p14:creationId xmlns:p14="http://schemas.microsoft.com/office/powerpoint/2010/main" val="1230803688"/>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ttāls_teksts_2">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89" y="995854"/>
            <a:ext cx="5549309"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44196" y="2259873"/>
            <a:ext cx="5550115" cy="3661604"/>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F2E1A429-0138-435D-AE9F-08ABB4483295}"/>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Attēla vietturis 3">
            <a:extLst>
              <a:ext uri="{FF2B5EF4-FFF2-40B4-BE49-F238E27FC236}">
                <a16:creationId xmlns:a16="http://schemas.microsoft.com/office/drawing/2014/main" id="{236D292A-5BB5-4E18-B041-FDEFAD376DA7}"/>
              </a:ext>
            </a:extLst>
          </p:cNvPr>
          <p:cNvSpPr>
            <a:spLocks noGrp="1"/>
          </p:cNvSpPr>
          <p:nvPr>
            <p:ph type="pic" sz="quarter" idx="19"/>
          </p:nvPr>
        </p:nvSpPr>
        <p:spPr>
          <a:xfrm>
            <a:off x="6855725" y="0"/>
            <a:ext cx="533627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5B1C20C7-3E5C-8DEE-5FC5-CC64F13F4546}"/>
              </a:ext>
            </a:extLst>
          </p:cNvPr>
          <p:cNvSpPr>
            <a:spLocks noGrp="1"/>
          </p:cNvSpPr>
          <p:nvPr>
            <p:ph type="ftr" sz="quarter" idx="30"/>
          </p:nvPr>
        </p:nvSpPr>
        <p:spPr>
          <a:xfrm>
            <a:off x="3890298"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8" name="Teksta vietturis 2">
            <a:extLst>
              <a:ext uri="{FF2B5EF4-FFF2-40B4-BE49-F238E27FC236}">
                <a16:creationId xmlns:a16="http://schemas.microsoft.com/office/drawing/2014/main" id="{D6ED5EB2-8ED3-434A-B40D-28F3982E9DC4}"/>
              </a:ext>
            </a:extLst>
          </p:cNvPr>
          <p:cNvSpPr>
            <a:spLocks noGrp="1"/>
          </p:cNvSpPr>
          <p:nvPr>
            <p:ph type="body" sz="quarter" idx="16" hasCustomPrompt="1"/>
          </p:nvPr>
        </p:nvSpPr>
        <p:spPr>
          <a:xfrm>
            <a:off x="7135969"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3287430480"/>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ttēls_teksts_2_gaišs">
    <p:bg>
      <p:bgRef idx="1001">
        <a:schemeClr val="bg2"/>
      </p:bgRef>
    </p:bg>
    <p:spTree>
      <p:nvGrpSpPr>
        <p:cNvPr id="1" name=""/>
        <p:cNvGrpSpPr/>
        <p:nvPr/>
      </p:nvGrpSpPr>
      <p:grpSpPr>
        <a:xfrm>
          <a:off x="0" y="0"/>
          <a:ext cx="0" cy="0"/>
          <a:chOff x="0" y="0"/>
          <a:chExt cx="0" cy="0"/>
        </a:xfrm>
      </p:grpSpPr>
      <p:sp>
        <p:nvSpPr>
          <p:cNvPr id="11" name="Attēla vietturis 3">
            <a:extLst>
              <a:ext uri="{FF2B5EF4-FFF2-40B4-BE49-F238E27FC236}">
                <a16:creationId xmlns:a16="http://schemas.microsoft.com/office/drawing/2014/main" id="{D3A1E0ED-C6E6-49AF-9E00-895ED497FEEA}"/>
              </a:ext>
            </a:extLst>
          </p:cNvPr>
          <p:cNvSpPr>
            <a:spLocks noGrp="1"/>
          </p:cNvSpPr>
          <p:nvPr>
            <p:ph type="pic" sz="quarter" idx="19"/>
          </p:nvPr>
        </p:nvSpPr>
        <p:spPr>
          <a:xfrm>
            <a:off x="6855725" y="0"/>
            <a:ext cx="5336275"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89" y="995854"/>
            <a:ext cx="5549309"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44196" y="2259873"/>
            <a:ext cx="5550115" cy="3661604"/>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3" name="Slaida numura vietturis 2">
            <a:extLst>
              <a:ext uri="{FF2B5EF4-FFF2-40B4-BE49-F238E27FC236}">
                <a16:creationId xmlns:a16="http://schemas.microsoft.com/office/drawing/2014/main" id="{72E250C0-7F89-42C1-9042-53C6F5EE3BDF}"/>
              </a:ext>
            </a:extLst>
          </p:cNvPr>
          <p:cNvSpPr>
            <a:spLocks noGrp="1"/>
          </p:cNvSpPr>
          <p:nvPr>
            <p:ph type="sldNum" sz="quarter" idx="1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8" name="Taisnstūris 7">
            <a:extLst>
              <a:ext uri="{FF2B5EF4-FFF2-40B4-BE49-F238E27FC236}">
                <a16:creationId xmlns:a16="http://schemas.microsoft.com/office/drawing/2014/main" id="{E637E28D-E8EF-4657-9575-967596025AD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Kājenes vietturis 3">
            <a:extLst>
              <a:ext uri="{FF2B5EF4-FFF2-40B4-BE49-F238E27FC236}">
                <a16:creationId xmlns:a16="http://schemas.microsoft.com/office/drawing/2014/main" id="{86E450C1-9652-3A46-940A-3136B54AAD1B}"/>
              </a:ext>
            </a:extLst>
          </p:cNvPr>
          <p:cNvSpPr>
            <a:spLocks noGrp="1"/>
          </p:cNvSpPr>
          <p:nvPr>
            <p:ph type="ftr" sz="quarter" idx="20"/>
          </p:nvPr>
        </p:nvSpPr>
        <p:spPr>
          <a:xfrm>
            <a:off x="3890311"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2">
            <a:extLst>
              <a:ext uri="{FF2B5EF4-FFF2-40B4-BE49-F238E27FC236}">
                <a16:creationId xmlns:a16="http://schemas.microsoft.com/office/drawing/2014/main" id="{7D9DA124-4F37-4139-8829-481F7C9FDBA8}"/>
              </a:ext>
            </a:extLst>
          </p:cNvPr>
          <p:cNvSpPr>
            <a:spLocks noGrp="1"/>
          </p:cNvSpPr>
          <p:nvPr>
            <p:ph type="body" sz="quarter" idx="16" hasCustomPrompt="1"/>
          </p:nvPr>
        </p:nvSpPr>
        <p:spPr>
          <a:xfrm>
            <a:off x="7128594"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428949098"/>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ttēls_teksts_3">
    <p:bg>
      <p:bgRef idx="1001">
        <a:schemeClr val="bg1"/>
      </p:bgRef>
    </p:bg>
    <p:spTree>
      <p:nvGrpSpPr>
        <p:cNvPr id="1" name=""/>
        <p:cNvGrpSpPr/>
        <p:nvPr/>
      </p:nvGrpSpPr>
      <p:grpSpPr>
        <a:xfrm>
          <a:off x="0" y="0"/>
          <a:ext cx="0" cy="0"/>
          <a:chOff x="0" y="0"/>
          <a:chExt cx="0" cy="0"/>
        </a:xfrm>
      </p:grpSpPr>
      <p:sp>
        <p:nvSpPr>
          <p:cNvPr id="6" name="Attēla vietturis 4">
            <a:extLst>
              <a:ext uri="{FF2B5EF4-FFF2-40B4-BE49-F238E27FC236}">
                <a16:creationId xmlns:a16="http://schemas.microsoft.com/office/drawing/2014/main" id="{3D60C84F-AE3D-4733-D4FD-6165625A051E}"/>
              </a:ext>
            </a:extLst>
          </p:cNvPr>
          <p:cNvSpPr>
            <a:spLocks noGrp="1"/>
          </p:cNvSpPr>
          <p:nvPr>
            <p:ph type="pic" sz="quarter" idx="31"/>
          </p:nvPr>
        </p:nvSpPr>
        <p:spPr>
          <a:xfrm>
            <a:off x="5338763" y="2455863"/>
            <a:ext cx="6853237" cy="4402137"/>
          </a:xfrm>
        </p:spPr>
        <p:txBody>
          <a:bodyPr anchor="ctr"/>
          <a:lstStyle>
            <a:lvl1pPr algn="ctr">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89" y="727210"/>
            <a:ext cx="10880545" cy="137590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44197" y="2456441"/>
            <a:ext cx="4064282" cy="3268796"/>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0C246438-6373-47F5-A99B-4ED984308F18}"/>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55D32961-3B45-1CB8-B248-31B6AB200D62}"/>
              </a:ext>
            </a:extLst>
          </p:cNvPr>
          <p:cNvSpPr>
            <a:spLocks noGrp="1"/>
          </p:cNvSpPr>
          <p:nvPr>
            <p:ph type="ftr" sz="quarter" idx="30"/>
          </p:nvPr>
        </p:nvSpPr>
        <p:spPr>
          <a:xfrm>
            <a:off x="2404479"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8" name="Teksta vietturis 2">
            <a:extLst>
              <a:ext uri="{FF2B5EF4-FFF2-40B4-BE49-F238E27FC236}">
                <a16:creationId xmlns:a16="http://schemas.microsoft.com/office/drawing/2014/main" id="{6CE253F7-EF5B-4591-A305-7CF50F923391}"/>
              </a:ext>
            </a:extLst>
          </p:cNvPr>
          <p:cNvSpPr>
            <a:spLocks noGrp="1"/>
          </p:cNvSpPr>
          <p:nvPr>
            <p:ph type="body" sz="quarter" idx="16" hasCustomPrompt="1"/>
          </p:nvPr>
        </p:nvSpPr>
        <p:spPr>
          <a:xfrm>
            <a:off x="5609511"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2747212843"/>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ttēls_teksts_3_gaišs">
    <p:bg>
      <p:bgRef idx="1001">
        <a:schemeClr val="bg2"/>
      </p:bgRef>
    </p:bg>
    <p:spTree>
      <p:nvGrpSpPr>
        <p:cNvPr id="1" name=""/>
        <p:cNvGrpSpPr/>
        <p:nvPr/>
      </p:nvGrpSpPr>
      <p:grpSpPr>
        <a:xfrm>
          <a:off x="0" y="0"/>
          <a:ext cx="0" cy="0"/>
          <a:chOff x="0" y="0"/>
          <a:chExt cx="0" cy="0"/>
        </a:xfrm>
      </p:grpSpPr>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B2F08FBE-D217-43B0-9369-33F06F09630E}"/>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Virsraksts 1">
            <a:extLst>
              <a:ext uri="{FF2B5EF4-FFF2-40B4-BE49-F238E27FC236}">
                <a16:creationId xmlns:a16="http://schemas.microsoft.com/office/drawing/2014/main" id="{E243E537-6059-451B-9D38-4F653C55A1F6}"/>
              </a:ext>
            </a:extLst>
          </p:cNvPr>
          <p:cNvSpPr>
            <a:spLocks noGrp="1"/>
          </p:cNvSpPr>
          <p:nvPr>
            <p:ph type="ctrTitle" hasCustomPrompt="1"/>
          </p:nvPr>
        </p:nvSpPr>
        <p:spPr>
          <a:xfrm>
            <a:off x="644989" y="727210"/>
            <a:ext cx="10880545" cy="137590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4" name="Teksta vietturis 8">
            <a:extLst>
              <a:ext uri="{FF2B5EF4-FFF2-40B4-BE49-F238E27FC236}">
                <a16:creationId xmlns:a16="http://schemas.microsoft.com/office/drawing/2014/main" id="{91BFBDFD-5846-4CA3-9B2B-276CE1E4FA87}"/>
              </a:ext>
            </a:extLst>
          </p:cNvPr>
          <p:cNvSpPr>
            <a:spLocks noGrp="1"/>
          </p:cNvSpPr>
          <p:nvPr>
            <p:ph type="body" sz="quarter" idx="11" hasCustomPrompt="1"/>
          </p:nvPr>
        </p:nvSpPr>
        <p:spPr>
          <a:xfrm>
            <a:off x="644197" y="2456441"/>
            <a:ext cx="4064282" cy="3268796"/>
          </a:xfrm>
        </p:spPr>
        <p:txBody>
          <a:bodyPr>
            <a:noAutofit/>
          </a:bodyPr>
          <a:lstStyle>
            <a:lvl1pPr>
              <a:lnSpc>
                <a:spcPct val="100000"/>
              </a:lnSpc>
              <a:spcBef>
                <a:spcPts val="0"/>
              </a:spcBef>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15" name="Attēla vietturis 3">
            <a:extLst>
              <a:ext uri="{FF2B5EF4-FFF2-40B4-BE49-F238E27FC236}">
                <a16:creationId xmlns:a16="http://schemas.microsoft.com/office/drawing/2014/main" id="{D3A15111-74F4-436C-BC97-A85F27804195}"/>
              </a:ext>
            </a:extLst>
          </p:cNvPr>
          <p:cNvSpPr>
            <a:spLocks noGrp="1"/>
          </p:cNvSpPr>
          <p:nvPr>
            <p:ph type="pic" sz="quarter" idx="19"/>
          </p:nvPr>
        </p:nvSpPr>
        <p:spPr>
          <a:xfrm>
            <a:off x="5336274" y="2456440"/>
            <a:ext cx="6855725" cy="4401560"/>
          </a:xfrm>
        </p:spPr>
        <p:txBody>
          <a:bodyPr anchor="ctr"/>
          <a:lstStyle>
            <a:lvl1pPr algn="ctr">
              <a:defRPr>
                <a:solidFill>
                  <a:schemeClr val="tx1"/>
                </a:solidFill>
              </a:defRPr>
            </a:lvl1pPr>
          </a:lstStyle>
          <a:p>
            <a:endParaRPr lang="lv-LV"/>
          </a:p>
        </p:txBody>
      </p:sp>
      <p:sp>
        <p:nvSpPr>
          <p:cNvPr id="2" name="Kājenes vietturis 1">
            <a:extLst>
              <a:ext uri="{FF2B5EF4-FFF2-40B4-BE49-F238E27FC236}">
                <a16:creationId xmlns:a16="http://schemas.microsoft.com/office/drawing/2014/main" id="{1F21A821-B92F-01F1-724C-BBD23DAE6314}"/>
              </a:ext>
            </a:extLst>
          </p:cNvPr>
          <p:cNvSpPr>
            <a:spLocks noGrp="1"/>
          </p:cNvSpPr>
          <p:nvPr>
            <p:ph type="ftr" sz="quarter" idx="30"/>
          </p:nvPr>
        </p:nvSpPr>
        <p:spPr>
          <a:xfrm>
            <a:off x="2404479"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8" name="Teksta vietturis 2">
            <a:extLst>
              <a:ext uri="{FF2B5EF4-FFF2-40B4-BE49-F238E27FC236}">
                <a16:creationId xmlns:a16="http://schemas.microsoft.com/office/drawing/2014/main" id="{A13FB2DC-2117-4E0A-AC69-4EED3EB325B8}"/>
              </a:ext>
            </a:extLst>
          </p:cNvPr>
          <p:cNvSpPr>
            <a:spLocks noGrp="1"/>
          </p:cNvSpPr>
          <p:nvPr>
            <p:ph type="body" sz="quarter" idx="16" hasCustomPrompt="1"/>
          </p:nvPr>
        </p:nvSpPr>
        <p:spPr>
          <a:xfrm>
            <a:off x="560213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392157933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daļu slaids_2_gaišs">
    <p:bg>
      <p:bgRef idx="1001">
        <a:schemeClr val="bg2"/>
      </p:bgRef>
    </p:bg>
    <p:spTree>
      <p:nvGrpSpPr>
        <p:cNvPr id="1" name=""/>
        <p:cNvGrpSpPr/>
        <p:nvPr/>
      </p:nvGrpSpPr>
      <p:grpSpPr>
        <a:xfrm>
          <a:off x="0" y="0"/>
          <a:ext cx="0" cy="0"/>
          <a:chOff x="0" y="0"/>
          <a:chExt cx="0" cy="0"/>
        </a:xfrm>
      </p:grpSpPr>
      <p:sp>
        <p:nvSpPr>
          <p:cNvPr id="8" name="Attēla vietturis 3">
            <a:extLst>
              <a:ext uri="{FF2B5EF4-FFF2-40B4-BE49-F238E27FC236}">
                <a16:creationId xmlns:a16="http://schemas.microsoft.com/office/drawing/2014/main" id="{95B4951E-3D8E-4939-AE13-1CD61472E8BA}"/>
              </a:ext>
            </a:extLst>
          </p:cNvPr>
          <p:cNvSpPr>
            <a:spLocks noGrp="1"/>
          </p:cNvSpPr>
          <p:nvPr>
            <p:ph type="pic" sz="quarter" idx="17"/>
          </p:nvPr>
        </p:nvSpPr>
        <p:spPr>
          <a:xfrm>
            <a:off x="0" y="3049588"/>
            <a:ext cx="12192000" cy="3808412"/>
          </a:xfrm>
        </p:spPr>
        <p:txBody>
          <a:bodyP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1138165"/>
            <a:ext cx="9144000" cy="1351711"/>
          </a:xfrm>
        </p:spPr>
        <p:txBody>
          <a:bodyPr anchor="ctr">
            <a:noAutofit/>
          </a:bodyPr>
          <a:lstStyle>
            <a:lvl1pPr algn="ctr">
              <a:lnSpc>
                <a:spcPct val="100000"/>
              </a:lnSpc>
              <a:defRPr sz="36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ksta vietturis 2">
            <a:extLst>
              <a:ext uri="{FF2B5EF4-FFF2-40B4-BE49-F238E27FC236}">
                <a16:creationId xmlns:a16="http://schemas.microsoft.com/office/drawing/2014/main" id="{9C8D58EC-A20D-4E85-82E5-001D0C0DD270}"/>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B0C3C8E2-CD1C-F4E6-70C0-8AA9D799D05D}"/>
              </a:ext>
            </a:extLst>
          </p:cNvPr>
          <p:cNvSpPr>
            <a:spLocks noGrp="1"/>
          </p:cNvSpPr>
          <p:nvPr>
            <p:ph type="ftr" sz="quarter" idx="18"/>
          </p:nvPr>
        </p:nvSpPr>
        <p:spPr>
          <a:xfrm>
            <a:off x="4569600" y="6478126"/>
            <a:ext cx="3052800" cy="396000"/>
          </a:xfrm>
          <a:ln>
            <a:solidFill>
              <a:schemeClr val="tx2"/>
            </a:solidFill>
          </a:ln>
        </p:spPr>
        <p:txBody>
          <a:bodyPr/>
          <a:lstStyle>
            <a:lvl1pPr>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5754700"/>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attēli_teksts_tumšs">
    <p:bg>
      <p:bgRef idx="1001">
        <a:schemeClr val="bg1"/>
      </p:bgRef>
    </p:bg>
    <p:spTree>
      <p:nvGrpSpPr>
        <p:cNvPr id="1" name=""/>
        <p:cNvGrpSpPr/>
        <p:nvPr/>
      </p:nvGrpSpPr>
      <p:grpSpPr>
        <a:xfrm>
          <a:off x="0" y="0"/>
          <a:ext cx="0" cy="0"/>
          <a:chOff x="0" y="0"/>
          <a:chExt cx="0" cy="0"/>
        </a:xfrm>
      </p:grpSpPr>
      <p:sp>
        <p:nvSpPr>
          <p:cNvPr id="12" name="Taisnstūris 11">
            <a:extLst>
              <a:ext uri="{FF2B5EF4-FFF2-40B4-BE49-F238E27FC236}">
                <a16:creationId xmlns:a16="http://schemas.microsoft.com/office/drawing/2014/main" id="{EC520F7B-C73F-4C7B-A272-85AA3CDD29D1}"/>
              </a:ext>
            </a:extLst>
          </p:cNvPr>
          <p:cNvSpPr/>
          <p:nvPr userDrawn="1"/>
        </p:nvSpPr>
        <p:spPr>
          <a:xfrm>
            <a:off x="8768687" y="-9762"/>
            <a:ext cx="3426227" cy="343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a:extLst>
              <a:ext uri="{FF2B5EF4-FFF2-40B4-BE49-F238E27FC236}">
                <a16:creationId xmlns:a16="http://schemas.microsoft.com/office/drawing/2014/main" id="{69A91F60-61B2-4937-8DD9-32FC45523A41}"/>
              </a:ext>
            </a:extLst>
          </p:cNvPr>
          <p:cNvSpPr/>
          <p:nvPr userDrawn="1"/>
        </p:nvSpPr>
        <p:spPr>
          <a:xfrm>
            <a:off x="4960961" y="3429000"/>
            <a:ext cx="7231039" cy="34354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F8CFB35E-DEA3-4790-90D0-D4C911AB65C0}"/>
              </a:ext>
            </a:extLst>
          </p:cNvPr>
          <p:cNvSpPr>
            <a:spLocks noGrp="1"/>
          </p:cNvSpPr>
          <p:nvPr>
            <p:ph type="pic" sz="quarter" idx="36"/>
          </p:nvPr>
        </p:nvSpPr>
        <p:spPr>
          <a:xfrm>
            <a:off x="5336535" y="3808413"/>
            <a:ext cx="6482425" cy="2673350"/>
          </a:xfrm>
        </p:spPr>
        <p:txBody>
          <a:bodyPr anchor="ctr"/>
          <a:lstStyle>
            <a:lvl1pPr algn="ctr">
              <a:defRPr>
                <a:solidFill>
                  <a:schemeClr val="bg1"/>
                </a:solidFill>
              </a:defRPr>
            </a:lvl1pPr>
          </a:lstStyle>
          <a:p>
            <a:endParaRPr lang="lv-LV"/>
          </a:p>
        </p:txBody>
      </p:sp>
      <p:sp>
        <p:nvSpPr>
          <p:cNvPr id="22" name="Taisnstūris 21">
            <a:extLst>
              <a:ext uri="{FF2B5EF4-FFF2-40B4-BE49-F238E27FC236}">
                <a16:creationId xmlns:a16="http://schemas.microsoft.com/office/drawing/2014/main" id="{3A84A532-38DD-4C0D-BDAE-AE72665DE334}"/>
              </a:ext>
            </a:extLst>
          </p:cNvPr>
          <p:cNvSpPr/>
          <p:nvPr userDrawn="1"/>
        </p:nvSpPr>
        <p:spPr>
          <a:xfrm>
            <a:off x="4960962" y="-6496"/>
            <a:ext cx="3807726" cy="3435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Attēla vietturis 3">
            <a:extLst>
              <a:ext uri="{FF2B5EF4-FFF2-40B4-BE49-F238E27FC236}">
                <a16:creationId xmlns:a16="http://schemas.microsoft.com/office/drawing/2014/main" id="{47EF696B-6247-4354-AE16-0C10E827FF02}"/>
              </a:ext>
            </a:extLst>
          </p:cNvPr>
          <p:cNvSpPr>
            <a:spLocks noGrp="1"/>
          </p:cNvSpPr>
          <p:nvPr>
            <p:ph type="pic" sz="quarter" idx="37"/>
          </p:nvPr>
        </p:nvSpPr>
        <p:spPr>
          <a:xfrm>
            <a:off x="9553033" y="376237"/>
            <a:ext cx="2638967" cy="2686232"/>
          </a:xfrm>
        </p:spPr>
        <p:txBody>
          <a:bodyPr anchor="ctr"/>
          <a:lstStyle>
            <a:lvl1pPr algn="ctr">
              <a:defRPr>
                <a:solidFill>
                  <a:schemeClr val="bg2"/>
                </a:solidFill>
              </a:defRPr>
            </a:lvl1pPr>
          </a:lstStyle>
          <a:p>
            <a:endParaRPr lang="lv-LV"/>
          </a:p>
        </p:txBody>
      </p:sp>
      <p:sp>
        <p:nvSpPr>
          <p:cNvPr id="26" name="Attēla vietturis 3">
            <a:extLst>
              <a:ext uri="{FF2B5EF4-FFF2-40B4-BE49-F238E27FC236}">
                <a16:creationId xmlns:a16="http://schemas.microsoft.com/office/drawing/2014/main" id="{55E6EADE-28B2-4261-ABB1-00313E46BC60}"/>
              </a:ext>
            </a:extLst>
          </p:cNvPr>
          <p:cNvSpPr>
            <a:spLocks noGrp="1"/>
          </p:cNvSpPr>
          <p:nvPr>
            <p:ph type="pic" sz="quarter" idx="38"/>
          </p:nvPr>
        </p:nvSpPr>
        <p:spPr>
          <a:xfrm>
            <a:off x="5336273" y="368208"/>
            <a:ext cx="3806949" cy="2686232"/>
          </a:xfrm>
        </p:spPr>
        <p:txBody>
          <a:bodyPr anchor="ctr"/>
          <a:lstStyle>
            <a:lvl1pPr algn="ctr">
              <a:defRPr>
                <a:solidFill>
                  <a:schemeClr val="bg2"/>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4620" y="761166"/>
            <a:ext cx="3708327" cy="1342949"/>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4" name="Teksta vietturis 13">
            <a:extLst>
              <a:ext uri="{FF2B5EF4-FFF2-40B4-BE49-F238E27FC236}">
                <a16:creationId xmlns:a16="http://schemas.microsoft.com/office/drawing/2014/main" id="{C4F9FC94-66B4-42E1-8F6B-43679373D69F}"/>
              </a:ext>
            </a:extLst>
          </p:cNvPr>
          <p:cNvSpPr>
            <a:spLocks noGrp="1"/>
          </p:cNvSpPr>
          <p:nvPr>
            <p:ph type="body" sz="quarter" idx="29" hasCustomPrompt="1"/>
          </p:nvPr>
        </p:nvSpPr>
        <p:spPr>
          <a:xfrm>
            <a:off x="634620" y="2211820"/>
            <a:ext cx="3707630"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30" name="Slaida numura vietturis 29">
            <a:extLst>
              <a:ext uri="{FF2B5EF4-FFF2-40B4-BE49-F238E27FC236}">
                <a16:creationId xmlns:a16="http://schemas.microsoft.com/office/drawing/2014/main" id="{2EC1BC5D-632C-4E9D-B4AC-687961FC5039}"/>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3" name="Teksta vietturis 2">
            <a:extLst>
              <a:ext uri="{FF2B5EF4-FFF2-40B4-BE49-F238E27FC236}">
                <a16:creationId xmlns:a16="http://schemas.microsoft.com/office/drawing/2014/main" id="{A8B49FE4-10FE-4A6B-9588-B88E2C0E7B0F}"/>
              </a:ext>
            </a:extLst>
          </p:cNvPr>
          <p:cNvSpPr>
            <a:spLocks noGrp="1"/>
          </p:cNvSpPr>
          <p:nvPr>
            <p:ph type="body" sz="quarter" idx="34" hasCustomPrompt="1"/>
          </p:nvPr>
        </p:nvSpPr>
        <p:spPr>
          <a:xfrm>
            <a:off x="5331252" y="6488294"/>
            <a:ext cx="3055937" cy="360000"/>
          </a:xfrm>
        </p:spPr>
        <p:txBody>
          <a:bodyPr anchor="ctr"/>
          <a:lstStyle>
            <a:lvl1pPr>
              <a:defRPr sz="800">
                <a:solidFill>
                  <a:schemeClr val="bg1"/>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5" name="Taisnstūris 14">
            <a:extLst>
              <a:ext uri="{FF2B5EF4-FFF2-40B4-BE49-F238E27FC236}">
                <a16:creationId xmlns:a16="http://schemas.microsoft.com/office/drawing/2014/main" id="{6B582E1B-73DD-4720-B6E4-36011ADDAE6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B8FB7E4D-DE8D-18A9-1A07-9B4723AAA970}"/>
              </a:ext>
            </a:extLst>
          </p:cNvPr>
          <p:cNvSpPr>
            <a:spLocks noGrp="1"/>
          </p:cNvSpPr>
          <p:nvPr>
            <p:ph type="ftr" sz="quarter" idx="39"/>
          </p:nvPr>
        </p:nvSpPr>
        <p:spPr>
          <a:xfrm>
            <a:off x="203825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0014969"/>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attēli_teksts_gaišs">
    <p:bg>
      <p:bgRef idx="1001">
        <a:schemeClr val="bg2"/>
      </p:bgRef>
    </p:bg>
    <p:spTree>
      <p:nvGrpSpPr>
        <p:cNvPr id="1" name=""/>
        <p:cNvGrpSpPr/>
        <p:nvPr/>
      </p:nvGrpSpPr>
      <p:grpSpPr>
        <a:xfrm>
          <a:off x="0" y="0"/>
          <a:ext cx="0" cy="0"/>
          <a:chOff x="0" y="0"/>
          <a:chExt cx="0" cy="0"/>
        </a:xfrm>
      </p:grpSpPr>
      <p:sp>
        <p:nvSpPr>
          <p:cNvPr id="14" name="Taisnstūris 13">
            <a:extLst>
              <a:ext uri="{FF2B5EF4-FFF2-40B4-BE49-F238E27FC236}">
                <a16:creationId xmlns:a16="http://schemas.microsoft.com/office/drawing/2014/main" id="{9C0B3683-C0A9-442C-A981-D56ABF5C9743}"/>
              </a:ext>
            </a:extLst>
          </p:cNvPr>
          <p:cNvSpPr/>
          <p:nvPr userDrawn="1"/>
        </p:nvSpPr>
        <p:spPr>
          <a:xfrm>
            <a:off x="8768687" y="-9762"/>
            <a:ext cx="3426227" cy="343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a:extLst>
              <a:ext uri="{FF2B5EF4-FFF2-40B4-BE49-F238E27FC236}">
                <a16:creationId xmlns:a16="http://schemas.microsoft.com/office/drawing/2014/main" id="{69A91F60-61B2-4937-8DD9-32FC45523A41}"/>
              </a:ext>
            </a:extLst>
          </p:cNvPr>
          <p:cNvSpPr/>
          <p:nvPr userDrawn="1"/>
        </p:nvSpPr>
        <p:spPr>
          <a:xfrm flipH="1">
            <a:off x="0" y="-6496"/>
            <a:ext cx="5322626" cy="68709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aisnstūris 10">
            <a:extLst>
              <a:ext uri="{FF2B5EF4-FFF2-40B4-BE49-F238E27FC236}">
                <a16:creationId xmlns:a16="http://schemas.microsoft.com/office/drawing/2014/main" id="{48F01683-F5DD-4F4E-9140-4EC1B5CFDDCD}"/>
              </a:ext>
            </a:extLst>
          </p:cNvPr>
          <p:cNvSpPr/>
          <p:nvPr userDrawn="1"/>
        </p:nvSpPr>
        <p:spPr>
          <a:xfrm>
            <a:off x="4976173" y="3429000"/>
            <a:ext cx="7215827" cy="34354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Taisnstūris 21">
            <a:extLst>
              <a:ext uri="{FF2B5EF4-FFF2-40B4-BE49-F238E27FC236}">
                <a16:creationId xmlns:a16="http://schemas.microsoft.com/office/drawing/2014/main" id="{3A84A532-38DD-4C0D-BDAE-AE72665DE334}"/>
              </a:ext>
            </a:extLst>
          </p:cNvPr>
          <p:cNvSpPr/>
          <p:nvPr userDrawn="1"/>
        </p:nvSpPr>
        <p:spPr>
          <a:xfrm>
            <a:off x="4976870" y="-6496"/>
            <a:ext cx="3791817" cy="3435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Attēla vietturis 3">
            <a:extLst>
              <a:ext uri="{FF2B5EF4-FFF2-40B4-BE49-F238E27FC236}">
                <a16:creationId xmlns:a16="http://schemas.microsoft.com/office/drawing/2014/main" id="{8C4F8E21-5E63-4233-AFC0-F2C62136F30C}"/>
              </a:ext>
            </a:extLst>
          </p:cNvPr>
          <p:cNvSpPr>
            <a:spLocks noGrp="1"/>
          </p:cNvSpPr>
          <p:nvPr>
            <p:ph type="pic" sz="quarter" idx="36"/>
          </p:nvPr>
        </p:nvSpPr>
        <p:spPr>
          <a:xfrm>
            <a:off x="5336535" y="3808413"/>
            <a:ext cx="6482425" cy="2673350"/>
          </a:xfrm>
        </p:spPr>
        <p:txBody>
          <a:bodyPr anchor="ctr"/>
          <a:lstStyle>
            <a:lvl1pPr algn="ctr">
              <a:defRPr>
                <a:solidFill>
                  <a:schemeClr val="bg1"/>
                </a:solidFill>
              </a:defRPr>
            </a:lvl1pPr>
          </a:lstStyle>
          <a:p>
            <a:endParaRPr lang="lv-LV"/>
          </a:p>
        </p:txBody>
      </p:sp>
      <p:sp>
        <p:nvSpPr>
          <p:cNvPr id="18" name="Attēla vietturis 3">
            <a:extLst>
              <a:ext uri="{FF2B5EF4-FFF2-40B4-BE49-F238E27FC236}">
                <a16:creationId xmlns:a16="http://schemas.microsoft.com/office/drawing/2014/main" id="{1AF2E609-0F49-4793-9E19-DEB754E6D452}"/>
              </a:ext>
            </a:extLst>
          </p:cNvPr>
          <p:cNvSpPr>
            <a:spLocks noGrp="1"/>
          </p:cNvSpPr>
          <p:nvPr>
            <p:ph type="pic" sz="quarter" idx="38"/>
          </p:nvPr>
        </p:nvSpPr>
        <p:spPr>
          <a:xfrm>
            <a:off x="5336273" y="368208"/>
            <a:ext cx="3806949" cy="2686232"/>
          </a:xfrm>
        </p:spPr>
        <p:txBody>
          <a:bodyPr anchor="ctr"/>
          <a:lstStyle>
            <a:lvl1pPr algn="ctr">
              <a:defRPr>
                <a:solidFill>
                  <a:schemeClr val="tx2"/>
                </a:solidFill>
              </a:defRPr>
            </a:lvl1pPr>
          </a:lstStyle>
          <a:p>
            <a:endParaRPr lang="lv-LV" dirty="0"/>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4620" y="761166"/>
            <a:ext cx="3708327" cy="1342949"/>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4" name="Teksta vietturis 13">
            <a:extLst>
              <a:ext uri="{FF2B5EF4-FFF2-40B4-BE49-F238E27FC236}">
                <a16:creationId xmlns:a16="http://schemas.microsoft.com/office/drawing/2014/main" id="{C4F9FC94-66B4-42E1-8F6B-43679373D69F}"/>
              </a:ext>
            </a:extLst>
          </p:cNvPr>
          <p:cNvSpPr>
            <a:spLocks noGrp="1"/>
          </p:cNvSpPr>
          <p:nvPr>
            <p:ph type="body" sz="quarter" idx="29" hasCustomPrompt="1"/>
          </p:nvPr>
        </p:nvSpPr>
        <p:spPr>
          <a:xfrm>
            <a:off x="634620" y="2211820"/>
            <a:ext cx="3707630"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3" name="Slaida numura vietturis 2">
            <a:extLst>
              <a:ext uri="{FF2B5EF4-FFF2-40B4-BE49-F238E27FC236}">
                <a16:creationId xmlns:a16="http://schemas.microsoft.com/office/drawing/2014/main" id="{C0F431A7-F23A-4A59-A405-59874431ED2D}"/>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5" name="Taisnstūris 14">
            <a:extLst>
              <a:ext uri="{FF2B5EF4-FFF2-40B4-BE49-F238E27FC236}">
                <a16:creationId xmlns:a16="http://schemas.microsoft.com/office/drawing/2014/main" id="{E1AE153C-F92D-43C5-B4C5-271B2FAAF24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Teksta vietturis 2">
            <a:extLst>
              <a:ext uri="{FF2B5EF4-FFF2-40B4-BE49-F238E27FC236}">
                <a16:creationId xmlns:a16="http://schemas.microsoft.com/office/drawing/2014/main" id="{6593DFC1-9916-480E-8648-88E229FCCDB9}"/>
              </a:ext>
            </a:extLst>
          </p:cNvPr>
          <p:cNvSpPr>
            <a:spLocks noGrp="1"/>
          </p:cNvSpPr>
          <p:nvPr>
            <p:ph type="body" sz="quarter" idx="39" hasCustomPrompt="1"/>
          </p:nvPr>
        </p:nvSpPr>
        <p:spPr>
          <a:xfrm>
            <a:off x="5334931" y="6489792"/>
            <a:ext cx="3055937" cy="360000"/>
          </a:xfrm>
        </p:spPr>
        <p:txBody>
          <a:bodyPr anchor="ctr"/>
          <a:lstStyle>
            <a:lvl1pPr>
              <a:defRPr sz="800">
                <a:solidFill>
                  <a:schemeClr val="bg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3" name="Attēla vietturis 3">
            <a:extLst>
              <a:ext uri="{FF2B5EF4-FFF2-40B4-BE49-F238E27FC236}">
                <a16:creationId xmlns:a16="http://schemas.microsoft.com/office/drawing/2014/main" id="{6F24D2FA-6398-439E-8F9F-2217B7F2E46B}"/>
              </a:ext>
            </a:extLst>
          </p:cNvPr>
          <p:cNvSpPr>
            <a:spLocks noGrp="1"/>
          </p:cNvSpPr>
          <p:nvPr>
            <p:ph type="pic" sz="quarter" idx="37"/>
          </p:nvPr>
        </p:nvSpPr>
        <p:spPr>
          <a:xfrm>
            <a:off x="9553033" y="376237"/>
            <a:ext cx="2638967" cy="2686232"/>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82997F66-6C26-232F-E0D2-F056E848192C}"/>
              </a:ext>
            </a:extLst>
          </p:cNvPr>
          <p:cNvSpPr>
            <a:spLocks noGrp="1"/>
          </p:cNvSpPr>
          <p:nvPr>
            <p:ph type="ftr" sz="quarter" idx="40"/>
          </p:nvPr>
        </p:nvSpPr>
        <p:spPr>
          <a:xfrm>
            <a:off x="2038250"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8770130"/>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attēli_teksts">
    <p:bg>
      <p:bgRef idx="1001">
        <a:schemeClr val="bg1"/>
      </p:bgRef>
    </p:bg>
    <p:spTree>
      <p:nvGrpSpPr>
        <p:cNvPr id="1" name=""/>
        <p:cNvGrpSpPr/>
        <p:nvPr/>
      </p:nvGrpSpPr>
      <p:grpSpPr>
        <a:xfrm>
          <a:off x="0" y="0"/>
          <a:ext cx="0" cy="0"/>
          <a:chOff x="0" y="0"/>
          <a:chExt cx="0" cy="0"/>
        </a:xfrm>
      </p:grpSpPr>
      <p:sp>
        <p:nvSpPr>
          <p:cNvPr id="12" name="Attēla vietturis 3">
            <a:extLst>
              <a:ext uri="{FF2B5EF4-FFF2-40B4-BE49-F238E27FC236}">
                <a16:creationId xmlns:a16="http://schemas.microsoft.com/office/drawing/2014/main" id="{8C09FB4D-D0E9-4D89-A0E0-2C42FE9B2A98}"/>
              </a:ext>
            </a:extLst>
          </p:cNvPr>
          <p:cNvSpPr>
            <a:spLocks noGrp="1"/>
          </p:cNvSpPr>
          <p:nvPr>
            <p:ph type="pic" sz="quarter" idx="36"/>
          </p:nvPr>
        </p:nvSpPr>
        <p:spPr>
          <a:xfrm>
            <a:off x="8012011" y="3438999"/>
            <a:ext cx="3806949" cy="2673350"/>
          </a:xfrm>
        </p:spPr>
        <p:txBody>
          <a:bodyPr anchor="ctr"/>
          <a:lstStyle>
            <a:lvl1pPr algn="ctr">
              <a:defRPr>
                <a:solidFill>
                  <a:schemeClr val="tx1"/>
                </a:solidFill>
              </a:defRPr>
            </a:lvl1pPr>
          </a:lstStyle>
          <a:p>
            <a:endParaRPr lang="lv-LV"/>
          </a:p>
        </p:txBody>
      </p:sp>
      <p:sp>
        <p:nvSpPr>
          <p:cNvPr id="13" name="Attēla vietturis 3">
            <a:extLst>
              <a:ext uri="{FF2B5EF4-FFF2-40B4-BE49-F238E27FC236}">
                <a16:creationId xmlns:a16="http://schemas.microsoft.com/office/drawing/2014/main" id="{6FFF5B4C-EA31-48F0-929A-CD6742BAD101}"/>
              </a:ext>
            </a:extLst>
          </p:cNvPr>
          <p:cNvSpPr>
            <a:spLocks noGrp="1"/>
          </p:cNvSpPr>
          <p:nvPr>
            <p:ph type="pic" sz="quarter" idx="37"/>
          </p:nvPr>
        </p:nvSpPr>
        <p:spPr>
          <a:xfrm>
            <a:off x="5352183" y="373062"/>
            <a:ext cx="6466777" cy="2686232"/>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4620" y="761166"/>
            <a:ext cx="4040747" cy="1342949"/>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4" name="Teksta vietturis 13">
            <a:extLst>
              <a:ext uri="{FF2B5EF4-FFF2-40B4-BE49-F238E27FC236}">
                <a16:creationId xmlns:a16="http://schemas.microsoft.com/office/drawing/2014/main" id="{C4F9FC94-66B4-42E1-8F6B-43679373D69F}"/>
              </a:ext>
            </a:extLst>
          </p:cNvPr>
          <p:cNvSpPr>
            <a:spLocks noGrp="1"/>
          </p:cNvSpPr>
          <p:nvPr>
            <p:ph type="body" sz="quarter" idx="29" hasCustomPrompt="1"/>
          </p:nvPr>
        </p:nvSpPr>
        <p:spPr>
          <a:xfrm>
            <a:off x="634620" y="3553324"/>
            <a:ext cx="6704434"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3" name="Slaida numura vietturis 2">
            <a:extLst>
              <a:ext uri="{FF2B5EF4-FFF2-40B4-BE49-F238E27FC236}">
                <a16:creationId xmlns:a16="http://schemas.microsoft.com/office/drawing/2014/main" id="{C0F431A7-F23A-4A59-A405-59874431ED2D}"/>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10D6A1CB-36B1-464A-9C75-5CCF61B3E0F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6891D728-FC7E-E58D-18D3-D9F86CE32655}"/>
              </a:ext>
            </a:extLst>
          </p:cNvPr>
          <p:cNvSpPr>
            <a:spLocks noGrp="1"/>
          </p:cNvSpPr>
          <p:nvPr>
            <p:ph type="ftr" sz="quarter" idx="38"/>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9" name="Teksta vietturis 2">
            <a:extLst>
              <a:ext uri="{FF2B5EF4-FFF2-40B4-BE49-F238E27FC236}">
                <a16:creationId xmlns:a16="http://schemas.microsoft.com/office/drawing/2014/main" id="{56E3C252-D092-4CC0-93CD-27354DB11F95}"/>
              </a:ext>
            </a:extLst>
          </p:cNvPr>
          <p:cNvSpPr>
            <a:spLocks noGrp="1"/>
          </p:cNvSpPr>
          <p:nvPr>
            <p:ph type="body" sz="quarter" idx="34" hasCustomPrompt="1"/>
          </p:nvPr>
        </p:nvSpPr>
        <p:spPr>
          <a:xfrm>
            <a:off x="8012011" y="5757292"/>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144177107"/>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 attēli_teksts_gaišs">
    <p:bg>
      <p:bgRef idx="1001">
        <a:schemeClr val="bg2"/>
      </p:bgRef>
    </p:bg>
    <p:spTree>
      <p:nvGrpSpPr>
        <p:cNvPr id="1" name=""/>
        <p:cNvGrpSpPr/>
        <p:nvPr/>
      </p:nvGrpSpPr>
      <p:grpSpPr>
        <a:xfrm>
          <a:off x="0" y="0"/>
          <a:ext cx="0" cy="0"/>
          <a:chOff x="0" y="0"/>
          <a:chExt cx="0" cy="0"/>
        </a:xfrm>
      </p:grpSpPr>
      <p:sp>
        <p:nvSpPr>
          <p:cNvPr id="12" name="Attēla vietturis 3">
            <a:extLst>
              <a:ext uri="{FF2B5EF4-FFF2-40B4-BE49-F238E27FC236}">
                <a16:creationId xmlns:a16="http://schemas.microsoft.com/office/drawing/2014/main" id="{A0438533-0D60-4BCD-96EA-018CDC0A6D99}"/>
              </a:ext>
            </a:extLst>
          </p:cNvPr>
          <p:cNvSpPr>
            <a:spLocks noGrp="1"/>
          </p:cNvSpPr>
          <p:nvPr>
            <p:ph type="pic" sz="quarter" idx="36"/>
          </p:nvPr>
        </p:nvSpPr>
        <p:spPr>
          <a:xfrm>
            <a:off x="8012011" y="3438999"/>
            <a:ext cx="3806949" cy="2673350"/>
          </a:xfrm>
        </p:spPr>
        <p:txBody>
          <a:bodyPr anchor="ctr"/>
          <a:lstStyle>
            <a:lvl1pPr algn="ctr">
              <a:defRPr>
                <a:solidFill>
                  <a:schemeClr val="tx1"/>
                </a:solidFill>
              </a:defRPr>
            </a:lvl1pPr>
          </a:lstStyle>
          <a:p>
            <a:endParaRPr lang="lv-LV"/>
          </a:p>
        </p:txBody>
      </p:sp>
      <p:sp>
        <p:nvSpPr>
          <p:cNvPr id="13" name="Attēla vietturis 3">
            <a:extLst>
              <a:ext uri="{FF2B5EF4-FFF2-40B4-BE49-F238E27FC236}">
                <a16:creationId xmlns:a16="http://schemas.microsoft.com/office/drawing/2014/main" id="{656575D8-162A-42A4-B61D-0DA17E2F9E2A}"/>
              </a:ext>
            </a:extLst>
          </p:cNvPr>
          <p:cNvSpPr>
            <a:spLocks noGrp="1"/>
          </p:cNvSpPr>
          <p:nvPr>
            <p:ph type="pic" sz="quarter" idx="37"/>
          </p:nvPr>
        </p:nvSpPr>
        <p:spPr>
          <a:xfrm>
            <a:off x="5352183" y="373062"/>
            <a:ext cx="6466777" cy="2686232"/>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4620" y="761166"/>
            <a:ext cx="4040747" cy="1342949"/>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4" name="Teksta vietturis 13">
            <a:extLst>
              <a:ext uri="{FF2B5EF4-FFF2-40B4-BE49-F238E27FC236}">
                <a16:creationId xmlns:a16="http://schemas.microsoft.com/office/drawing/2014/main" id="{C4F9FC94-66B4-42E1-8F6B-43679373D69F}"/>
              </a:ext>
            </a:extLst>
          </p:cNvPr>
          <p:cNvSpPr>
            <a:spLocks noGrp="1"/>
          </p:cNvSpPr>
          <p:nvPr>
            <p:ph type="body" sz="quarter" idx="29" hasCustomPrompt="1"/>
          </p:nvPr>
        </p:nvSpPr>
        <p:spPr>
          <a:xfrm>
            <a:off x="634620" y="3553324"/>
            <a:ext cx="6704434"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3" name="Slaida numura vietturis 2">
            <a:extLst>
              <a:ext uri="{FF2B5EF4-FFF2-40B4-BE49-F238E27FC236}">
                <a16:creationId xmlns:a16="http://schemas.microsoft.com/office/drawing/2014/main" id="{C0F431A7-F23A-4A59-A405-59874431ED2D}"/>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1" name="Taisnstūris 10">
            <a:extLst>
              <a:ext uri="{FF2B5EF4-FFF2-40B4-BE49-F238E27FC236}">
                <a16:creationId xmlns:a16="http://schemas.microsoft.com/office/drawing/2014/main" id="{7DA16F75-E0F4-4DB3-B06F-6A4E2E8F01E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Kājenes vietturis 3">
            <a:extLst>
              <a:ext uri="{FF2B5EF4-FFF2-40B4-BE49-F238E27FC236}">
                <a16:creationId xmlns:a16="http://schemas.microsoft.com/office/drawing/2014/main" id="{10D72644-F9C9-66E6-ECBB-88587D7DC635}"/>
              </a:ext>
            </a:extLst>
          </p:cNvPr>
          <p:cNvSpPr>
            <a:spLocks noGrp="1"/>
          </p:cNvSpPr>
          <p:nvPr>
            <p:ph type="ftr" sz="quarter" idx="38"/>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9" name="Teksta vietturis 2">
            <a:extLst>
              <a:ext uri="{FF2B5EF4-FFF2-40B4-BE49-F238E27FC236}">
                <a16:creationId xmlns:a16="http://schemas.microsoft.com/office/drawing/2014/main" id="{BF4ED324-8779-4B1F-ACD6-C1B0E81C1346}"/>
              </a:ext>
            </a:extLst>
          </p:cNvPr>
          <p:cNvSpPr>
            <a:spLocks noGrp="1"/>
          </p:cNvSpPr>
          <p:nvPr>
            <p:ph type="body" sz="quarter" idx="34" hasCustomPrompt="1"/>
          </p:nvPr>
        </p:nvSpPr>
        <p:spPr>
          <a:xfrm>
            <a:off x="8023808" y="57455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65559598"/>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Nobeiguma slaid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2913797"/>
            <a:ext cx="7301553" cy="707886"/>
          </a:xfrm>
          <a:prstGeom prst="rect">
            <a:avLst/>
          </a:prstGeom>
          <a:noFill/>
        </p:spPr>
        <p:txBody>
          <a:bodyPr wrap="square" rtlCol="0">
            <a:spAutoFit/>
          </a:bodyPr>
          <a:lstStyle/>
          <a:p>
            <a:pPr algn="ctr"/>
            <a:r>
              <a:rPr lang="lv-LV" sz="4000" dirty="0">
                <a:solidFill>
                  <a:schemeClr val="tx1"/>
                </a:solidFill>
                <a:latin typeface="+mj-lt"/>
              </a:rPr>
              <a:t>Paldies par uzmanību!</a:t>
            </a:r>
          </a:p>
        </p:txBody>
      </p:sp>
      <p:sp>
        <p:nvSpPr>
          <p:cNvPr id="2" name="Kājenes vietturis 1">
            <a:extLst>
              <a:ext uri="{FF2B5EF4-FFF2-40B4-BE49-F238E27FC236}">
                <a16:creationId xmlns:a16="http://schemas.microsoft.com/office/drawing/2014/main" id="{D0237B9A-BDB9-1526-46F0-75DCDA7E6D5F}"/>
              </a:ext>
            </a:extLst>
          </p:cNvPr>
          <p:cNvSpPr>
            <a:spLocks noGrp="1"/>
          </p:cNvSpPr>
          <p:nvPr>
            <p:ph type="ftr" sz="quarter" idx="10"/>
          </p:nvPr>
        </p:nvSpPr>
        <p:spPr>
          <a:xfrm>
            <a:off x="4944000" y="6116740"/>
            <a:ext cx="2304000" cy="360000"/>
          </a:xfrm>
        </p:spPr>
        <p:txBody>
          <a:bodyPr/>
          <a:lstStyle>
            <a:lvl1pP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0943772"/>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Nobeiguma slaid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2913797"/>
            <a:ext cx="7301553" cy="707886"/>
          </a:xfrm>
          <a:prstGeom prst="rect">
            <a:avLst/>
          </a:prstGeom>
          <a:noFill/>
        </p:spPr>
        <p:txBody>
          <a:bodyPr wrap="square" rtlCol="0">
            <a:spAutoFit/>
          </a:bodyPr>
          <a:lstStyle/>
          <a:p>
            <a:pPr algn="ctr"/>
            <a:r>
              <a:rPr lang="lv-LV" sz="4000" dirty="0">
                <a:solidFill>
                  <a:schemeClr val="tx1"/>
                </a:solidFill>
                <a:latin typeface="+mj-lt"/>
              </a:rPr>
              <a:t>Paldies par uzmanību!</a:t>
            </a:r>
          </a:p>
        </p:txBody>
      </p:sp>
      <p:sp>
        <p:nvSpPr>
          <p:cNvPr id="2" name="Kājenes vietturis 1">
            <a:extLst>
              <a:ext uri="{FF2B5EF4-FFF2-40B4-BE49-F238E27FC236}">
                <a16:creationId xmlns:a16="http://schemas.microsoft.com/office/drawing/2014/main" id="{3769B63E-4430-053F-5A35-1B297FD0D305}"/>
              </a:ext>
            </a:extLst>
          </p:cNvPr>
          <p:cNvSpPr>
            <a:spLocks noGrp="1"/>
          </p:cNvSpPr>
          <p:nvPr>
            <p:ph type="ftr" sz="quarter" idx="10"/>
          </p:nvPr>
        </p:nvSpPr>
        <p:spPr>
          <a:xfrm>
            <a:off x="4926000" y="6116740"/>
            <a:ext cx="2340000" cy="360000"/>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9994179"/>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Nobeiguma slaids_rediģējams teksts">
    <p:bg>
      <p:bgRef idx="1001">
        <a:schemeClr val="bg1"/>
      </p:bgRef>
    </p:bg>
    <p:spTree>
      <p:nvGrpSpPr>
        <p:cNvPr id="1" name=""/>
        <p:cNvGrpSpPr/>
        <p:nvPr/>
      </p:nvGrpSpPr>
      <p:grpSpPr>
        <a:xfrm>
          <a:off x="0" y="0"/>
          <a:ext cx="0" cy="0"/>
          <a:chOff x="0" y="0"/>
          <a:chExt cx="0" cy="0"/>
        </a:xfrm>
      </p:grpSpPr>
      <p:sp>
        <p:nvSpPr>
          <p:cNvPr id="3" name="Teksta vietturis 2">
            <a:extLst>
              <a:ext uri="{FF2B5EF4-FFF2-40B4-BE49-F238E27FC236}">
                <a16:creationId xmlns:a16="http://schemas.microsoft.com/office/drawing/2014/main" id="{92803DF1-79DB-41C3-B011-D50BC75A93AF}"/>
              </a:ext>
            </a:extLst>
          </p:cNvPr>
          <p:cNvSpPr>
            <a:spLocks noGrp="1"/>
          </p:cNvSpPr>
          <p:nvPr>
            <p:ph type="body" sz="quarter" idx="10" hasCustomPrompt="1"/>
          </p:nvPr>
        </p:nvSpPr>
        <p:spPr>
          <a:xfrm>
            <a:off x="2085561" y="2913797"/>
            <a:ext cx="8020879" cy="708025"/>
          </a:xfrm>
        </p:spPr>
        <p:txBody>
          <a:bodyPr/>
          <a:lstStyle>
            <a:lvl1pPr algn="ctr">
              <a:defRPr lang="lv-LV" sz="4000" kern="1200" dirty="0" smtClean="0">
                <a:solidFill>
                  <a:schemeClr val="tx1"/>
                </a:solidFill>
                <a:latin typeface="+mj-lt"/>
                <a:ea typeface="+mn-ea"/>
                <a:cs typeface="+mn-cs"/>
              </a:defRPr>
            </a:lvl1pPr>
            <a:lvl2pPr algn="ctr">
              <a:defRPr/>
            </a:lvl2pPr>
            <a:lvl3pPr algn="ctr">
              <a:defRPr/>
            </a:lvl3pPr>
            <a:lvl4pPr algn="ctr">
              <a:defRPr/>
            </a:lvl4pPr>
            <a:lvl5pPr algn="ctr">
              <a:defRPr/>
            </a:lvl5pPr>
          </a:lstStyle>
          <a:p>
            <a:pPr lvl="0"/>
            <a:r>
              <a:rPr lang="lv-LV" dirty="0"/>
              <a:t>Vieta atvadu/pateicības tekstam</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5D930D6A-ED2E-B2D7-3EB5-A14E89252FD5}"/>
              </a:ext>
            </a:extLst>
          </p:cNvPr>
          <p:cNvSpPr>
            <a:spLocks noGrp="1"/>
          </p:cNvSpPr>
          <p:nvPr>
            <p:ph type="ftr" sz="quarter" idx="11"/>
          </p:nvPr>
        </p:nvSpPr>
        <p:spPr>
          <a:xfrm>
            <a:off x="4926000" y="6116740"/>
            <a:ext cx="2340000" cy="360000"/>
          </a:xfrm>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26875628"/>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Nobeiguma slaids_rediģējams tekst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ksta vietturis 2">
            <a:extLst>
              <a:ext uri="{FF2B5EF4-FFF2-40B4-BE49-F238E27FC236}">
                <a16:creationId xmlns:a16="http://schemas.microsoft.com/office/drawing/2014/main" id="{36A27322-9306-4103-8CEE-10EE0ECBBE1C}"/>
              </a:ext>
            </a:extLst>
          </p:cNvPr>
          <p:cNvSpPr>
            <a:spLocks noGrp="1"/>
          </p:cNvSpPr>
          <p:nvPr>
            <p:ph type="body" sz="quarter" idx="10" hasCustomPrompt="1"/>
          </p:nvPr>
        </p:nvSpPr>
        <p:spPr>
          <a:xfrm>
            <a:off x="2085561" y="2913797"/>
            <a:ext cx="8020879" cy="708025"/>
          </a:xfrm>
        </p:spPr>
        <p:txBody>
          <a:bodyPr/>
          <a:lstStyle>
            <a:lvl1pPr algn="ctr">
              <a:defRPr lang="lv-LV" sz="4000" kern="1200" dirty="0" smtClean="0">
                <a:solidFill>
                  <a:schemeClr val="tx1"/>
                </a:solidFill>
                <a:latin typeface="+mj-lt"/>
                <a:ea typeface="+mn-ea"/>
                <a:cs typeface="+mn-cs"/>
              </a:defRPr>
            </a:lvl1pPr>
            <a:lvl2pPr algn="ctr">
              <a:defRPr/>
            </a:lvl2pPr>
            <a:lvl3pPr algn="ctr">
              <a:defRPr/>
            </a:lvl3pPr>
            <a:lvl4pPr algn="ctr">
              <a:defRPr/>
            </a:lvl4pPr>
            <a:lvl5pPr algn="ctr">
              <a:defRPr/>
            </a:lvl5pPr>
          </a:lstStyle>
          <a:p>
            <a:pPr lvl="0"/>
            <a:r>
              <a:rPr lang="lv-LV" dirty="0"/>
              <a:t>Vieta atvadu/pateicības tekstam</a:t>
            </a:r>
          </a:p>
        </p:txBody>
      </p:sp>
      <p:sp>
        <p:nvSpPr>
          <p:cNvPr id="2" name="Kājenes vietturis 1">
            <a:extLst>
              <a:ext uri="{FF2B5EF4-FFF2-40B4-BE49-F238E27FC236}">
                <a16:creationId xmlns:a16="http://schemas.microsoft.com/office/drawing/2014/main" id="{E257BAA4-B90E-2D0B-464C-A66E532EED6B}"/>
              </a:ext>
            </a:extLst>
          </p:cNvPr>
          <p:cNvSpPr>
            <a:spLocks noGrp="1"/>
          </p:cNvSpPr>
          <p:nvPr>
            <p:ph type="ftr" sz="quarter" idx="11"/>
          </p:nvPr>
        </p:nvSpPr>
        <p:spPr>
          <a:xfrm>
            <a:off x="4926000" y="6116740"/>
            <a:ext cx="2340000" cy="360000"/>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54924013"/>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Nobeiguma slaids_logo">
    <p:bg>
      <p:bgRef idx="1001">
        <a:schemeClr val="bg1"/>
      </p:bgRef>
    </p:bg>
    <p:spTree>
      <p:nvGrpSpPr>
        <p:cNvPr id="1" name=""/>
        <p:cNvGrpSpPr/>
        <p:nvPr/>
      </p:nvGrpSpPr>
      <p:grpSpPr>
        <a:xfrm>
          <a:off x="0" y="0"/>
          <a:ext cx="0" cy="0"/>
          <a:chOff x="0" y="0"/>
          <a:chExt cx="0" cy="0"/>
        </a:xfrm>
      </p:grpSpPr>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3281485"/>
            <a:ext cx="7301553" cy="707886"/>
          </a:xfrm>
          <a:prstGeom prst="rect">
            <a:avLst/>
          </a:prstGeom>
          <a:noFill/>
        </p:spPr>
        <p:txBody>
          <a:bodyPr wrap="square" rtlCol="0">
            <a:spAutoFit/>
          </a:bodyPr>
          <a:lstStyle/>
          <a:p>
            <a:pPr algn="ctr"/>
            <a:r>
              <a:rPr lang="en-US" sz="4000" dirty="0">
                <a:solidFill>
                  <a:schemeClr val="tx1"/>
                </a:solidFill>
                <a:latin typeface="+mj-lt"/>
              </a:rPr>
              <a:t>M</a:t>
            </a:r>
            <a:r>
              <a:rPr lang="lv-LV" sz="4000" dirty="0">
                <a:solidFill>
                  <a:schemeClr val="tx1"/>
                </a:solidFill>
                <a:latin typeface="+mj-lt"/>
              </a:rPr>
              <a:t>ūsu valsts, mūsu banka</a:t>
            </a:r>
          </a:p>
        </p:txBody>
      </p:sp>
      <p:pic>
        <p:nvPicPr>
          <p:cNvPr id="7" name="Grafika 6">
            <a:extLst>
              <a:ext uri="{FF2B5EF4-FFF2-40B4-BE49-F238E27FC236}">
                <a16:creationId xmlns:a16="http://schemas.microsoft.com/office/drawing/2014/main" id="{CA0B9374-1107-4AC0-9704-51C5D68417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5954" y="1485352"/>
            <a:ext cx="2640090" cy="933747"/>
          </a:xfrm>
          <a:prstGeom prst="rect">
            <a:avLst/>
          </a:prstGeom>
        </p:spPr>
      </p:pic>
      <p:sp>
        <p:nvSpPr>
          <p:cNvPr id="2" name="Kājenes vietturis 1">
            <a:extLst>
              <a:ext uri="{FF2B5EF4-FFF2-40B4-BE49-F238E27FC236}">
                <a16:creationId xmlns:a16="http://schemas.microsoft.com/office/drawing/2014/main" id="{D66DEE42-744F-A2C0-BD16-DAEE25BB191C}"/>
              </a:ext>
            </a:extLst>
          </p:cNvPr>
          <p:cNvSpPr>
            <a:spLocks noGrp="1"/>
          </p:cNvSpPr>
          <p:nvPr>
            <p:ph type="ftr" sz="quarter" idx="10"/>
          </p:nvPr>
        </p:nvSpPr>
        <p:spPr>
          <a:xfrm>
            <a:off x="4926000" y="6116740"/>
            <a:ext cx="2340000" cy="360000"/>
          </a:xfrm>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6725381"/>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Nobeiguma slaids_logo_gaišs">
    <p:bg>
      <p:bgRef idx="1001">
        <a:schemeClr val="bg2"/>
      </p:bgRef>
    </p:bg>
    <p:spTree>
      <p:nvGrpSpPr>
        <p:cNvPr id="1" name=""/>
        <p:cNvGrpSpPr/>
        <p:nvPr/>
      </p:nvGrpSpPr>
      <p:grpSpPr>
        <a:xfrm>
          <a:off x="0" y="0"/>
          <a:ext cx="0" cy="0"/>
          <a:chOff x="0" y="0"/>
          <a:chExt cx="0" cy="0"/>
        </a:xfrm>
      </p:grpSpPr>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3281485"/>
            <a:ext cx="7301553" cy="707886"/>
          </a:xfrm>
          <a:prstGeom prst="rect">
            <a:avLst/>
          </a:prstGeom>
          <a:noFill/>
        </p:spPr>
        <p:txBody>
          <a:bodyPr wrap="square" rtlCol="0">
            <a:spAutoFit/>
          </a:bodyPr>
          <a:lstStyle/>
          <a:p>
            <a:pPr algn="ctr"/>
            <a:r>
              <a:rPr lang="en-US" sz="4000" dirty="0">
                <a:solidFill>
                  <a:schemeClr val="tx1"/>
                </a:solidFill>
                <a:latin typeface="+mj-lt"/>
              </a:rPr>
              <a:t>M</a:t>
            </a:r>
            <a:r>
              <a:rPr lang="lv-LV" sz="4000" dirty="0">
                <a:solidFill>
                  <a:schemeClr val="tx1"/>
                </a:solidFill>
                <a:latin typeface="+mj-lt"/>
              </a:rPr>
              <a:t>ūsu valsts, mūsu banka</a:t>
            </a:r>
          </a:p>
        </p:txBody>
      </p:sp>
      <p:pic>
        <p:nvPicPr>
          <p:cNvPr id="9" name="Grafika 8">
            <a:extLst>
              <a:ext uri="{FF2B5EF4-FFF2-40B4-BE49-F238E27FC236}">
                <a16:creationId xmlns:a16="http://schemas.microsoft.com/office/drawing/2014/main" id="{1B2CF2C8-49AC-4877-ABED-4FDDEAAE0F8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5958" y="1471703"/>
            <a:ext cx="2640086" cy="933747"/>
          </a:xfrm>
          <a:prstGeom prst="rect">
            <a:avLst/>
          </a:prstGeom>
        </p:spPr>
      </p:pic>
      <p:sp>
        <p:nvSpPr>
          <p:cNvPr id="2" name="Kājenes vietturis 1">
            <a:extLst>
              <a:ext uri="{FF2B5EF4-FFF2-40B4-BE49-F238E27FC236}">
                <a16:creationId xmlns:a16="http://schemas.microsoft.com/office/drawing/2014/main" id="{5583A619-33D8-6ED1-88B1-8118C589456D}"/>
              </a:ext>
            </a:extLst>
          </p:cNvPr>
          <p:cNvSpPr>
            <a:spLocks noGrp="1"/>
          </p:cNvSpPr>
          <p:nvPr>
            <p:ph type="ftr" sz="quarter" idx="10"/>
          </p:nvPr>
        </p:nvSpPr>
        <p:spPr>
          <a:xfrm>
            <a:off x="4926000" y="6116740"/>
            <a:ext cx="2340000" cy="360000"/>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974609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daļu slaids_3">
    <p:bg>
      <p:bgRef idx="1001">
        <a:schemeClr val="bg1"/>
      </p:bgRef>
    </p:bg>
    <p:spTree>
      <p:nvGrpSpPr>
        <p:cNvPr id="1" name=""/>
        <p:cNvGrpSpPr/>
        <p:nvPr/>
      </p:nvGrpSpPr>
      <p:grpSpPr>
        <a:xfrm>
          <a:off x="0" y="0"/>
          <a:ext cx="0" cy="0"/>
          <a:chOff x="0" y="0"/>
          <a:chExt cx="0" cy="0"/>
        </a:xfrm>
      </p:grpSpPr>
      <p:sp>
        <p:nvSpPr>
          <p:cNvPr id="4" name="Attēla vietturis 3">
            <a:extLst>
              <a:ext uri="{FF2B5EF4-FFF2-40B4-BE49-F238E27FC236}">
                <a16:creationId xmlns:a16="http://schemas.microsoft.com/office/drawing/2014/main" id="{D93CDD43-9E37-40C4-AF5B-7E6EF4FC4D7B}"/>
              </a:ext>
            </a:extLst>
          </p:cNvPr>
          <p:cNvSpPr>
            <a:spLocks noGrp="1"/>
          </p:cNvSpPr>
          <p:nvPr>
            <p:ph type="pic" sz="quarter" idx="17"/>
          </p:nvPr>
        </p:nvSpPr>
        <p:spPr>
          <a:xfrm>
            <a:off x="6479177" y="0"/>
            <a:ext cx="5712823"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96608" y="2660951"/>
            <a:ext cx="4944534" cy="1536098"/>
          </a:xfrm>
        </p:spPr>
        <p:txBody>
          <a:bodyPr anchor="ctr">
            <a:noAutofit/>
          </a:bodyPr>
          <a:lstStyle>
            <a:lvl1pPr algn="l">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eksta vietturis 2">
            <a:extLst>
              <a:ext uri="{FF2B5EF4-FFF2-40B4-BE49-F238E27FC236}">
                <a16:creationId xmlns:a16="http://schemas.microsoft.com/office/drawing/2014/main" id="{4E695905-CE86-4023-8C05-F86402843747}"/>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BAE71596-17BE-1070-2ED7-DE328658C4C3}"/>
              </a:ext>
            </a:extLst>
          </p:cNvPr>
          <p:cNvSpPr>
            <a:spLocks noGrp="1"/>
          </p:cNvSpPr>
          <p:nvPr>
            <p:ph type="ftr" sz="quarter" idx="18"/>
          </p:nvPr>
        </p:nvSpPr>
        <p:spPr>
          <a:xfrm>
            <a:off x="-68400" y="6084000"/>
            <a:ext cx="3880858" cy="396000"/>
          </a:xfrm>
          <a:ln>
            <a:solidFill>
              <a:schemeClr val="tx1"/>
            </a:solidFill>
          </a:ln>
        </p:spPr>
        <p:txBody>
          <a:bodyPr lIns="1188000" rIns="90000"/>
          <a:lstStyle>
            <a:lvl1pPr algn="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32006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88"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Nobeiguma slaids_logo_ENG">
    <p:bg>
      <p:bgRef idx="1001">
        <a:schemeClr val="bg1"/>
      </p:bgRef>
    </p:bg>
    <p:spTree>
      <p:nvGrpSpPr>
        <p:cNvPr id="1" name=""/>
        <p:cNvGrpSpPr/>
        <p:nvPr/>
      </p:nvGrpSpPr>
      <p:grpSpPr>
        <a:xfrm>
          <a:off x="0" y="0"/>
          <a:ext cx="0" cy="0"/>
          <a:chOff x="0" y="0"/>
          <a:chExt cx="0" cy="0"/>
        </a:xfrm>
      </p:grpSpPr>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3281485"/>
            <a:ext cx="7301553" cy="707886"/>
          </a:xfrm>
          <a:prstGeom prst="rect">
            <a:avLst/>
          </a:prstGeom>
          <a:noFill/>
        </p:spPr>
        <p:txBody>
          <a:bodyPr wrap="square" rtlCol="0">
            <a:spAutoFit/>
          </a:bodyPr>
          <a:lstStyle/>
          <a:p>
            <a:pPr algn="ctr"/>
            <a:r>
              <a:rPr lang="lv-LV" sz="4000" dirty="0" err="1">
                <a:solidFill>
                  <a:schemeClr val="tx1"/>
                </a:solidFill>
                <a:latin typeface="+mj-lt"/>
              </a:rPr>
              <a:t>Our</a:t>
            </a:r>
            <a:r>
              <a:rPr lang="lv-LV" sz="4000" dirty="0">
                <a:solidFill>
                  <a:schemeClr val="tx1"/>
                </a:solidFill>
                <a:latin typeface="+mj-lt"/>
              </a:rPr>
              <a:t> </a:t>
            </a:r>
            <a:r>
              <a:rPr lang="lv-LV" sz="4000" dirty="0" err="1">
                <a:solidFill>
                  <a:schemeClr val="tx1"/>
                </a:solidFill>
                <a:latin typeface="+mj-lt"/>
              </a:rPr>
              <a:t>country</a:t>
            </a:r>
            <a:r>
              <a:rPr lang="lv-LV" sz="4000" dirty="0">
                <a:solidFill>
                  <a:schemeClr val="tx1"/>
                </a:solidFill>
                <a:latin typeface="+mj-lt"/>
              </a:rPr>
              <a:t>, </a:t>
            </a:r>
            <a:r>
              <a:rPr lang="lv-LV" sz="4000" dirty="0" err="1">
                <a:solidFill>
                  <a:schemeClr val="tx1"/>
                </a:solidFill>
                <a:latin typeface="+mj-lt"/>
              </a:rPr>
              <a:t>our</a:t>
            </a:r>
            <a:r>
              <a:rPr lang="lv-LV" sz="4000" dirty="0">
                <a:solidFill>
                  <a:schemeClr val="tx1"/>
                </a:solidFill>
                <a:latin typeface="+mj-lt"/>
              </a:rPr>
              <a:t> </a:t>
            </a:r>
            <a:r>
              <a:rPr lang="lv-LV" sz="4000" dirty="0" err="1">
                <a:solidFill>
                  <a:schemeClr val="tx1"/>
                </a:solidFill>
                <a:latin typeface="+mj-lt"/>
              </a:rPr>
              <a:t>bank</a:t>
            </a:r>
            <a:endParaRPr lang="lv-LV" sz="4000" dirty="0">
              <a:solidFill>
                <a:schemeClr val="tx1"/>
              </a:solidFill>
              <a:latin typeface="+mj-lt"/>
            </a:endParaRPr>
          </a:p>
        </p:txBody>
      </p:sp>
      <p:pic>
        <p:nvPicPr>
          <p:cNvPr id="7" name="Grafika 6">
            <a:extLst>
              <a:ext uri="{FF2B5EF4-FFF2-40B4-BE49-F238E27FC236}">
                <a16:creationId xmlns:a16="http://schemas.microsoft.com/office/drawing/2014/main" id="{CA0B9374-1107-4AC0-9704-51C5D68417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5954" y="1485352"/>
            <a:ext cx="2640090" cy="933747"/>
          </a:xfrm>
          <a:prstGeom prst="rect">
            <a:avLst/>
          </a:prstGeom>
        </p:spPr>
      </p:pic>
      <p:sp>
        <p:nvSpPr>
          <p:cNvPr id="2" name="Kājenes vietturis 1">
            <a:extLst>
              <a:ext uri="{FF2B5EF4-FFF2-40B4-BE49-F238E27FC236}">
                <a16:creationId xmlns:a16="http://schemas.microsoft.com/office/drawing/2014/main" id="{D66DEE42-744F-A2C0-BD16-DAEE25BB191C}"/>
              </a:ext>
            </a:extLst>
          </p:cNvPr>
          <p:cNvSpPr>
            <a:spLocks noGrp="1"/>
          </p:cNvSpPr>
          <p:nvPr>
            <p:ph type="ftr" sz="quarter" idx="10"/>
          </p:nvPr>
        </p:nvSpPr>
        <p:spPr>
          <a:xfrm>
            <a:off x="4926000" y="6116740"/>
            <a:ext cx="2340000" cy="360000"/>
          </a:xfrm>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2992420"/>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Nobeiguma slaids_logo_gaišs_ENG">
    <p:bg>
      <p:bgRef idx="1001">
        <a:schemeClr val="bg2"/>
      </p:bgRef>
    </p:bg>
    <p:spTree>
      <p:nvGrpSpPr>
        <p:cNvPr id="1" name=""/>
        <p:cNvGrpSpPr/>
        <p:nvPr/>
      </p:nvGrpSpPr>
      <p:grpSpPr>
        <a:xfrm>
          <a:off x="0" y="0"/>
          <a:ext cx="0" cy="0"/>
          <a:chOff x="0" y="0"/>
          <a:chExt cx="0" cy="0"/>
        </a:xfrm>
      </p:grpSpPr>
      <p:sp>
        <p:nvSpPr>
          <p:cNvPr id="5" name="Taisnstūris 4">
            <a:extLst>
              <a:ext uri="{FF2B5EF4-FFF2-40B4-BE49-F238E27FC236}">
                <a16:creationId xmlns:a16="http://schemas.microsoft.com/office/drawing/2014/main" id="{08683819-4C82-43FF-864C-D266F31B7204}"/>
              </a:ext>
            </a:extLst>
          </p:cNvPr>
          <p:cNvSpPr/>
          <p:nvPr userDrawn="1"/>
        </p:nvSpPr>
        <p:spPr>
          <a:xfrm>
            <a:off x="4569162" y="6484114"/>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xtBox 5">
            <a:extLst>
              <a:ext uri="{FF2B5EF4-FFF2-40B4-BE49-F238E27FC236}">
                <a16:creationId xmlns:a16="http://schemas.microsoft.com/office/drawing/2014/main" id="{46E31B42-887D-42A8-BFF5-425153898CE0}"/>
              </a:ext>
            </a:extLst>
          </p:cNvPr>
          <p:cNvSpPr txBox="1">
            <a:spLocks noGrp="1" noRot="1" noMove="1" noResize="1" noEditPoints="1" noAdjustHandles="1" noChangeArrowheads="1" noChangeShapeType="1"/>
          </p:cNvSpPr>
          <p:nvPr userDrawn="1"/>
        </p:nvSpPr>
        <p:spPr>
          <a:xfrm>
            <a:off x="2445224" y="3281485"/>
            <a:ext cx="7301553" cy="707886"/>
          </a:xfrm>
          <a:prstGeom prst="rect">
            <a:avLst/>
          </a:prstGeom>
          <a:noFill/>
        </p:spPr>
        <p:txBody>
          <a:bodyPr wrap="square" rtlCol="0">
            <a:spAutoFit/>
          </a:bodyPr>
          <a:lstStyle/>
          <a:p>
            <a:pPr algn="ctr"/>
            <a:r>
              <a:rPr lang="lv-LV" sz="4000" dirty="0" err="1">
                <a:solidFill>
                  <a:schemeClr val="tx1"/>
                </a:solidFill>
                <a:latin typeface="+mj-lt"/>
              </a:rPr>
              <a:t>Our</a:t>
            </a:r>
            <a:r>
              <a:rPr lang="lv-LV" sz="4000" dirty="0">
                <a:solidFill>
                  <a:schemeClr val="tx1"/>
                </a:solidFill>
                <a:latin typeface="+mj-lt"/>
              </a:rPr>
              <a:t> </a:t>
            </a:r>
            <a:r>
              <a:rPr lang="lv-LV" sz="4000" dirty="0" err="1">
                <a:solidFill>
                  <a:schemeClr val="tx1"/>
                </a:solidFill>
                <a:latin typeface="+mj-lt"/>
              </a:rPr>
              <a:t>country</a:t>
            </a:r>
            <a:r>
              <a:rPr lang="lv-LV" sz="4000" dirty="0">
                <a:solidFill>
                  <a:schemeClr val="tx1"/>
                </a:solidFill>
                <a:latin typeface="+mj-lt"/>
              </a:rPr>
              <a:t>, </a:t>
            </a:r>
            <a:r>
              <a:rPr lang="lv-LV" sz="4000" dirty="0" err="1">
                <a:solidFill>
                  <a:schemeClr val="tx1"/>
                </a:solidFill>
                <a:latin typeface="+mj-lt"/>
              </a:rPr>
              <a:t>our</a:t>
            </a:r>
            <a:r>
              <a:rPr lang="lv-LV" sz="4000" dirty="0">
                <a:solidFill>
                  <a:schemeClr val="tx1"/>
                </a:solidFill>
                <a:latin typeface="+mj-lt"/>
              </a:rPr>
              <a:t> </a:t>
            </a:r>
            <a:r>
              <a:rPr lang="lv-LV" sz="4000" dirty="0" err="1">
                <a:solidFill>
                  <a:schemeClr val="tx1"/>
                </a:solidFill>
                <a:latin typeface="+mj-lt"/>
              </a:rPr>
              <a:t>bank</a:t>
            </a:r>
            <a:endParaRPr lang="lv-LV" sz="4000" dirty="0">
              <a:solidFill>
                <a:schemeClr val="tx1"/>
              </a:solidFill>
              <a:latin typeface="+mj-lt"/>
            </a:endParaRPr>
          </a:p>
        </p:txBody>
      </p:sp>
      <p:pic>
        <p:nvPicPr>
          <p:cNvPr id="9" name="Grafika 8">
            <a:extLst>
              <a:ext uri="{FF2B5EF4-FFF2-40B4-BE49-F238E27FC236}">
                <a16:creationId xmlns:a16="http://schemas.microsoft.com/office/drawing/2014/main" id="{1B2CF2C8-49AC-4877-ABED-4FDDEAAE0F8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5958" y="1471703"/>
            <a:ext cx="2640086" cy="933747"/>
          </a:xfrm>
          <a:prstGeom prst="rect">
            <a:avLst/>
          </a:prstGeom>
        </p:spPr>
      </p:pic>
      <p:sp>
        <p:nvSpPr>
          <p:cNvPr id="2" name="Kājenes vietturis 1">
            <a:extLst>
              <a:ext uri="{FF2B5EF4-FFF2-40B4-BE49-F238E27FC236}">
                <a16:creationId xmlns:a16="http://schemas.microsoft.com/office/drawing/2014/main" id="{5583A619-33D8-6ED1-88B1-8118C589456D}"/>
              </a:ext>
            </a:extLst>
          </p:cNvPr>
          <p:cNvSpPr>
            <a:spLocks noGrp="1"/>
          </p:cNvSpPr>
          <p:nvPr>
            <p:ph type="ftr" sz="quarter" idx="10"/>
          </p:nvPr>
        </p:nvSpPr>
        <p:spPr>
          <a:xfrm>
            <a:off x="4926000" y="6116740"/>
            <a:ext cx="2340000" cy="360000"/>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75574808"/>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ukšs_bal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669676C-481A-1407-3D43-322F0CC4209B}"/>
              </a:ext>
            </a:extLst>
          </p:cNvPr>
          <p:cNvSpPr>
            <a:spLocks noGrp="1"/>
          </p:cNvSpPr>
          <p:nvPr>
            <p:ph type="title"/>
          </p:nvPr>
        </p:nvSpPr>
        <p:spPr/>
        <p:txBody>
          <a:bodyPr/>
          <a:lstStyle/>
          <a:p>
            <a:r>
              <a:rPr lang="lv-LV"/>
              <a:t>Rediģēt šablona virsraksta stilu</a:t>
            </a:r>
          </a:p>
        </p:txBody>
      </p:sp>
      <p:sp>
        <p:nvSpPr>
          <p:cNvPr id="3" name="Slaida numura vietturis 2">
            <a:extLst>
              <a:ext uri="{FF2B5EF4-FFF2-40B4-BE49-F238E27FC236}">
                <a16:creationId xmlns:a16="http://schemas.microsoft.com/office/drawing/2014/main" id="{B45BF5E0-177A-E674-F7AE-12783628534A}"/>
              </a:ext>
            </a:extLst>
          </p:cNvPr>
          <p:cNvSpPr>
            <a:spLocks noGrp="1"/>
          </p:cNvSpPr>
          <p:nvPr>
            <p:ph type="sldNum" sz="quarter" idx="10"/>
          </p:nvPr>
        </p:nvSpPr>
        <p:spPr/>
        <p:txBody>
          <a:bodyPr/>
          <a:lstStyle>
            <a:lvl1pPr>
              <a:defRPr>
                <a:solidFill>
                  <a:schemeClr val="tx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05D1D189-2617-B204-969F-E9E0258D1C32}"/>
              </a:ext>
            </a:extLst>
          </p:cNvPr>
          <p:cNvSpPr>
            <a:spLocks noGrp="1"/>
          </p:cNvSpPr>
          <p:nvPr>
            <p:ph type="ftr" sz="quarter" idx="11"/>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272106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ukšs">
    <p:bg>
      <p:bgRef idx="1001">
        <a:schemeClr val="bg1"/>
      </p:bgRef>
    </p:bg>
    <p:spTree>
      <p:nvGrpSpPr>
        <p:cNvPr id="1" name=""/>
        <p:cNvGrpSpPr/>
        <p:nvPr/>
      </p:nvGrpSpPr>
      <p:grpSpPr>
        <a:xfrm>
          <a:off x="0" y="0"/>
          <a:ext cx="0" cy="0"/>
          <a:chOff x="0" y="0"/>
          <a:chExt cx="0" cy="0"/>
        </a:xfrm>
      </p:grpSpPr>
      <p:sp>
        <p:nvSpPr>
          <p:cNvPr id="2" name="Kājenes vietturis 1">
            <a:extLst>
              <a:ext uri="{FF2B5EF4-FFF2-40B4-BE49-F238E27FC236}">
                <a16:creationId xmlns:a16="http://schemas.microsoft.com/office/drawing/2014/main" id="{D84A62A2-B31C-B634-FFC7-870D44760DC5}"/>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E3F326F7-FE68-AB8A-3AA7-A120DA69C64A}"/>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54D95869-A454-C833-AB0C-B8D804572DC9}"/>
              </a:ext>
            </a:extLst>
          </p:cNvPr>
          <p:cNvSpPr>
            <a:spLocks noGrp="1"/>
          </p:cNvSpPr>
          <p:nvPr>
            <p:ph type="title"/>
          </p:nvPr>
        </p:nvSpPr>
        <p:spPr>
          <a:xfrm>
            <a:off x="648000" y="324000"/>
            <a:ext cx="10515600" cy="1159200"/>
          </a:xfrm>
        </p:spPr>
        <p:txBody>
          <a:bodyPr/>
          <a:lstStyle/>
          <a:p>
            <a:r>
              <a:rPr lang="lv-LV" dirty="0"/>
              <a:t>Rediģēt šablona virsraksta stilu</a:t>
            </a:r>
          </a:p>
        </p:txBody>
      </p:sp>
    </p:spTree>
    <p:extLst>
      <p:ext uri="{BB962C8B-B14F-4D97-AF65-F5344CB8AC3E}">
        <p14:creationId xmlns:p14="http://schemas.microsoft.com/office/powerpoint/2010/main" val="1085350115"/>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ukšs_gaišs">
    <p:bg>
      <p:bgRef idx="1001">
        <a:schemeClr val="bg2"/>
      </p:bgRef>
    </p:bg>
    <p:spTree>
      <p:nvGrpSpPr>
        <p:cNvPr id="1" name=""/>
        <p:cNvGrpSpPr/>
        <p:nvPr/>
      </p:nvGrpSpPr>
      <p:grpSpPr>
        <a:xfrm>
          <a:off x="0" y="0"/>
          <a:ext cx="0" cy="0"/>
          <a:chOff x="0" y="0"/>
          <a:chExt cx="0" cy="0"/>
        </a:xfrm>
      </p:grpSpPr>
      <p:sp>
        <p:nvSpPr>
          <p:cNvPr id="2" name="Kājenes vietturis 1">
            <a:extLst>
              <a:ext uri="{FF2B5EF4-FFF2-40B4-BE49-F238E27FC236}">
                <a16:creationId xmlns:a16="http://schemas.microsoft.com/office/drawing/2014/main" id="{16363207-17BB-2557-D954-87B61069A3D3}"/>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BD58B4E4-E92B-0F63-C3DB-95A78B393F13}"/>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0502FAAB-053E-FCE8-2EE9-02661B67445C}"/>
              </a:ext>
            </a:extLst>
          </p:cNvPr>
          <p:cNvSpPr>
            <a:spLocks noGrp="1"/>
          </p:cNvSpPr>
          <p:nvPr>
            <p:ph type="title"/>
          </p:nvPr>
        </p:nvSpPr>
        <p:spPr>
          <a:xfrm>
            <a:off x="648000" y="324000"/>
            <a:ext cx="10515600" cy="1159200"/>
          </a:xfrm>
        </p:spPr>
        <p:txBody>
          <a:bodyPr/>
          <a:lstStyle/>
          <a:p>
            <a:r>
              <a:rPr lang="lv-LV"/>
              <a:t>Rediģēt šablona virsraksta stilu</a:t>
            </a:r>
          </a:p>
        </p:txBody>
      </p:sp>
    </p:spTree>
    <p:extLst>
      <p:ext uri="{BB962C8B-B14F-4D97-AF65-F5344CB8AC3E}">
        <p14:creationId xmlns:p14="http://schemas.microsoft.com/office/powerpoint/2010/main" val="3689965"/>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ukšs_2">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4FEC89F6-178A-4C3F-BF47-2DBB57464638}"/>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252E5D8A-326B-21C1-FAA7-92098B21E5D6}"/>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CF9309DA-84B0-C3D9-F133-03D364C25878}"/>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5" name="Virsraksts 4">
            <a:extLst>
              <a:ext uri="{FF2B5EF4-FFF2-40B4-BE49-F238E27FC236}">
                <a16:creationId xmlns:a16="http://schemas.microsoft.com/office/drawing/2014/main" id="{2FC503EE-F64E-80E9-4819-7409BADB6AAE}"/>
              </a:ext>
            </a:extLst>
          </p:cNvPr>
          <p:cNvSpPr>
            <a:spLocks noGrp="1"/>
          </p:cNvSpPr>
          <p:nvPr>
            <p:ph type="title"/>
          </p:nvPr>
        </p:nvSpPr>
        <p:spPr>
          <a:xfrm>
            <a:off x="648000" y="756000"/>
            <a:ext cx="10515600" cy="1325563"/>
          </a:xfrm>
        </p:spPr>
        <p:txBody>
          <a:bodyPr anchor="t"/>
          <a:lstStyle/>
          <a:p>
            <a:r>
              <a:rPr lang="lv-LV"/>
              <a:t>Rediģēt šablona virsraksta stilu</a:t>
            </a:r>
          </a:p>
        </p:txBody>
      </p:sp>
    </p:spTree>
    <p:extLst>
      <p:ext uri="{BB962C8B-B14F-4D97-AF65-F5344CB8AC3E}">
        <p14:creationId xmlns:p14="http://schemas.microsoft.com/office/powerpoint/2010/main" val="367181880"/>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ukšs_2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8FC4B7FD-6F30-469E-9DFF-C5BEBE7D8FA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317C5B30-8DDA-9E91-840A-B65DA6B264FF}"/>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50D4C332-CAEC-BCE0-DF3F-7C0B80F767E1}"/>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5" name="Virsraksts 4">
            <a:extLst>
              <a:ext uri="{FF2B5EF4-FFF2-40B4-BE49-F238E27FC236}">
                <a16:creationId xmlns:a16="http://schemas.microsoft.com/office/drawing/2014/main" id="{714056DC-B306-8D53-25FC-750DE8BB6C82}"/>
              </a:ext>
            </a:extLst>
          </p:cNvPr>
          <p:cNvSpPr>
            <a:spLocks noGrp="1"/>
          </p:cNvSpPr>
          <p:nvPr>
            <p:ph type="title"/>
          </p:nvPr>
        </p:nvSpPr>
        <p:spPr>
          <a:xfrm>
            <a:off x="648000" y="756000"/>
            <a:ext cx="10515600" cy="1325563"/>
          </a:xfrm>
        </p:spPr>
        <p:txBody>
          <a:bodyPr anchor="t"/>
          <a:lstStyle/>
          <a:p>
            <a:r>
              <a:rPr lang="lv-LV"/>
              <a:t>Rediģēt šablona virsraksta stilu</a:t>
            </a:r>
          </a:p>
        </p:txBody>
      </p:sp>
    </p:spTree>
    <p:extLst>
      <p:ext uri="{BB962C8B-B14F-4D97-AF65-F5344CB8AC3E}">
        <p14:creationId xmlns:p14="http://schemas.microsoft.com/office/powerpoint/2010/main" val="2877869237"/>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Attēls_teksts">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981264" y="995854"/>
            <a:ext cx="5549309"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6096777" y="0"/>
            <a:ext cx="305404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B1D110AD-94DC-99A5-A64D-73680BCC59D3}"/>
              </a:ext>
            </a:extLst>
          </p:cNvPr>
          <p:cNvSpPr>
            <a:spLocks noGrp="1"/>
          </p:cNvSpPr>
          <p:nvPr>
            <p:ph type="ftr" sz="quarter" idx="20"/>
          </p:nvPr>
        </p:nvSpPr>
        <p:spPr>
          <a:xfrm>
            <a:off x="5980471" y="6281625"/>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4AA4F61D-D04D-56AB-0DE0-BDF91B07E800}"/>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Tree>
    <p:extLst>
      <p:ext uri="{BB962C8B-B14F-4D97-AF65-F5344CB8AC3E}">
        <p14:creationId xmlns:p14="http://schemas.microsoft.com/office/powerpoint/2010/main" val="4070129104"/>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Attāls_teksts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973891" y="995850"/>
            <a:ext cx="5562778"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8" name="Taisnstūris 7">
            <a:extLst>
              <a:ext uri="{FF2B5EF4-FFF2-40B4-BE49-F238E27FC236}">
                <a16:creationId xmlns:a16="http://schemas.microsoft.com/office/drawing/2014/main" id="{5CAF1312-B8E0-4A01-BC61-52A907D4E9EE}"/>
              </a:ext>
            </a:extLst>
          </p:cNvPr>
          <p:cNvSpPr/>
          <p:nvPr userDrawn="1"/>
        </p:nvSpPr>
        <p:spPr>
          <a:xfrm>
            <a:off x="6096777" y="0"/>
            <a:ext cx="305404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891D7E8A-86FB-029F-FEA4-395742FFE65D}"/>
              </a:ext>
            </a:extLst>
          </p:cNvPr>
          <p:cNvSpPr>
            <a:spLocks noGrp="1"/>
          </p:cNvSpPr>
          <p:nvPr>
            <p:ph type="ftr" sz="quarter" idx="20"/>
          </p:nvPr>
        </p:nvSpPr>
        <p:spPr>
          <a:xfrm>
            <a:off x="5973533"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DE65E05E-1457-890A-BA45-25C931DB6BE1}"/>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Tree>
    <p:extLst>
      <p:ext uri="{BB962C8B-B14F-4D97-AF65-F5344CB8AC3E}">
        <p14:creationId xmlns:p14="http://schemas.microsoft.com/office/powerpoint/2010/main" val="1519535803"/>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ukšs_3">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55DE022B-7CB0-BBEC-F52D-C3222AE53526}"/>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681E3C3B-B961-DA00-1B69-0B74B6021F61}"/>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F09C4347-42C7-0BE7-290D-25D66B74E3FD}"/>
              </a:ext>
            </a:extLst>
          </p:cNvPr>
          <p:cNvSpPr>
            <a:spLocks noGrp="1"/>
          </p:cNvSpPr>
          <p:nvPr>
            <p:ph type="title"/>
          </p:nvPr>
        </p:nvSpPr>
        <p:spPr>
          <a:xfrm>
            <a:off x="648000" y="756000"/>
            <a:ext cx="10515600" cy="1325563"/>
          </a:xfrm>
        </p:spPr>
        <p:txBody>
          <a:bodyPr anchor="t"/>
          <a:lstStyle/>
          <a:p>
            <a:r>
              <a:rPr lang="lv-LV"/>
              <a:t>Rediģēt šablona virsraksta stilu</a:t>
            </a:r>
          </a:p>
        </p:txBody>
      </p:sp>
    </p:spTree>
    <p:extLst>
      <p:ext uri="{BB962C8B-B14F-4D97-AF65-F5344CB8AC3E}">
        <p14:creationId xmlns:p14="http://schemas.microsoft.com/office/powerpoint/2010/main" val="29750010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daļu slaids_3_gaišs">
    <p:bg>
      <p:bgRef idx="1001">
        <a:schemeClr val="bg2"/>
      </p:bgRef>
    </p:bg>
    <p:spTree>
      <p:nvGrpSpPr>
        <p:cNvPr id="1" name=""/>
        <p:cNvGrpSpPr/>
        <p:nvPr/>
      </p:nvGrpSpPr>
      <p:grpSpPr>
        <a:xfrm>
          <a:off x="0" y="0"/>
          <a:ext cx="0" cy="0"/>
          <a:chOff x="0" y="0"/>
          <a:chExt cx="0" cy="0"/>
        </a:xfrm>
      </p:grpSpPr>
      <p:sp>
        <p:nvSpPr>
          <p:cNvPr id="9" name="Attēla vietturis 3">
            <a:extLst>
              <a:ext uri="{FF2B5EF4-FFF2-40B4-BE49-F238E27FC236}">
                <a16:creationId xmlns:a16="http://schemas.microsoft.com/office/drawing/2014/main" id="{0E7B2D84-9332-4CE7-85D3-68EC9467A81F}"/>
              </a:ext>
            </a:extLst>
          </p:cNvPr>
          <p:cNvSpPr>
            <a:spLocks noGrp="1"/>
          </p:cNvSpPr>
          <p:nvPr>
            <p:ph type="pic" sz="quarter" idx="17"/>
          </p:nvPr>
        </p:nvSpPr>
        <p:spPr>
          <a:xfrm>
            <a:off x="6479177" y="0"/>
            <a:ext cx="5712823"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89235" y="2660949"/>
            <a:ext cx="4944534" cy="1536099"/>
          </a:xfrm>
        </p:spPr>
        <p:txBody>
          <a:bodyPr anchor="ctr">
            <a:noAutofit/>
          </a:bodyPr>
          <a:lstStyle>
            <a:lvl1pPr algn="l">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ksta vietturis 2">
            <a:extLst>
              <a:ext uri="{FF2B5EF4-FFF2-40B4-BE49-F238E27FC236}">
                <a16:creationId xmlns:a16="http://schemas.microsoft.com/office/drawing/2014/main" id="{2934EC70-A30C-493C-A998-600141D5D5CA}"/>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0C48A872-DBBB-3FD5-DE53-D633053D226C}"/>
              </a:ext>
            </a:extLst>
          </p:cNvPr>
          <p:cNvSpPr>
            <a:spLocks noGrp="1"/>
          </p:cNvSpPr>
          <p:nvPr>
            <p:ph type="ftr" sz="quarter" idx="18"/>
          </p:nvPr>
        </p:nvSpPr>
        <p:spPr>
          <a:xfrm>
            <a:off x="-68400" y="6084000"/>
            <a:ext cx="3880858" cy="396000"/>
          </a:xfrm>
          <a:ln>
            <a:solidFill>
              <a:schemeClr val="tx2"/>
            </a:solidFill>
          </a:ln>
        </p:spPr>
        <p:txBody>
          <a:bodyPr lIns="1188000" rIns="90000"/>
          <a:lstStyle>
            <a:lvl1pPr algn="l">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4209212"/>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ukš_3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95E18358-15E3-DAA0-32B4-111ED86BC973}"/>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B8A51B8E-625E-441A-7A9A-232E446CF5AD}"/>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997A883F-0D54-FCC2-D4CB-DE9EDFFF5377}"/>
              </a:ext>
            </a:extLst>
          </p:cNvPr>
          <p:cNvSpPr>
            <a:spLocks noGrp="1"/>
          </p:cNvSpPr>
          <p:nvPr>
            <p:ph type="title"/>
          </p:nvPr>
        </p:nvSpPr>
        <p:spPr>
          <a:xfrm>
            <a:off x="648000" y="756000"/>
            <a:ext cx="10515600" cy="1325563"/>
          </a:xfrm>
        </p:spPr>
        <p:txBody>
          <a:bodyPr anchor="t"/>
          <a:lstStyle/>
          <a:p>
            <a:r>
              <a:rPr lang="lv-LV"/>
              <a:t>Rediģēt šablona virsraksta stilu</a:t>
            </a:r>
          </a:p>
        </p:txBody>
      </p:sp>
    </p:spTree>
    <p:extLst>
      <p:ext uri="{BB962C8B-B14F-4D97-AF65-F5344CB8AC3E}">
        <p14:creationId xmlns:p14="http://schemas.microsoft.com/office/powerpoint/2010/main" val="3385609480"/>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ukšs_4">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8621696B-4638-507A-FE3F-684E0F3B2A03}"/>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A2F3020F-5086-F269-CF3E-83776D6C667B}"/>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4A6A0C12-489E-42AD-9AD1-A6BF7E994967}"/>
              </a:ext>
            </a:extLst>
          </p:cNvPr>
          <p:cNvSpPr>
            <a:spLocks noGrp="1"/>
          </p:cNvSpPr>
          <p:nvPr>
            <p:ph type="title"/>
          </p:nvPr>
        </p:nvSpPr>
        <p:spPr>
          <a:xfrm>
            <a:off x="648000" y="324000"/>
            <a:ext cx="10515600" cy="1325563"/>
          </a:xfrm>
        </p:spPr>
        <p:txBody>
          <a:bodyPr/>
          <a:lstStyle/>
          <a:p>
            <a:r>
              <a:rPr lang="lv-LV"/>
              <a:t>Rediģēt šablona virsraksta stilu</a:t>
            </a:r>
          </a:p>
        </p:txBody>
      </p:sp>
    </p:spTree>
    <p:extLst>
      <p:ext uri="{BB962C8B-B14F-4D97-AF65-F5344CB8AC3E}">
        <p14:creationId xmlns:p14="http://schemas.microsoft.com/office/powerpoint/2010/main" val="2857399894"/>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ukšs_4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7271152C-9FE5-35B7-FCCE-AB4BF4F81BEC}"/>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F65234E5-BACF-981F-0927-6ADC22874E0A}"/>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1A26AE23-238C-AA36-6156-DC3DCB06863A}"/>
              </a:ext>
            </a:extLst>
          </p:cNvPr>
          <p:cNvSpPr>
            <a:spLocks noGrp="1"/>
          </p:cNvSpPr>
          <p:nvPr>
            <p:ph type="title"/>
          </p:nvPr>
        </p:nvSpPr>
        <p:spPr>
          <a:xfrm>
            <a:off x="648000" y="324000"/>
            <a:ext cx="10515600" cy="1325563"/>
          </a:xfrm>
        </p:spPr>
        <p:txBody>
          <a:bodyPr/>
          <a:lstStyle/>
          <a:p>
            <a:r>
              <a:rPr lang="lv-LV"/>
              <a:t>Rediģēt šablona virsraksta stilu</a:t>
            </a:r>
          </a:p>
        </p:txBody>
      </p:sp>
    </p:spTree>
    <p:extLst>
      <p:ext uri="{BB962C8B-B14F-4D97-AF65-F5344CB8AC3E}">
        <p14:creationId xmlns:p14="http://schemas.microsoft.com/office/powerpoint/2010/main" val="33194327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ukšs_5">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43055" y="443057"/>
            <a:ext cx="126000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351AC4A6-984C-91C7-4823-DABA386BAF74}"/>
              </a:ext>
            </a:extLst>
          </p:cNvPr>
          <p:cNvSpPr>
            <a:spLocks noGrp="1"/>
          </p:cNvSpPr>
          <p:nvPr>
            <p:ph type="ftr" sz="quarter" idx="10"/>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3656C645-3125-F18F-8639-85AD2D515DF1}"/>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2D03419C-6150-E322-2863-6FCFDDFBC82F}"/>
              </a:ext>
            </a:extLst>
          </p:cNvPr>
          <p:cNvSpPr>
            <a:spLocks noGrp="1"/>
          </p:cNvSpPr>
          <p:nvPr>
            <p:ph type="title"/>
          </p:nvPr>
        </p:nvSpPr>
        <p:spPr>
          <a:xfrm>
            <a:off x="648000" y="180000"/>
            <a:ext cx="10515600" cy="1051200"/>
          </a:xfrm>
        </p:spPr>
        <p:txBody>
          <a:bodyPr/>
          <a:lstStyle/>
          <a:p>
            <a:r>
              <a:rPr lang="lv-LV"/>
              <a:t>Rediģēt šablona virsraksta stilu</a:t>
            </a:r>
          </a:p>
        </p:txBody>
      </p:sp>
    </p:spTree>
    <p:extLst>
      <p:ext uri="{BB962C8B-B14F-4D97-AF65-F5344CB8AC3E}">
        <p14:creationId xmlns:p14="http://schemas.microsoft.com/office/powerpoint/2010/main" val="2547796749"/>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ukšs_5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43055" y="443057"/>
            <a:ext cx="126000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Kājenes vietturis 1">
            <a:extLst>
              <a:ext uri="{FF2B5EF4-FFF2-40B4-BE49-F238E27FC236}">
                <a16:creationId xmlns:a16="http://schemas.microsoft.com/office/drawing/2014/main" id="{04D53A39-D949-B5C9-B187-C1B8BAEA5E3C}"/>
              </a:ext>
            </a:extLst>
          </p:cNvPr>
          <p:cNvSpPr>
            <a:spLocks noGrp="1"/>
          </p:cNvSpPr>
          <p:nvPr>
            <p:ph type="ftr" sz="quarter" idx="1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3" name="Slaida numura vietturis 2">
            <a:extLst>
              <a:ext uri="{FF2B5EF4-FFF2-40B4-BE49-F238E27FC236}">
                <a16:creationId xmlns:a16="http://schemas.microsoft.com/office/drawing/2014/main" id="{BEF95851-91E2-8A11-FA74-E56E587C1D90}"/>
              </a:ext>
            </a:extLst>
          </p:cNvPr>
          <p:cNvSpPr>
            <a:spLocks noGrp="1"/>
          </p:cNvSpPr>
          <p:nvPr>
            <p:ph type="sldNum" sz="quarter" idx="11"/>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Virsraksts 3">
            <a:extLst>
              <a:ext uri="{FF2B5EF4-FFF2-40B4-BE49-F238E27FC236}">
                <a16:creationId xmlns:a16="http://schemas.microsoft.com/office/drawing/2014/main" id="{853D25DA-A44A-FF7F-385A-7A73570290F9}"/>
              </a:ext>
            </a:extLst>
          </p:cNvPr>
          <p:cNvSpPr>
            <a:spLocks noGrp="1"/>
          </p:cNvSpPr>
          <p:nvPr>
            <p:ph type="title"/>
          </p:nvPr>
        </p:nvSpPr>
        <p:spPr>
          <a:xfrm>
            <a:off x="648000" y="180000"/>
            <a:ext cx="10515600" cy="1051200"/>
          </a:xfrm>
        </p:spPr>
        <p:txBody>
          <a:bodyPr/>
          <a:lstStyle/>
          <a:p>
            <a:r>
              <a:rPr lang="lv-LV"/>
              <a:t>Rediģēt šablona virsraksta stilu</a:t>
            </a:r>
          </a:p>
        </p:txBody>
      </p:sp>
    </p:spTree>
    <p:extLst>
      <p:ext uri="{BB962C8B-B14F-4D97-AF65-F5344CB8AC3E}">
        <p14:creationId xmlns:p14="http://schemas.microsoft.com/office/powerpoint/2010/main" val="1670986078"/>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Nodaļu slaids_3_gaišs">
    <p:bg>
      <p:bgRef idx="1001">
        <a:schemeClr val="bg2"/>
      </p:bgRef>
    </p:bg>
    <p:spTree>
      <p:nvGrpSpPr>
        <p:cNvPr id="1" name=""/>
        <p:cNvGrpSpPr/>
        <p:nvPr/>
      </p:nvGrpSpPr>
      <p:grpSpPr>
        <a:xfrm>
          <a:off x="0" y="0"/>
          <a:ext cx="0" cy="0"/>
          <a:chOff x="0" y="0"/>
          <a:chExt cx="0" cy="0"/>
        </a:xfrm>
      </p:grpSpPr>
      <p:sp>
        <p:nvSpPr>
          <p:cNvPr id="9" name="Attēla vietturis 3">
            <a:extLst>
              <a:ext uri="{FF2B5EF4-FFF2-40B4-BE49-F238E27FC236}">
                <a16:creationId xmlns:a16="http://schemas.microsoft.com/office/drawing/2014/main" id="{0E7B2D84-9332-4CE7-85D3-68EC9467A81F}"/>
              </a:ext>
            </a:extLst>
          </p:cNvPr>
          <p:cNvSpPr>
            <a:spLocks noGrp="1"/>
          </p:cNvSpPr>
          <p:nvPr>
            <p:ph type="pic" sz="quarter" idx="17"/>
          </p:nvPr>
        </p:nvSpPr>
        <p:spPr>
          <a:xfrm>
            <a:off x="6479177" y="0"/>
            <a:ext cx="5712823"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89235" y="2660949"/>
            <a:ext cx="4944534" cy="1536099"/>
          </a:xfrm>
        </p:spPr>
        <p:txBody>
          <a:bodyPr anchor="ctr">
            <a:noAutofit/>
          </a:bodyPr>
          <a:lstStyle>
            <a:lvl1pPr algn="l">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ksta vietturis 2">
            <a:extLst>
              <a:ext uri="{FF2B5EF4-FFF2-40B4-BE49-F238E27FC236}">
                <a16:creationId xmlns:a16="http://schemas.microsoft.com/office/drawing/2014/main" id="{2934EC70-A30C-493C-A998-600141D5D5CA}"/>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0C48A872-DBBB-3FD5-DE53-D633053D226C}"/>
              </a:ext>
            </a:extLst>
          </p:cNvPr>
          <p:cNvSpPr>
            <a:spLocks noGrp="1"/>
          </p:cNvSpPr>
          <p:nvPr>
            <p:ph type="ftr" sz="quarter" idx="18"/>
          </p:nvPr>
        </p:nvSpPr>
        <p:spPr>
          <a:xfrm>
            <a:off x="-68400" y="6084000"/>
            <a:ext cx="3880858" cy="396000"/>
          </a:xfrm>
          <a:ln>
            <a:solidFill>
              <a:schemeClr val="tx2"/>
            </a:solidFill>
          </a:ln>
        </p:spPr>
        <p:txBody>
          <a:bodyPr lIns="1188000" rIns="90000"/>
          <a:lstStyle>
            <a:lvl1pPr algn="l">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3509395"/>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 bulleti_2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1019"/>
          </a:xfrm>
        </p:spPr>
        <p:txBody>
          <a:bodyPr anchor="ctr">
            <a:noAutofit/>
          </a:bodyPr>
          <a:lstStyle>
            <a:lvl1pPr algn="ctr">
              <a:defRPr sz="3600">
                <a:solidFill>
                  <a:schemeClr val="tx1"/>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1628760" y="3174035"/>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5237322" y="3174035"/>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11" name="Ovāls 10">
            <a:extLst>
              <a:ext uri="{FF2B5EF4-FFF2-40B4-BE49-F238E27FC236}">
                <a16:creationId xmlns:a16="http://schemas.microsoft.com/office/drawing/2014/main" id="{0CE3ECBB-A2D6-4774-AE0A-5C08438A2617}"/>
              </a:ext>
            </a:extLst>
          </p:cNvPr>
          <p:cNvSpPr/>
          <p:nvPr userDrawn="1"/>
        </p:nvSpPr>
        <p:spPr>
          <a:xfrm>
            <a:off x="8845885" y="3174035"/>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1051022" y="5243359"/>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eksta vietturis 6">
            <a:extLst>
              <a:ext uri="{FF2B5EF4-FFF2-40B4-BE49-F238E27FC236}">
                <a16:creationId xmlns:a16="http://schemas.microsoft.com/office/drawing/2014/main" id="{785A10D4-8BDE-4E52-903A-ED418CE245EC}"/>
              </a:ext>
            </a:extLst>
          </p:cNvPr>
          <p:cNvSpPr>
            <a:spLocks noGrp="1"/>
          </p:cNvSpPr>
          <p:nvPr>
            <p:ph type="body" sz="quarter" idx="11" hasCustomPrompt="1"/>
          </p:nvPr>
        </p:nvSpPr>
        <p:spPr>
          <a:xfrm>
            <a:off x="4659584" y="5243359"/>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eksta vietturis 6">
            <a:extLst>
              <a:ext uri="{FF2B5EF4-FFF2-40B4-BE49-F238E27FC236}">
                <a16:creationId xmlns:a16="http://schemas.microsoft.com/office/drawing/2014/main" id="{FB7D3BA4-75F2-4C90-9113-C6553423AD7E}"/>
              </a:ext>
            </a:extLst>
          </p:cNvPr>
          <p:cNvSpPr>
            <a:spLocks noGrp="1"/>
          </p:cNvSpPr>
          <p:nvPr>
            <p:ph type="body" sz="quarter" idx="12" hasCustomPrompt="1"/>
          </p:nvPr>
        </p:nvSpPr>
        <p:spPr>
          <a:xfrm>
            <a:off x="8268147" y="5243359"/>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2016824" y="3567604"/>
            <a:ext cx="941229" cy="937387"/>
          </a:xfrm>
        </p:spPr>
        <p:txBody>
          <a:bodyPr/>
          <a:lstStyle>
            <a:lvl1pPr algn="ctr">
              <a:defRPr sz="1800">
                <a:solidFill>
                  <a:schemeClr val="tx1"/>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5625386" y="3567604"/>
            <a:ext cx="941229" cy="937387"/>
          </a:xfrm>
        </p:spPr>
        <p:txBody>
          <a:bodyPr/>
          <a:lstStyle>
            <a:lvl1pPr algn="ctr">
              <a:defRPr sz="1800">
                <a:solidFill>
                  <a:schemeClr val="tx1"/>
                </a:solidFill>
              </a:defRPr>
            </a:lvl1pPr>
          </a:lstStyle>
          <a:p>
            <a:r>
              <a:rPr lang="lv-LV" dirty="0"/>
              <a:t>Ikona</a:t>
            </a:r>
          </a:p>
        </p:txBody>
      </p:sp>
      <p:sp>
        <p:nvSpPr>
          <p:cNvPr id="20" name="Tiešsaistes attēla vietturis 11">
            <a:extLst>
              <a:ext uri="{FF2B5EF4-FFF2-40B4-BE49-F238E27FC236}">
                <a16:creationId xmlns:a16="http://schemas.microsoft.com/office/drawing/2014/main" id="{25C7EB2D-25D3-4623-9066-7E6459E88BD9}"/>
              </a:ext>
            </a:extLst>
          </p:cNvPr>
          <p:cNvSpPr>
            <a:spLocks noGrp="1"/>
          </p:cNvSpPr>
          <p:nvPr>
            <p:ph type="clipArt" sz="quarter" idx="15" hasCustomPrompt="1"/>
          </p:nvPr>
        </p:nvSpPr>
        <p:spPr>
          <a:xfrm>
            <a:off x="9233948" y="3567604"/>
            <a:ext cx="941229" cy="937387"/>
          </a:xfrm>
        </p:spPr>
        <p:txBody>
          <a:bodyPr/>
          <a:lstStyle>
            <a:lvl1pPr algn="ctr">
              <a:defRPr sz="18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01A9811B-3682-9771-F04D-216D65F10575}"/>
              </a:ext>
            </a:extLst>
          </p:cNvPr>
          <p:cNvSpPr>
            <a:spLocks noGrp="1"/>
          </p:cNvSpPr>
          <p:nvPr>
            <p:ph type="ftr" sz="quarter" idx="16"/>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556DAF9C-DE6B-3B88-3CC1-5B411F0AC174}"/>
              </a:ext>
            </a:extLst>
          </p:cNvPr>
          <p:cNvSpPr>
            <a:spLocks noGrp="1"/>
          </p:cNvSpPr>
          <p:nvPr>
            <p:ph type="sldNum" sz="quarter" idx="17"/>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888135768"/>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3 bulleti_attēls_4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6" y="764440"/>
            <a:ext cx="6327328" cy="1134029"/>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12" name="Grafika 11">
            <a:extLst>
              <a:ext uri="{FF2B5EF4-FFF2-40B4-BE49-F238E27FC236}">
                <a16:creationId xmlns:a16="http://schemas.microsoft.com/office/drawing/2014/main" id="{B5D2E0A8-63EE-4747-84DF-422333F7F79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5" name="Tiešsaistes attēla vietturis 5">
            <a:extLst>
              <a:ext uri="{FF2B5EF4-FFF2-40B4-BE49-F238E27FC236}">
                <a16:creationId xmlns:a16="http://schemas.microsoft.com/office/drawing/2014/main" id="{65C3D0E7-FD4C-43E9-9517-CF9FE9FC9AF7}"/>
              </a:ext>
            </a:extLst>
          </p:cNvPr>
          <p:cNvSpPr>
            <a:spLocks noGrp="1"/>
          </p:cNvSpPr>
          <p:nvPr>
            <p:ph type="clipArt" sz="quarter" idx="10" hasCustomPrompt="1"/>
          </p:nvPr>
        </p:nvSpPr>
        <p:spPr>
          <a:xfrm>
            <a:off x="888942" y="3519654"/>
            <a:ext cx="699943" cy="699944"/>
          </a:xfrm>
        </p:spPr>
        <p:txBody>
          <a:bodyPr>
            <a:normAutofit/>
          </a:bodyPr>
          <a:lstStyle>
            <a:lvl1pPr algn="ctr">
              <a:defRPr sz="1400">
                <a:solidFill>
                  <a:schemeClr val="tx1"/>
                </a:solidFill>
              </a:defRPr>
            </a:lvl1pPr>
          </a:lstStyle>
          <a:p>
            <a:r>
              <a:rPr lang="lv-LV" dirty="0"/>
              <a:t>ikona</a:t>
            </a:r>
          </a:p>
        </p:txBody>
      </p:sp>
      <p:sp>
        <p:nvSpPr>
          <p:cNvPr id="16" name="Tiešsaistes attēla vietturis 5">
            <a:extLst>
              <a:ext uri="{FF2B5EF4-FFF2-40B4-BE49-F238E27FC236}">
                <a16:creationId xmlns:a16="http://schemas.microsoft.com/office/drawing/2014/main" id="{54A7D392-D8C8-44C5-9A1A-63932F80F496}"/>
              </a:ext>
            </a:extLst>
          </p:cNvPr>
          <p:cNvSpPr>
            <a:spLocks noGrp="1"/>
          </p:cNvSpPr>
          <p:nvPr>
            <p:ph type="clipArt" sz="quarter" idx="11" hasCustomPrompt="1"/>
          </p:nvPr>
        </p:nvSpPr>
        <p:spPr>
          <a:xfrm>
            <a:off x="888942" y="4861676"/>
            <a:ext cx="699943" cy="699944"/>
          </a:xfrm>
        </p:spPr>
        <p:txBody>
          <a:bodyPr>
            <a:normAutofit/>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2D0B4B96-18DF-4037-9797-0CAC186025B6}"/>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FB0BE344-B06E-4EC7-9DFA-6648E3068138}"/>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9" name="Teksta vietturis 8">
            <a:extLst>
              <a:ext uri="{FF2B5EF4-FFF2-40B4-BE49-F238E27FC236}">
                <a16:creationId xmlns:a16="http://schemas.microsoft.com/office/drawing/2014/main" id="{2FFBECF7-C1E0-446C-BF59-299033E4C9E2}"/>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F049A56F-DB4F-4F84-9CD7-98161C8895DB}"/>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1" name="Tiešsaistes attēla vietturis 5">
            <a:extLst>
              <a:ext uri="{FF2B5EF4-FFF2-40B4-BE49-F238E27FC236}">
                <a16:creationId xmlns:a16="http://schemas.microsoft.com/office/drawing/2014/main" id="{1CFD50C1-50EA-4C98-82C5-EE637F061678}"/>
              </a:ext>
            </a:extLst>
          </p:cNvPr>
          <p:cNvSpPr>
            <a:spLocks noGrp="1"/>
          </p:cNvSpPr>
          <p:nvPr>
            <p:ph type="clipArt" sz="quarter" idx="26" hasCustomPrompt="1"/>
          </p:nvPr>
        </p:nvSpPr>
        <p:spPr>
          <a:xfrm>
            <a:off x="888942"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A967AF7E-9DAB-42A0-9205-16C415B6FB6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8B65E321-5380-4A84-A2A8-78B99D902D1F}"/>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101DB0B0-F066-4E29-830B-545730D5C34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5D00E602-E8E4-44B9-90EF-DE8A1BBE76B4}"/>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EC5B46B4-DFCE-4C2A-AFC3-683FCA7DAFAA}"/>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902B7492-A7EA-4B30-9CA8-E75BA4471CC5}"/>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5597C3CD-8C20-A0CF-FFD6-9014AA9598C1}"/>
              </a:ext>
            </a:extLst>
          </p:cNvPr>
          <p:cNvSpPr>
            <a:spLocks noGrp="1"/>
          </p:cNvSpPr>
          <p:nvPr>
            <p:ph type="ftr" sz="quarter" idx="30"/>
          </p:nvPr>
        </p:nvSpPr>
        <p:spPr>
          <a:xfrm>
            <a:off x="4944000" y="6281625"/>
            <a:ext cx="2304000" cy="365125"/>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26139753"/>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Attāls_teksts_gaišs">
    <p:bg>
      <p:bgRef idx="1001">
        <a:schemeClr val="bg2"/>
      </p:bgRef>
    </p:bg>
    <p:spTree>
      <p:nvGrpSpPr>
        <p:cNvPr id="1" name=""/>
        <p:cNvGrpSpPr/>
        <p:nvPr/>
      </p:nvGrpSpPr>
      <p:grpSpPr>
        <a:xfrm>
          <a:off x="0" y="0"/>
          <a:ext cx="0" cy="0"/>
          <a:chOff x="0" y="0"/>
          <a:chExt cx="0" cy="0"/>
        </a:xfrm>
      </p:grpSpPr>
      <p:sp>
        <p:nvSpPr>
          <p:cNvPr id="3" name="Kājenes vietturis 2">
            <a:extLst>
              <a:ext uri="{FF2B5EF4-FFF2-40B4-BE49-F238E27FC236}">
                <a16:creationId xmlns:a16="http://schemas.microsoft.com/office/drawing/2014/main" id="{891D7E8A-86FB-029F-FEA4-395742FFE65D}"/>
              </a:ext>
            </a:extLst>
          </p:cNvPr>
          <p:cNvSpPr>
            <a:spLocks noGrp="1"/>
          </p:cNvSpPr>
          <p:nvPr>
            <p:ph type="ftr" sz="quarter" idx="20"/>
          </p:nvPr>
        </p:nvSpPr>
        <p:spPr>
          <a:xfrm>
            <a:off x="5973533"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DE65E05E-1457-890A-BA45-25C931DB6BE1}"/>
              </a:ext>
            </a:extLst>
          </p:cNvPr>
          <p:cNvSpPr>
            <a:spLocks noGrp="1"/>
          </p:cNvSpPr>
          <p:nvPr>
            <p:ph type="sldNum" sz="quarter" idx="21"/>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37" name="Taisnstūris 36">
            <a:extLst>
              <a:ext uri="{FF2B5EF4-FFF2-40B4-BE49-F238E27FC236}">
                <a16:creationId xmlns:a16="http://schemas.microsoft.com/office/drawing/2014/main" id="{37AA131B-96F1-5A5A-F3F0-DFF5E1EBE496}"/>
              </a:ext>
            </a:extLst>
          </p:cNvPr>
          <p:cNvSpPr/>
          <p:nvPr userDrawn="1"/>
        </p:nvSpPr>
        <p:spPr>
          <a:xfrm rot="16200000">
            <a:off x="-443055" y="443057"/>
            <a:ext cx="126000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ksta vietturis 13">
            <a:extLst>
              <a:ext uri="{FF2B5EF4-FFF2-40B4-BE49-F238E27FC236}">
                <a16:creationId xmlns:a16="http://schemas.microsoft.com/office/drawing/2014/main" id="{5B62F811-623B-4968-D678-3DB3CE781A77}"/>
              </a:ext>
            </a:extLst>
          </p:cNvPr>
          <p:cNvSpPr>
            <a:spLocks noGrp="1"/>
          </p:cNvSpPr>
          <p:nvPr>
            <p:ph type="body" sz="quarter" idx="13" hasCustomPrompt="1"/>
          </p:nvPr>
        </p:nvSpPr>
        <p:spPr>
          <a:xfrm>
            <a:off x="655332" y="3429000"/>
            <a:ext cx="3271626" cy="2681177"/>
          </a:xfrm>
        </p:spPr>
        <p:txBody>
          <a:bodyPr anchor="t">
            <a:noAutofit/>
          </a:bodyPr>
          <a:lstStyle>
            <a:lvl1pPr algn="ct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a:t>
            </a:r>
          </a:p>
        </p:txBody>
      </p:sp>
      <p:pic>
        <p:nvPicPr>
          <p:cNvPr id="20" name="Grafika 19">
            <a:extLst>
              <a:ext uri="{FF2B5EF4-FFF2-40B4-BE49-F238E27FC236}">
                <a16:creationId xmlns:a16="http://schemas.microsoft.com/office/drawing/2014/main" id="{8AC0849B-A964-01DE-2BEC-CE233F1C5F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0" name="Teksta vietturis 39">
            <a:extLst>
              <a:ext uri="{FF2B5EF4-FFF2-40B4-BE49-F238E27FC236}">
                <a16:creationId xmlns:a16="http://schemas.microsoft.com/office/drawing/2014/main" id="{BADB8E67-686A-B78B-1BFD-31838868B701}"/>
              </a:ext>
            </a:extLst>
          </p:cNvPr>
          <p:cNvSpPr>
            <a:spLocks noGrp="1"/>
          </p:cNvSpPr>
          <p:nvPr>
            <p:ph type="body" sz="quarter" idx="36" hasCustomPrompt="1"/>
          </p:nvPr>
        </p:nvSpPr>
        <p:spPr>
          <a:xfrm>
            <a:off x="655332" y="2824280"/>
            <a:ext cx="3271626" cy="471962"/>
          </a:xfrm>
        </p:spPr>
        <p:txBody>
          <a:bodyPr anchor="ctr"/>
          <a:lstStyle>
            <a:lvl1pPr algn="ctr">
              <a:defRPr sz="2000" b="1"/>
            </a:lvl1pPr>
            <a:lvl2pPr>
              <a:defRPr sz="1800"/>
            </a:lvl2pPr>
            <a:lvl3pPr>
              <a:defRPr sz="1800"/>
            </a:lvl3pPr>
            <a:lvl4pPr>
              <a:defRPr sz="1800"/>
            </a:lvl4pPr>
            <a:lvl5pPr>
              <a:defRPr sz="1800"/>
            </a:lvl5pPr>
          </a:lstStyle>
          <a:p>
            <a:pPr lvl="0"/>
            <a:r>
              <a:rPr lang="lv-LV" dirty="0"/>
              <a:t>Tēma numur viens</a:t>
            </a:r>
          </a:p>
        </p:txBody>
      </p:sp>
      <p:sp>
        <p:nvSpPr>
          <p:cNvPr id="38" name="Virsraksts 3">
            <a:extLst>
              <a:ext uri="{FF2B5EF4-FFF2-40B4-BE49-F238E27FC236}">
                <a16:creationId xmlns:a16="http://schemas.microsoft.com/office/drawing/2014/main" id="{C072A6AE-CB72-801F-C872-48D5911A1845}"/>
              </a:ext>
            </a:extLst>
          </p:cNvPr>
          <p:cNvSpPr>
            <a:spLocks noGrp="1"/>
          </p:cNvSpPr>
          <p:nvPr>
            <p:ph type="title"/>
          </p:nvPr>
        </p:nvSpPr>
        <p:spPr>
          <a:xfrm>
            <a:off x="647999" y="180000"/>
            <a:ext cx="10882571" cy="1051200"/>
          </a:xfrm>
        </p:spPr>
        <p:txBody>
          <a:bodyPr/>
          <a:lstStyle>
            <a:lvl1pPr>
              <a:defRPr sz="3600"/>
            </a:lvl1pPr>
          </a:lstStyle>
          <a:p>
            <a:r>
              <a:rPr lang="lv-LV" dirty="0"/>
              <a:t>Rediģēt šablona virsraksta stilu</a:t>
            </a:r>
          </a:p>
        </p:txBody>
      </p:sp>
      <p:sp>
        <p:nvSpPr>
          <p:cNvPr id="11" name="Tiešsaistes attēla vietturis 5">
            <a:extLst>
              <a:ext uri="{FF2B5EF4-FFF2-40B4-BE49-F238E27FC236}">
                <a16:creationId xmlns:a16="http://schemas.microsoft.com/office/drawing/2014/main" id="{A38E0A26-C614-08E2-21F2-46B15ACBF35E}"/>
              </a:ext>
            </a:extLst>
          </p:cNvPr>
          <p:cNvSpPr>
            <a:spLocks noGrp="1"/>
          </p:cNvSpPr>
          <p:nvPr>
            <p:ph type="clipArt" sz="quarter" idx="10" hasCustomPrompt="1"/>
          </p:nvPr>
        </p:nvSpPr>
        <p:spPr>
          <a:xfrm>
            <a:off x="1867680" y="1668946"/>
            <a:ext cx="846931" cy="846932"/>
          </a:xfrm>
          <a:noFill/>
        </p:spPr>
        <p:txBody>
          <a:bodyPr/>
          <a:lstStyle>
            <a:lvl1pPr algn="ctr">
              <a:defRPr sz="1400">
                <a:solidFill>
                  <a:schemeClr val="tx1"/>
                </a:solidFill>
              </a:defRPr>
            </a:lvl1pPr>
          </a:lstStyle>
          <a:p>
            <a:r>
              <a:rPr lang="lv-LV" dirty="0"/>
              <a:t>ikona</a:t>
            </a:r>
          </a:p>
        </p:txBody>
      </p:sp>
      <p:sp>
        <p:nvSpPr>
          <p:cNvPr id="42" name="Teksta vietturis 13">
            <a:extLst>
              <a:ext uri="{FF2B5EF4-FFF2-40B4-BE49-F238E27FC236}">
                <a16:creationId xmlns:a16="http://schemas.microsoft.com/office/drawing/2014/main" id="{056F33A5-49AC-27B6-ACB3-494CA2860F5F}"/>
              </a:ext>
            </a:extLst>
          </p:cNvPr>
          <p:cNvSpPr>
            <a:spLocks noGrp="1"/>
          </p:cNvSpPr>
          <p:nvPr>
            <p:ph type="body" sz="quarter" idx="37" hasCustomPrompt="1"/>
          </p:nvPr>
        </p:nvSpPr>
        <p:spPr>
          <a:xfrm>
            <a:off x="4479800" y="3427332"/>
            <a:ext cx="3271626" cy="2681177"/>
          </a:xfrm>
        </p:spPr>
        <p:txBody>
          <a:bodyPr anchor="t">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a:t>
            </a:r>
          </a:p>
        </p:txBody>
      </p:sp>
      <p:sp>
        <p:nvSpPr>
          <p:cNvPr id="43" name="Teksta vietturis 39">
            <a:extLst>
              <a:ext uri="{FF2B5EF4-FFF2-40B4-BE49-F238E27FC236}">
                <a16:creationId xmlns:a16="http://schemas.microsoft.com/office/drawing/2014/main" id="{21BBBC2D-1F39-725B-907F-CDA936050253}"/>
              </a:ext>
            </a:extLst>
          </p:cNvPr>
          <p:cNvSpPr>
            <a:spLocks noGrp="1"/>
          </p:cNvSpPr>
          <p:nvPr>
            <p:ph type="body" sz="quarter" idx="38" hasCustomPrompt="1"/>
          </p:nvPr>
        </p:nvSpPr>
        <p:spPr>
          <a:xfrm>
            <a:off x="4479800" y="2822612"/>
            <a:ext cx="3271626" cy="471962"/>
          </a:xfrm>
        </p:spPr>
        <p:txBody>
          <a:bodyPr anchor="ctr"/>
          <a:lstStyle>
            <a:lvl1pPr algn="ctr">
              <a:defRPr sz="2000" b="1"/>
            </a:lvl1pPr>
            <a:lvl2pPr>
              <a:defRPr sz="1800"/>
            </a:lvl2pPr>
            <a:lvl3pPr>
              <a:defRPr sz="1800"/>
            </a:lvl3pPr>
            <a:lvl4pPr>
              <a:defRPr sz="1800"/>
            </a:lvl4pPr>
            <a:lvl5pPr>
              <a:defRPr sz="1800"/>
            </a:lvl5pPr>
          </a:lstStyle>
          <a:p>
            <a:pPr lvl="0"/>
            <a:r>
              <a:rPr lang="lv-LV" dirty="0"/>
              <a:t>Tēma numur divi</a:t>
            </a:r>
          </a:p>
        </p:txBody>
      </p:sp>
      <p:sp>
        <p:nvSpPr>
          <p:cNvPr id="44" name="Tiešsaistes attēla vietturis 5">
            <a:extLst>
              <a:ext uri="{FF2B5EF4-FFF2-40B4-BE49-F238E27FC236}">
                <a16:creationId xmlns:a16="http://schemas.microsoft.com/office/drawing/2014/main" id="{21E68105-E470-6438-CDCD-906F2F537B7B}"/>
              </a:ext>
            </a:extLst>
          </p:cNvPr>
          <p:cNvSpPr>
            <a:spLocks noGrp="1"/>
          </p:cNvSpPr>
          <p:nvPr>
            <p:ph type="clipArt" sz="quarter" idx="39" hasCustomPrompt="1"/>
          </p:nvPr>
        </p:nvSpPr>
        <p:spPr>
          <a:xfrm>
            <a:off x="5692148" y="1667278"/>
            <a:ext cx="846931" cy="846932"/>
          </a:xfrm>
          <a:noFill/>
        </p:spPr>
        <p:txBody>
          <a:bodyPr/>
          <a:lstStyle>
            <a:lvl1pPr algn="ctr">
              <a:defRPr sz="1400">
                <a:solidFill>
                  <a:schemeClr val="tx1"/>
                </a:solidFill>
              </a:defRPr>
            </a:lvl1pPr>
          </a:lstStyle>
          <a:p>
            <a:r>
              <a:rPr lang="lv-LV" dirty="0"/>
              <a:t>ikona</a:t>
            </a:r>
          </a:p>
        </p:txBody>
      </p:sp>
      <p:sp>
        <p:nvSpPr>
          <p:cNvPr id="50" name="Teksta vietturis 13">
            <a:extLst>
              <a:ext uri="{FF2B5EF4-FFF2-40B4-BE49-F238E27FC236}">
                <a16:creationId xmlns:a16="http://schemas.microsoft.com/office/drawing/2014/main" id="{944ACA7F-E4B8-6B22-F3D6-83F775F2FCC0}"/>
              </a:ext>
            </a:extLst>
          </p:cNvPr>
          <p:cNvSpPr>
            <a:spLocks noGrp="1"/>
          </p:cNvSpPr>
          <p:nvPr>
            <p:ph type="body" sz="quarter" idx="40" hasCustomPrompt="1"/>
          </p:nvPr>
        </p:nvSpPr>
        <p:spPr>
          <a:xfrm>
            <a:off x="8258944" y="3427332"/>
            <a:ext cx="3271626" cy="2681177"/>
          </a:xfrm>
        </p:spPr>
        <p:txBody>
          <a:bodyPr anchor="t">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a:t>
            </a:r>
          </a:p>
        </p:txBody>
      </p:sp>
      <p:sp>
        <p:nvSpPr>
          <p:cNvPr id="51" name="Teksta vietturis 39">
            <a:extLst>
              <a:ext uri="{FF2B5EF4-FFF2-40B4-BE49-F238E27FC236}">
                <a16:creationId xmlns:a16="http://schemas.microsoft.com/office/drawing/2014/main" id="{0B5D626E-75D7-6EE4-7524-6596373E9908}"/>
              </a:ext>
            </a:extLst>
          </p:cNvPr>
          <p:cNvSpPr>
            <a:spLocks noGrp="1"/>
          </p:cNvSpPr>
          <p:nvPr>
            <p:ph type="body" sz="quarter" idx="41" hasCustomPrompt="1"/>
          </p:nvPr>
        </p:nvSpPr>
        <p:spPr>
          <a:xfrm>
            <a:off x="8258944" y="2822612"/>
            <a:ext cx="3271626" cy="471962"/>
          </a:xfrm>
        </p:spPr>
        <p:txBody>
          <a:bodyPr anchor="ctr"/>
          <a:lstStyle>
            <a:lvl1pPr algn="ctr">
              <a:defRPr sz="2000" b="1"/>
            </a:lvl1pPr>
            <a:lvl2pPr>
              <a:defRPr sz="1800"/>
            </a:lvl2pPr>
            <a:lvl3pPr>
              <a:defRPr sz="1800"/>
            </a:lvl3pPr>
            <a:lvl4pPr>
              <a:defRPr sz="1800"/>
            </a:lvl4pPr>
            <a:lvl5pPr>
              <a:defRPr sz="1800"/>
            </a:lvl5pPr>
          </a:lstStyle>
          <a:p>
            <a:pPr lvl="0"/>
            <a:r>
              <a:rPr lang="lv-LV" dirty="0"/>
              <a:t>Tēma numur trīs</a:t>
            </a:r>
          </a:p>
        </p:txBody>
      </p:sp>
      <p:sp>
        <p:nvSpPr>
          <p:cNvPr id="52" name="Tiešsaistes attēla vietturis 5">
            <a:extLst>
              <a:ext uri="{FF2B5EF4-FFF2-40B4-BE49-F238E27FC236}">
                <a16:creationId xmlns:a16="http://schemas.microsoft.com/office/drawing/2014/main" id="{83BBEEBE-0C4A-8E44-B0FA-B79B61D252D4}"/>
              </a:ext>
            </a:extLst>
          </p:cNvPr>
          <p:cNvSpPr>
            <a:spLocks noGrp="1"/>
          </p:cNvSpPr>
          <p:nvPr>
            <p:ph type="clipArt" sz="quarter" idx="42" hasCustomPrompt="1"/>
          </p:nvPr>
        </p:nvSpPr>
        <p:spPr>
          <a:xfrm>
            <a:off x="9494878" y="1667278"/>
            <a:ext cx="846931" cy="846932"/>
          </a:xfrm>
          <a:noFill/>
        </p:spPr>
        <p:txBody>
          <a:bodyPr/>
          <a:lstStyle>
            <a:lvl1pPr algn="ctr">
              <a:defRPr sz="1400">
                <a:solidFill>
                  <a:schemeClr val="tx1"/>
                </a:solidFill>
              </a:defRPr>
            </a:lvl1pPr>
          </a:lstStyle>
          <a:p>
            <a:r>
              <a:rPr lang="lv-LV" dirty="0"/>
              <a:t>ikona</a:t>
            </a:r>
          </a:p>
        </p:txBody>
      </p:sp>
    </p:spTree>
    <p:extLst>
      <p:ext uri="{BB962C8B-B14F-4D97-AF65-F5344CB8AC3E}">
        <p14:creationId xmlns:p14="http://schemas.microsoft.com/office/powerpoint/2010/main" val="27718552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Nodaļu slaids_2">
    <p:bg>
      <p:bgRef idx="1001">
        <a:schemeClr val="bg1"/>
      </p:bgRef>
    </p:bg>
    <p:spTree>
      <p:nvGrpSpPr>
        <p:cNvPr id="1" name=""/>
        <p:cNvGrpSpPr/>
        <p:nvPr/>
      </p:nvGrpSpPr>
      <p:grpSpPr>
        <a:xfrm>
          <a:off x="0" y="0"/>
          <a:ext cx="0" cy="0"/>
          <a:chOff x="0" y="0"/>
          <a:chExt cx="0" cy="0"/>
        </a:xfrm>
      </p:grpSpPr>
      <p:sp>
        <p:nvSpPr>
          <p:cNvPr id="4" name="Attēla vietturis 3">
            <a:extLst>
              <a:ext uri="{FF2B5EF4-FFF2-40B4-BE49-F238E27FC236}">
                <a16:creationId xmlns:a16="http://schemas.microsoft.com/office/drawing/2014/main" id="{94FA05F5-4513-4C4D-BE68-14A951826E33}"/>
              </a:ext>
            </a:extLst>
          </p:cNvPr>
          <p:cNvSpPr>
            <a:spLocks noGrp="1"/>
          </p:cNvSpPr>
          <p:nvPr>
            <p:ph type="pic" sz="quarter" idx="17"/>
          </p:nvPr>
        </p:nvSpPr>
        <p:spPr>
          <a:xfrm>
            <a:off x="0" y="3049588"/>
            <a:ext cx="12192000" cy="3808412"/>
          </a:xfrm>
        </p:spPr>
        <p:txBody>
          <a:bodyP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1138165"/>
            <a:ext cx="9144000" cy="1351711"/>
          </a:xfrm>
        </p:spPr>
        <p:txBody>
          <a:bodyPr anchor="ctr">
            <a:noAutofit/>
          </a:bodyPr>
          <a:lstStyle>
            <a:lvl1pPr algn="ctr">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rgbClr val="489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eksta vietturis 2">
            <a:extLst>
              <a:ext uri="{FF2B5EF4-FFF2-40B4-BE49-F238E27FC236}">
                <a16:creationId xmlns:a16="http://schemas.microsoft.com/office/drawing/2014/main" id="{94A0B9D4-0678-4245-B15F-F6AD87863F10}"/>
              </a:ext>
            </a:extLst>
          </p:cNvPr>
          <p:cNvSpPr>
            <a:spLocks noGrp="1"/>
          </p:cNvSpPr>
          <p:nvPr>
            <p:ph type="body" sz="quarter" idx="16" hasCustomPrompt="1"/>
          </p:nvPr>
        </p:nvSpPr>
        <p:spPr>
          <a:xfrm>
            <a:off x="8859624"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Kājenes vietturis 2">
            <a:extLst>
              <a:ext uri="{FF2B5EF4-FFF2-40B4-BE49-F238E27FC236}">
                <a16:creationId xmlns:a16="http://schemas.microsoft.com/office/drawing/2014/main" id="{A1E30478-B3DB-B3DA-ABD4-D2B932DBEFB1}"/>
              </a:ext>
            </a:extLst>
          </p:cNvPr>
          <p:cNvSpPr>
            <a:spLocks noGrp="1"/>
          </p:cNvSpPr>
          <p:nvPr>
            <p:ph type="ftr" sz="quarter" idx="18"/>
          </p:nvPr>
        </p:nvSpPr>
        <p:spPr>
          <a:ln>
            <a:solidFill>
              <a:schemeClr val="tx1"/>
            </a:solidFill>
          </a:ln>
        </p:spPr>
        <p:txBody>
          <a:body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0926237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saļud slaids_4">
    <p:bg>
      <p:bgRef idx="1001">
        <a:schemeClr val="bg1"/>
      </p:bgRef>
    </p:bg>
    <p:spTree>
      <p:nvGrpSpPr>
        <p:cNvPr id="1" name=""/>
        <p:cNvGrpSpPr/>
        <p:nvPr/>
      </p:nvGrpSpPr>
      <p:grpSpPr>
        <a:xfrm>
          <a:off x="0" y="0"/>
          <a:ext cx="0" cy="0"/>
          <a:chOff x="0" y="0"/>
          <a:chExt cx="0" cy="0"/>
        </a:xfrm>
      </p:grpSpPr>
      <p:sp>
        <p:nvSpPr>
          <p:cNvPr id="5" name="Attēla vietturis 4">
            <a:extLst>
              <a:ext uri="{FF2B5EF4-FFF2-40B4-BE49-F238E27FC236}">
                <a16:creationId xmlns:a16="http://schemas.microsoft.com/office/drawing/2014/main" id="{C334D339-F50E-41AC-B26E-B40FAE717D48}"/>
              </a:ext>
            </a:extLst>
          </p:cNvPr>
          <p:cNvSpPr>
            <a:spLocks noGrp="1"/>
          </p:cNvSpPr>
          <p:nvPr>
            <p:ph type="pic" sz="quarter" idx="10"/>
          </p:nvPr>
        </p:nvSpPr>
        <p:spPr>
          <a:xfrm>
            <a:off x="0" y="0"/>
            <a:ext cx="3049200" cy="6858000"/>
          </a:xfrm>
        </p:spPr>
        <p:txBody>
          <a:bodyPr anchor="ctr"/>
          <a:lstStyle>
            <a:lvl1pPr algn="ctr">
              <a:defRPr>
                <a:solidFill>
                  <a:schemeClr val="tx1"/>
                </a:solidFill>
              </a:defRPr>
            </a:lvl1pPr>
          </a:lstStyle>
          <a:p>
            <a:endParaRPr lang="lv-LV"/>
          </a:p>
        </p:txBody>
      </p:sp>
      <p:sp>
        <p:nvSpPr>
          <p:cNvPr id="11" name="Teksta vietturis 10">
            <a:extLst>
              <a:ext uri="{FF2B5EF4-FFF2-40B4-BE49-F238E27FC236}">
                <a16:creationId xmlns:a16="http://schemas.microsoft.com/office/drawing/2014/main" id="{7AE3D4A5-FF58-4E05-8C10-35A5C3770850}"/>
              </a:ext>
            </a:extLst>
          </p:cNvPr>
          <p:cNvSpPr>
            <a:spLocks noGrp="1"/>
          </p:cNvSpPr>
          <p:nvPr>
            <p:ph type="body" sz="quarter" idx="14" hasCustomPrompt="1"/>
          </p:nvPr>
        </p:nvSpPr>
        <p:spPr>
          <a:xfrm>
            <a:off x="87700"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2" name="Attēla vietturis 4">
            <a:extLst>
              <a:ext uri="{FF2B5EF4-FFF2-40B4-BE49-F238E27FC236}">
                <a16:creationId xmlns:a16="http://schemas.microsoft.com/office/drawing/2014/main" id="{EBAD0DB5-9F73-45DA-9681-B27DB6B98754}"/>
              </a:ext>
            </a:extLst>
          </p:cNvPr>
          <p:cNvSpPr>
            <a:spLocks noGrp="1"/>
          </p:cNvSpPr>
          <p:nvPr>
            <p:ph type="pic" sz="quarter" idx="15"/>
          </p:nvPr>
        </p:nvSpPr>
        <p:spPr>
          <a:xfrm>
            <a:off x="3049552" y="0"/>
            <a:ext cx="3049200" cy="6858000"/>
          </a:xfrm>
        </p:spPr>
        <p:txBody>
          <a:bodyPr anchor="ctr"/>
          <a:lstStyle>
            <a:lvl1pPr algn="ctr">
              <a:defRPr>
                <a:solidFill>
                  <a:schemeClr val="tx1"/>
                </a:solidFill>
              </a:defRPr>
            </a:lvl1pPr>
          </a:lstStyle>
          <a:p>
            <a:endParaRPr lang="lv-LV"/>
          </a:p>
        </p:txBody>
      </p:sp>
      <p:sp>
        <p:nvSpPr>
          <p:cNvPr id="13" name="Teksta vietturis 10">
            <a:extLst>
              <a:ext uri="{FF2B5EF4-FFF2-40B4-BE49-F238E27FC236}">
                <a16:creationId xmlns:a16="http://schemas.microsoft.com/office/drawing/2014/main" id="{22DF889B-CA36-484E-9A97-9F4FFA2B03BE}"/>
              </a:ext>
            </a:extLst>
          </p:cNvPr>
          <p:cNvSpPr>
            <a:spLocks noGrp="1"/>
          </p:cNvSpPr>
          <p:nvPr>
            <p:ph type="body" sz="quarter" idx="16" hasCustomPrompt="1"/>
          </p:nvPr>
        </p:nvSpPr>
        <p:spPr>
          <a:xfrm>
            <a:off x="3137252"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4" name="Attēla vietturis 4">
            <a:extLst>
              <a:ext uri="{FF2B5EF4-FFF2-40B4-BE49-F238E27FC236}">
                <a16:creationId xmlns:a16="http://schemas.microsoft.com/office/drawing/2014/main" id="{2960321A-B651-4383-A7BF-3F07EDA94244}"/>
              </a:ext>
            </a:extLst>
          </p:cNvPr>
          <p:cNvSpPr>
            <a:spLocks noGrp="1"/>
          </p:cNvSpPr>
          <p:nvPr>
            <p:ph type="pic" sz="quarter" idx="17"/>
          </p:nvPr>
        </p:nvSpPr>
        <p:spPr>
          <a:xfrm>
            <a:off x="6096888" y="0"/>
            <a:ext cx="3049200" cy="6858000"/>
          </a:xfrm>
        </p:spPr>
        <p:txBody>
          <a:bodyPr anchor="ctr"/>
          <a:lstStyle>
            <a:lvl1pPr algn="ctr">
              <a:defRPr>
                <a:solidFill>
                  <a:schemeClr val="tx1"/>
                </a:solidFill>
              </a:defRPr>
            </a:lvl1pPr>
          </a:lstStyle>
          <a:p>
            <a:endParaRPr lang="lv-LV"/>
          </a:p>
        </p:txBody>
      </p:sp>
      <p:sp>
        <p:nvSpPr>
          <p:cNvPr id="15" name="Teksta vietturis 10">
            <a:extLst>
              <a:ext uri="{FF2B5EF4-FFF2-40B4-BE49-F238E27FC236}">
                <a16:creationId xmlns:a16="http://schemas.microsoft.com/office/drawing/2014/main" id="{F2FEFB05-ADA8-4DBD-AAE4-BA98770FB272}"/>
              </a:ext>
            </a:extLst>
          </p:cNvPr>
          <p:cNvSpPr>
            <a:spLocks noGrp="1"/>
          </p:cNvSpPr>
          <p:nvPr>
            <p:ph type="body" sz="quarter" idx="18" hasCustomPrompt="1"/>
          </p:nvPr>
        </p:nvSpPr>
        <p:spPr>
          <a:xfrm>
            <a:off x="6187616"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6" name="Attēla vietturis 4">
            <a:extLst>
              <a:ext uri="{FF2B5EF4-FFF2-40B4-BE49-F238E27FC236}">
                <a16:creationId xmlns:a16="http://schemas.microsoft.com/office/drawing/2014/main" id="{29477DC8-A61E-41CA-B100-6B6EEC26FB1E}"/>
              </a:ext>
            </a:extLst>
          </p:cNvPr>
          <p:cNvSpPr>
            <a:spLocks noGrp="1"/>
          </p:cNvSpPr>
          <p:nvPr>
            <p:ph type="pic" sz="quarter" idx="19"/>
          </p:nvPr>
        </p:nvSpPr>
        <p:spPr>
          <a:xfrm>
            <a:off x="9146440" y="0"/>
            <a:ext cx="3049200" cy="6858000"/>
          </a:xfrm>
        </p:spPr>
        <p:txBody>
          <a:bodyPr anchor="ctr"/>
          <a:lstStyle>
            <a:lvl1pPr algn="ctr">
              <a:defRPr>
                <a:solidFill>
                  <a:schemeClr val="tx1"/>
                </a:solidFill>
              </a:defRPr>
            </a:lvl1pPr>
          </a:lstStyle>
          <a:p>
            <a:endParaRPr lang="lv-LV"/>
          </a:p>
        </p:txBody>
      </p:sp>
      <p:sp>
        <p:nvSpPr>
          <p:cNvPr id="17" name="Teksta vietturis 10">
            <a:extLst>
              <a:ext uri="{FF2B5EF4-FFF2-40B4-BE49-F238E27FC236}">
                <a16:creationId xmlns:a16="http://schemas.microsoft.com/office/drawing/2014/main" id="{849E6248-C0AC-4A15-A91C-053061BA75D3}"/>
              </a:ext>
            </a:extLst>
          </p:cNvPr>
          <p:cNvSpPr>
            <a:spLocks noGrp="1"/>
          </p:cNvSpPr>
          <p:nvPr>
            <p:ph type="body" sz="quarter" idx="20" hasCustomPrompt="1"/>
          </p:nvPr>
        </p:nvSpPr>
        <p:spPr>
          <a:xfrm>
            <a:off x="9237168" y="381193"/>
            <a:ext cx="2870200" cy="1151274"/>
          </a:xfrm>
        </p:spPr>
        <p:txBody>
          <a:bodyPr anchor="ctr"/>
          <a:lstStyle>
            <a:lvl1pPr algn="ctr">
              <a:defRPr sz="3200">
                <a:solidFill>
                  <a:schemeClr val="tx1"/>
                </a:solidFill>
                <a:latin typeface="+mj-lt"/>
              </a:defRPr>
            </a:lvl1pPr>
          </a:lstStyle>
          <a:p>
            <a:pPr lvl="0"/>
            <a:r>
              <a:rPr lang="lv-LV" dirty="0"/>
              <a:t>Vieta tekstam</a:t>
            </a:r>
          </a:p>
        </p:txBody>
      </p:sp>
    </p:spTree>
    <p:extLst>
      <p:ext uri="{BB962C8B-B14F-4D97-AF65-F5344CB8AC3E}">
        <p14:creationId xmlns:p14="http://schemas.microsoft.com/office/powerpoint/2010/main" val="270121675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daļu slaids_4_gaišs">
    <p:bg>
      <p:bgRef idx="1001">
        <a:schemeClr val="bg2"/>
      </p:bgRef>
    </p:bg>
    <p:spTree>
      <p:nvGrpSpPr>
        <p:cNvPr id="1" name=""/>
        <p:cNvGrpSpPr/>
        <p:nvPr/>
      </p:nvGrpSpPr>
      <p:grpSpPr>
        <a:xfrm>
          <a:off x="0" y="0"/>
          <a:ext cx="0" cy="0"/>
          <a:chOff x="0" y="0"/>
          <a:chExt cx="0" cy="0"/>
        </a:xfrm>
      </p:grpSpPr>
      <p:sp>
        <p:nvSpPr>
          <p:cNvPr id="5" name="Attēla vietturis 4">
            <a:extLst>
              <a:ext uri="{FF2B5EF4-FFF2-40B4-BE49-F238E27FC236}">
                <a16:creationId xmlns:a16="http://schemas.microsoft.com/office/drawing/2014/main" id="{C334D339-F50E-41AC-B26E-B40FAE717D48}"/>
              </a:ext>
            </a:extLst>
          </p:cNvPr>
          <p:cNvSpPr>
            <a:spLocks noGrp="1"/>
          </p:cNvSpPr>
          <p:nvPr>
            <p:ph type="pic" sz="quarter" idx="10"/>
          </p:nvPr>
        </p:nvSpPr>
        <p:spPr>
          <a:xfrm>
            <a:off x="0" y="0"/>
            <a:ext cx="3049200" cy="6858000"/>
          </a:xfrm>
        </p:spPr>
        <p:txBody>
          <a:bodyPr anchor="ctr"/>
          <a:lstStyle>
            <a:lvl1pPr algn="ctr">
              <a:defRPr>
                <a:solidFill>
                  <a:schemeClr val="tx1"/>
                </a:solidFill>
              </a:defRPr>
            </a:lvl1pPr>
          </a:lstStyle>
          <a:p>
            <a:endParaRPr lang="lv-LV"/>
          </a:p>
        </p:txBody>
      </p:sp>
      <p:sp>
        <p:nvSpPr>
          <p:cNvPr id="11" name="Teksta vietturis 10">
            <a:extLst>
              <a:ext uri="{FF2B5EF4-FFF2-40B4-BE49-F238E27FC236}">
                <a16:creationId xmlns:a16="http://schemas.microsoft.com/office/drawing/2014/main" id="{7AE3D4A5-FF58-4E05-8C10-35A5C3770850}"/>
              </a:ext>
            </a:extLst>
          </p:cNvPr>
          <p:cNvSpPr>
            <a:spLocks noGrp="1"/>
          </p:cNvSpPr>
          <p:nvPr>
            <p:ph type="body" sz="quarter" idx="14" hasCustomPrompt="1"/>
          </p:nvPr>
        </p:nvSpPr>
        <p:spPr>
          <a:xfrm>
            <a:off x="87700"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2" name="Attēla vietturis 4">
            <a:extLst>
              <a:ext uri="{FF2B5EF4-FFF2-40B4-BE49-F238E27FC236}">
                <a16:creationId xmlns:a16="http://schemas.microsoft.com/office/drawing/2014/main" id="{EBAD0DB5-9F73-45DA-9681-B27DB6B98754}"/>
              </a:ext>
            </a:extLst>
          </p:cNvPr>
          <p:cNvSpPr>
            <a:spLocks noGrp="1"/>
          </p:cNvSpPr>
          <p:nvPr>
            <p:ph type="pic" sz="quarter" idx="15"/>
          </p:nvPr>
        </p:nvSpPr>
        <p:spPr>
          <a:xfrm>
            <a:off x="3049552" y="0"/>
            <a:ext cx="3049200" cy="6858000"/>
          </a:xfrm>
        </p:spPr>
        <p:txBody>
          <a:bodyPr anchor="ctr"/>
          <a:lstStyle>
            <a:lvl1pPr algn="ctr">
              <a:defRPr>
                <a:solidFill>
                  <a:schemeClr val="tx1"/>
                </a:solidFill>
              </a:defRPr>
            </a:lvl1pPr>
          </a:lstStyle>
          <a:p>
            <a:endParaRPr lang="lv-LV"/>
          </a:p>
        </p:txBody>
      </p:sp>
      <p:sp>
        <p:nvSpPr>
          <p:cNvPr id="13" name="Teksta vietturis 10">
            <a:extLst>
              <a:ext uri="{FF2B5EF4-FFF2-40B4-BE49-F238E27FC236}">
                <a16:creationId xmlns:a16="http://schemas.microsoft.com/office/drawing/2014/main" id="{22DF889B-CA36-484E-9A97-9F4FFA2B03BE}"/>
              </a:ext>
            </a:extLst>
          </p:cNvPr>
          <p:cNvSpPr>
            <a:spLocks noGrp="1"/>
          </p:cNvSpPr>
          <p:nvPr>
            <p:ph type="body" sz="quarter" idx="16" hasCustomPrompt="1"/>
          </p:nvPr>
        </p:nvSpPr>
        <p:spPr>
          <a:xfrm>
            <a:off x="3137252"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4" name="Attēla vietturis 4">
            <a:extLst>
              <a:ext uri="{FF2B5EF4-FFF2-40B4-BE49-F238E27FC236}">
                <a16:creationId xmlns:a16="http://schemas.microsoft.com/office/drawing/2014/main" id="{2960321A-B651-4383-A7BF-3F07EDA94244}"/>
              </a:ext>
            </a:extLst>
          </p:cNvPr>
          <p:cNvSpPr>
            <a:spLocks noGrp="1"/>
          </p:cNvSpPr>
          <p:nvPr>
            <p:ph type="pic" sz="quarter" idx="17"/>
          </p:nvPr>
        </p:nvSpPr>
        <p:spPr>
          <a:xfrm>
            <a:off x="6096888" y="0"/>
            <a:ext cx="3049200" cy="6858000"/>
          </a:xfrm>
        </p:spPr>
        <p:txBody>
          <a:bodyPr anchor="ctr"/>
          <a:lstStyle>
            <a:lvl1pPr algn="ctr">
              <a:defRPr>
                <a:solidFill>
                  <a:schemeClr val="tx1"/>
                </a:solidFill>
              </a:defRPr>
            </a:lvl1pPr>
          </a:lstStyle>
          <a:p>
            <a:endParaRPr lang="lv-LV"/>
          </a:p>
        </p:txBody>
      </p:sp>
      <p:sp>
        <p:nvSpPr>
          <p:cNvPr id="15" name="Teksta vietturis 10">
            <a:extLst>
              <a:ext uri="{FF2B5EF4-FFF2-40B4-BE49-F238E27FC236}">
                <a16:creationId xmlns:a16="http://schemas.microsoft.com/office/drawing/2014/main" id="{F2FEFB05-ADA8-4DBD-AAE4-BA98770FB272}"/>
              </a:ext>
            </a:extLst>
          </p:cNvPr>
          <p:cNvSpPr>
            <a:spLocks noGrp="1"/>
          </p:cNvSpPr>
          <p:nvPr>
            <p:ph type="body" sz="quarter" idx="18" hasCustomPrompt="1"/>
          </p:nvPr>
        </p:nvSpPr>
        <p:spPr>
          <a:xfrm>
            <a:off x="6187616" y="381193"/>
            <a:ext cx="2870200" cy="1151274"/>
          </a:xfrm>
        </p:spPr>
        <p:txBody>
          <a:bodyPr anchor="ctr"/>
          <a:lstStyle>
            <a:lvl1pPr algn="ctr">
              <a:defRPr sz="3200">
                <a:solidFill>
                  <a:schemeClr val="tx1"/>
                </a:solidFill>
                <a:latin typeface="+mj-lt"/>
              </a:defRPr>
            </a:lvl1pPr>
          </a:lstStyle>
          <a:p>
            <a:pPr lvl="0"/>
            <a:r>
              <a:rPr lang="lv-LV" dirty="0"/>
              <a:t>Vieta tekstam</a:t>
            </a:r>
          </a:p>
        </p:txBody>
      </p:sp>
      <p:sp>
        <p:nvSpPr>
          <p:cNvPr id="16" name="Attēla vietturis 4">
            <a:extLst>
              <a:ext uri="{FF2B5EF4-FFF2-40B4-BE49-F238E27FC236}">
                <a16:creationId xmlns:a16="http://schemas.microsoft.com/office/drawing/2014/main" id="{29477DC8-A61E-41CA-B100-6B6EEC26FB1E}"/>
              </a:ext>
            </a:extLst>
          </p:cNvPr>
          <p:cNvSpPr>
            <a:spLocks noGrp="1"/>
          </p:cNvSpPr>
          <p:nvPr>
            <p:ph type="pic" sz="quarter" idx="19"/>
          </p:nvPr>
        </p:nvSpPr>
        <p:spPr>
          <a:xfrm>
            <a:off x="9146440" y="0"/>
            <a:ext cx="3049200" cy="6858000"/>
          </a:xfrm>
        </p:spPr>
        <p:txBody>
          <a:bodyPr anchor="ctr"/>
          <a:lstStyle>
            <a:lvl1pPr algn="ctr">
              <a:defRPr>
                <a:solidFill>
                  <a:schemeClr val="tx1"/>
                </a:solidFill>
              </a:defRPr>
            </a:lvl1pPr>
          </a:lstStyle>
          <a:p>
            <a:endParaRPr lang="lv-LV"/>
          </a:p>
        </p:txBody>
      </p:sp>
      <p:sp>
        <p:nvSpPr>
          <p:cNvPr id="17" name="Teksta vietturis 10">
            <a:extLst>
              <a:ext uri="{FF2B5EF4-FFF2-40B4-BE49-F238E27FC236}">
                <a16:creationId xmlns:a16="http://schemas.microsoft.com/office/drawing/2014/main" id="{849E6248-C0AC-4A15-A91C-053061BA75D3}"/>
              </a:ext>
            </a:extLst>
          </p:cNvPr>
          <p:cNvSpPr>
            <a:spLocks noGrp="1"/>
          </p:cNvSpPr>
          <p:nvPr>
            <p:ph type="body" sz="quarter" idx="20" hasCustomPrompt="1"/>
          </p:nvPr>
        </p:nvSpPr>
        <p:spPr>
          <a:xfrm>
            <a:off x="9237168" y="381193"/>
            <a:ext cx="2870200" cy="1151274"/>
          </a:xfrm>
        </p:spPr>
        <p:txBody>
          <a:bodyPr anchor="ctr"/>
          <a:lstStyle>
            <a:lvl1pPr algn="ctr">
              <a:defRPr sz="3200">
                <a:solidFill>
                  <a:schemeClr val="tx1"/>
                </a:solidFill>
                <a:latin typeface="+mj-lt"/>
              </a:defRPr>
            </a:lvl1pPr>
          </a:lstStyle>
          <a:p>
            <a:pPr lvl="0"/>
            <a:r>
              <a:rPr lang="lv-LV" dirty="0"/>
              <a:t>Vieta tekstam</a:t>
            </a:r>
          </a:p>
        </p:txBody>
      </p:sp>
    </p:spTree>
    <p:extLst>
      <p:ext uri="{BB962C8B-B14F-4D97-AF65-F5344CB8AC3E}">
        <p14:creationId xmlns:p14="http://schemas.microsoft.com/office/powerpoint/2010/main" val="247058757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ulleti - attēls">
    <p:bg>
      <p:bgRef idx="1001">
        <a:schemeClr val="bg1"/>
      </p:bgRef>
    </p:bg>
    <p:spTree>
      <p:nvGrpSpPr>
        <p:cNvPr id="1" name=""/>
        <p:cNvGrpSpPr/>
        <p:nvPr/>
      </p:nvGrpSpPr>
      <p:grpSpPr>
        <a:xfrm>
          <a:off x="0" y="0"/>
          <a:ext cx="0" cy="0"/>
          <a:chOff x="0" y="0"/>
          <a:chExt cx="0" cy="0"/>
        </a:xfrm>
      </p:grpSpPr>
      <p:sp>
        <p:nvSpPr>
          <p:cNvPr id="6" name="Virsraksts 1">
            <a:extLst>
              <a:ext uri="{FF2B5EF4-FFF2-40B4-BE49-F238E27FC236}">
                <a16:creationId xmlns:a16="http://schemas.microsoft.com/office/drawing/2014/main" id="{5BC09011-6FBC-4FE1-B59F-0FCFAE424F20}"/>
              </a:ext>
            </a:extLst>
          </p:cNvPr>
          <p:cNvSpPr>
            <a:spLocks noGrp="1"/>
          </p:cNvSpPr>
          <p:nvPr>
            <p:ph type="ctrTitle"/>
          </p:nvPr>
        </p:nvSpPr>
        <p:spPr>
          <a:xfrm>
            <a:off x="619431" y="735226"/>
            <a:ext cx="5597124" cy="1933833"/>
          </a:xfrm>
        </p:spPr>
        <p:txBody>
          <a:bodyPr anchor="ctr">
            <a:noAutofit/>
          </a:bodyPr>
          <a:lstStyle>
            <a:lvl1pPr algn="l">
              <a:defRPr sz="3600">
                <a:solidFill>
                  <a:schemeClr val="tx1"/>
                </a:solidFill>
              </a:defRPr>
            </a:lvl1pPr>
          </a:lstStyle>
          <a:p>
            <a:r>
              <a:rPr lang="lv-LV" dirty="0"/>
              <a:t>Rediģēt šablona virsraksta stilu</a:t>
            </a:r>
          </a:p>
        </p:txBody>
      </p:sp>
      <p:sp>
        <p:nvSpPr>
          <p:cNvPr id="8" name="Ovāls 7">
            <a:extLst>
              <a:ext uri="{FF2B5EF4-FFF2-40B4-BE49-F238E27FC236}">
                <a16:creationId xmlns:a16="http://schemas.microsoft.com/office/drawing/2014/main" id="{D1E37B25-C02B-47EA-9E24-8BF619955855}"/>
              </a:ext>
            </a:extLst>
          </p:cNvPr>
          <p:cNvSpPr/>
          <p:nvPr userDrawn="1"/>
        </p:nvSpPr>
        <p:spPr>
          <a:xfrm>
            <a:off x="757515" y="3033241"/>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2224147" y="3325394"/>
            <a:ext cx="3992408" cy="760413"/>
          </a:xfrm>
        </p:spPr>
        <p:txBody>
          <a:bodyPr anchor="ctr"/>
          <a:lstStyle>
            <a:lvl1pPr algn="l">
              <a:spcBef>
                <a:spcPts val="0"/>
              </a:spcBef>
              <a:spcAft>
                <a:spcPts val="1000"/>
              </a:spcAft>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934731" y="3212378"/>
            <a:ext cx="941229" cy="937387"/>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757515" y="4780633"/>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2224147" y="5072786"/>
            <a:ext cx="3992408" cy="760413"/>
          </a:xfrm>
        </p:spPr>
        <p:txBody>
          <a:bodyPr anchor="ctr"/>
          <a:lstStyle>
            <a:lvl1pPr algn="l">
              <a:spcBef>
                <a:spcPts val="0"/>
              </a:spcBef>
              <a:spcAft>
                <a:spcPts val="1000"/>
              </a:spcAft>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934731" y="4959770"/>
            <a:ext cx="941229" cy="937387"/>
          </a:xfrm>
        </p:spPr>
        <p:txBody>
          <a:bodyPr/>
          <a:lstStyle>
            <a:lvl1pPr algn="ctr">
              <a:defRPr sz="1600">
                <a:solidFill>
                  <a:schemeClr val="tx1"/>
                </a:solidFill>
              </a:defRPr>
            </a:lvl1pPr>
          </a:lstStyle>
          <a:p>
            <a:r>
              <a:rPr lang="lv-LV" dirty="0"/>
              <a:t>Ikona</a:t>
            </a:r>
          </a:p>
        </p:txBody>
      </p:sp>
      <p:sp>
        <p:nvSpPr>
          <p:cNvPr id="17" name="Taisnstūris 16">
            <a:extLst>
              <a:ext uri="{FF2B5EF4-FFF2-40B4-BE49-F238E27FC236}">
                <a16:creationId xmlns:a16="http://schemas.microsoft.com/office/drawing/2014/main" id="{B80DD24C-4FDB-42A3-B34A-7E58662F8D1A}"/>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ttēla vietturis 3">
            <a:extLst>
              <a:ext uri="{FF2B5EF4-FFF2-40B4-BE49-F238E27FC236}">
                <a16:creationId xmlns:a16="http://schemas.microsoft.com/office/drawing/2014/main" id="{499AE503-AFE9-4A8A-923A-BF00C144EB84}"/>
              </a:ext>
            </a:extLst>
          </p:cNvPr>
          <p:cNvSpPr>
            <a:spLocks noGrp="1"/>
          </p:cNvSpPr>
          <p:nvPr>
            <p:ph type="pic" sz="quarter" idx="17"/>
          </p:nvPr>
        </p:nvSpPr>
        <p:spPr>
          <a:xfrm>
            <a:off x="6864824" y="0"/>
            <a:ext cx="5327176" cy="6858000"/>
          </a:xfrm>
        </p:spPr>
        <p:txBody>
          <a:bodyPr anchor="ctr"/>
          <a:lstStyle>
            <a:lvl1pPr algn="ctr">
              <a:defRPr>
                <a:solidFill>
                  <a:schemeClr val="tx1"/>
                </a:solidFill>
              </a:defRPr>
            </a:lvl1pPr>
          </a:lstStyle>
          <a:p>
            <a:endParaRPr lang="lv-LV"/>
          </a:p>
        </p:txBody>
      </p:sp>
      <p:sp>
        <p:nvSpPr>
          <p:cNvPr id="2" name="Slaida numura vietturis 1">
            <a:extLst>
              <a:ext uri="{FF2B5EF4-FFF2-40B4-BE49-F238E27FC236}">
                <a16:creationId xmlns:a16="http://schemas.microsoft.com/office/drawing/2014/main" id="{214A998A-71A7-4CD6-AFA2-52AC38E62743}"/>
              </a:ext>
            </a:extLst>
          </p:cNvPr>
          <p:cNvSpPr>
            <a:spLocks noGrp="1"/>
          </p:cNvSpPr>
          <p:nvPr>
            <p:ph type="sldNum" sz="quarter" idx="18"/>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3" name="Kājenes vietturis 2">
            <a:extLst>
              <a:ext uri="{FF2B5EF4-FFF2-40B4-BE49-F238E27FC236}">
                <a16:creationId xmlns:a16="http://schemas.microsoft.com/office/drawing/2014/main" id="{4ACB4305-D441-8624-6E56-402C6B800606}"/>
              </a:ext>
            </a:extLst>
          </p:cNvPr>
          <p:cNvSpPr>
            <a:spLocks noGrp="1"/>
          </p:cNvSpPr>
          <p:nvPr>
            <p:ph type="ftr" sz="quarter" idx="19"/>
          </p:nvPr>
        </p:nvSpPr>
        <p:spPr>
          <a:xfrm>
            <a:off x="3912555" y="6288735"/>
            <a:ext cx="2304000" cy="360000"/>
          </a:xfrm>
        </p:spPr>
        <p:txBody>
          <a:bodyPr/>
          <a:lstStyle>
            <a:lvl1pPr algn="r">
              <a:defRPr spc="200" baseline="0">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6" name="Teksta vietturis 2">
            <a:extLst>
              <a:ext uri="{FF2B5EF4-FFF2-40B4-BE49-F238E27FC236}">
                <a16:creationId xmlns:a16="http://schemas.microsoft.com/office/drawing/2014/main" id="{DBC6A0C3-DED7-425F-B890-489FDD29EF41}"/>
              </a:ext>
            </a:extLst>
          </p:cNvPr>
          <p:cNvSpPr>
            <a:spLocks noGrp="1"/>
          </p:cNvSpPr>
          <p:nvPr>
            <p:ph type="body" sz="quarter" idx="16" hasCustomPrompt="1"/>
          </p:nvPr>
        </p:nvSpPr>
        <p:spPr>
          <a:xfrm>
            <a:off x="7143343" y="6282000"/>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2383728003"/>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bulleti_attēls_gaišs">
    <p:bg>
      <p:bgRef idx="1001">
        <a:schemeClr val="bg2"/>
      </p:bgRef>
    </p:bg>
    <p:spTree>
      <p:nvGrpSpPr>
        <p:cNvPr id="1" name=""/>
        <p:cNvGrpSpPr/>
        <p:nvPr/>
      </p:nvGrpSpPr>
      <p:grpSpPr>
        <a:xfrm>
          <a:off x="0" y="0"/>
          <a:ext cx="0" cy="0"/>
          <a:chOff x="0" y="0"/>
          <a:chExt cx="0" cy="0"/>
        </a:xfrm>
      </p:grpSpPr>
      <p:sp>
        <p:nvSpPr>
          <p:cNvPr id="8" name="Ovāls 7">
            <a:extLst>
              <a:ext uri="{FF2B5EF4-FFF2-40B4-BE49-F238E27FC236}">
                <a16:creationId xmlns:a16="http://schemas.microsoft.com/office/drawing/2014/main" id="{D1E37B25-C02B-47EA-9E24-8BF619955855}"/>
              </a:ext>
            </a:extLst>
          </p:cNvPr>
          <p:cNvSpPr/>
          <p:nvPr userDrawn="1"/>
        </p:nvSpPr>
        <p:spPr>
          <a:xfrm>
            <a:off x="757515" y="3033241"/>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2224147" y="3325394"/>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934731" y="3212378"/>
            <a:ext cx="941229" cy="937387"/>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757515" y="4780633"/>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2224147" y="5072786"/>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934731" y="4959770"/>
            <a:ext cx="941229" cy="937387"/>
          </a:xfrm>
        </p:spPr>
        <p:txBody>
          <a:bodyPr/>
          <a:lstStyle>
            <a:lvl1pPr algn="ctr">
              <a:defRPr sz="1600">
                <a:solidFill>
                  <a:schemeClr val="tx1"/>
                </a:solidFill>
              </a:defRPr>
            </a:lvl1pPr>
          </a:lstStyle>
          <a:p>
            <a:r>
              <a:rPr lang="lv-LV" dirty="0"/>
              <a:t>Ikona</a:t>
            </a:r>
          </a:p>
        </p:txBody>
      </p:sp>
      <p:sp>
        <p:nvSpPr>
          <p:cNvPr id="17" name="Taisnstūris 16">
            <a:extLst>
              <a:ext uri="{FF2B5EF4-FFF2-40B4-BE49-F238E27FC236}">
                <a16:creationId xmlns:a16="http://schemas.microsoft.com/office/drawing/2014/main" id="{929C6D5C-5DDE-4F08-BBC0-6CDE15398C6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ttēla vietturis 3">
            <a:extLst>
              <a:ext uri="{FF2B5EF4-FFF2-40B4-BE49-F238E27FC236}">
                <a16:creationId xmlns:a16="http://schemas.microsoft.com/office/drawing/2014/main" id="{C1C07C91-DB0B-4B94-8D98-48C44BF60D95}"/>
              </a:ext>
            </a:extLst>
          </p:cNvPr>
          <p:cNvSpPr>
            <a:spLocks noGrp="1"/>
          </p:cNvSpPr>
          <p:nvPr>
            <p:ph type="pic" sz="quarter" idx="17"/>
          </p:nvPr>
        </p:nvSpPr>
        <p:spPr>
          <a:xfrm>
            <a:off x="6864824" y="0"/>
            <a:ext cx="5327176" cy="6858000"/>
          </a:xfrm>
        </p:spPr>
        <p:txBody>
          <a:bodyPr anchor="ctr"/>
          <a:lstStyle>
            <a:lvl1pPr algn="ctr">
              <a:defRPr>
                <a:solidFill>
                  <a:schemeClr val="tx1"/>
                </a:solidFill>
              </a:defRPr>
            </a:lvl1pPr>
          </a:lstStyle>
          <a:p>
            <a:endParaRPr lang="lv-LV"/>
          </a:p>
        </p:txBody>
      </p:sp>
      <p:sp>
        <p:nvSpPr>
          <p:cNvPr id="2" name="Virsraksts 1">
            <a:extLst>
              <a:ext uri="{FF2B5EF4-FFF2-40B4-BE49-F238E27FC236}">
                <a16:creationId xmlns:a16="http://schemas.microsoft.com/office/drawing/2014/main" id="{77EE9D69-59EA-4B59-8359-3E361B003CBE}"/>
              </a:ext>
            </a:extLst>
          </p:cNvPr>
          <p:cNvSpPr>
            <a:spLocks noGrp="1"/>
          </p:cNvSpPr>
          <p:nvPr>
            <p:ph type="title"/>
          </p:nvPr>
        </p:nvSpPr>
        <p:spPr>
          <a:xfrm>
            <a:off x="661427" y="735227"/>
            <a:ext cx="5555128" cy="1927654"/>
          </a:xfrm>
        </p:spPr>
        <p:txBody>
          <a:bodyPr/>
          <a:lstStyle>
            <a:lvl1pPr>
              <a:defRPr sz="3600">
                <a:solidFill>
                  <a:schemeClr val="tx1"/>
                </a:solidFill>
              </a:defRPr>
            </a:lvl1pPr>
          </a:lstStyle>
          <a:p>
            <a:r>
              <a:rPr lang="lv-LV" dirty="0"/>
              <a:t>Rediģēt šablona virsraksta stilu</a:t>
            </a:r>
          </a:p>
        </p:txBody>
      </p:sp>
      <p:sp>
        <p:nvSpPr>
          <p:cNvPr id="3" name="Slaida numura vietturis 2">
            <a:extLst>
              <a:ext uri="{FF2B5EF4-FFF2-40B4-BE49-F238E27FC236}">
                <a16:creationId xmlns:a16="http://schemas.microsoft.com/office/drawing/2014/main" id="{2EE53C67-DF6F-4202-A91A-44EDFA7119F7}"/>
              </a:ext>
            </a:extLst>
          </p:cNvPr>
          <p:cNvSpPr>
            <a:spLocks noGrp="1"/>
          </p:cNvSpPr>
          <p:nvPr>
            <p:ph type="sldNum" sz="quarter" idx="18"/>
          </p:nvPr>
        </p:nvSpPr>
        <p:spPr/>
        <p:txBody>
          <a:bodyPr/>
          <a:lstStyle>
            <a:lvl1pPr>
              <a:defRPr>
                <a:solidFill>
                  <a:schemeClr val="tx2"/>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4E944427-DDB0-EFFC-52BA-660FA1ED0F16}"/>
              </a:ext>
            </a:extLst>
          </p:cNvPr>
          <p:cNvSpPr>
            <a:spLocks noGrp="1"/>
          </p:cNvSpPr>
          <p:nvPr>
            <p:ph type="ftr" sz="quarter" idx="19"/>
          </p:nvPr>
        </p:nvSpPr>
        <p:spPr>
          <a:xfrm>
            <a:off x="3912555" y="6281625"/>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6" name="Teksta vietturis 2">
            <a:extLst>
              <a:ext uri="{FF2B5EF4-FFF2-40B4-BE49-F238E27FC236}">
                <a16:creationId xmlns:a16="http://schemas.microsoft.com/office/drawing/2014/main" id="{3C1F142E-F920-4850-89FC-D3D550B87BD8}"/>
              </a:ext>
            </a:extLst>
          </p:cNvPr>
          <p:cNvSpPr>
            <a:spLocks noGrp="1"/>
          </p:cNvSpPr>
          <p:nvPr>
            <p:ph type="body" sz="quarter" idx="16" hasCustomPrompt="1"/>
          </p:nvPr>
        </p:nvSpPr>
        <p:spPr>
          <a:xfrm>
            <a:off x="7135969"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Tree>
    <p:extLst>
      <p:ext uri="{BB962C8B-B14F-4D97-AF65-F5344CB8AC3E}">
        <p14:creationId xmlns:p14="http://schemas.microsoft.com/office/powerpoint/2010/main" val="85079550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bulleti_attēls_2">
    <p:bg>
      <p:bgRef idx="1001">
        <a:schemeClr val="bg1"/>
      </p:bgRef>
    </p:bg>
    <p:spTree>
      <p:nvGrpSpPr>
        <p:cNvPr id="1" name=""/>
        <p:cNvGrpSpPr/>
        <p:nvPr/>
      </p:nvGrpSpPr>
      <p:grpSpPr>
        <a:xfrm>
          <a:off x="0" y="0"/>
          <a:ext cx="0" cy="0"/>
          <a:chOff x="0" y="0"/>
          <a:chExt cx="0" cy="0"/>
        </a:xfrm>
      </p:grpSpPr>
      <p:sp>
        <p:nvSpPr>
          <p:cNvPr id="17" name="Ovāls 16">
            <a:extLst>
              <a:ext uri="{FF2B5EF4-FFF2-40B4-BE49-F238E27FC236}">
                <a16:creationId xmlns:a16="http://schemas.microsoft.com/office/drawing/2014/main" id="{2A41FEB4-1A65-412C-A427-DBEC5682117B}"/>
              </a:ext>
            </a:extLst>
          </p:cNvPr>
          <p:cNvSpPr/>
          <p:nvPr userDrawn="1"/>
        </p:nvSpPr>
        <p:spPr>
          <a:xfrm>
            <a:off x="4833609" y="470106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18" name="Ovāls 17">
            <a:extLst>
              <a:ext uri="{FF2B5EF4-FFF2-40B4-BE49-F238E27FC236}">
                <a16:creationId xmlns:a16="http://schemas.microsoft.com/office/drawing/2014/main" id="{2172CD98-10B3-42E4-AE71-E71C5304CFA0}"/>
              </a:ext>
            </a:extLst>
          </p:cNvPr>
          <p:cNvSpPr/>
          <p:nvPr userDrawn="1"/>
        </p:nvSpPr>
        <p:spPr>
          <a:xfrm>
            <a:off x="4833609" y="336357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4833771" y="763842"/>
            <a:ext cx="6696802" cy="1107261"/>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956396"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4832978" y="2027861"/>
            <a:ext cx="6696802" cy="1001747"/>
          </a:xfrm>
        </p:spPr>
        <p:txBody>
          <a:bodyPr>
            <a:noAutofit/>
          </a:bodyPr>
          <a:lstStyle>
            <a:lvl1pPr>
              <a:lnSpc>
                <a:spcPct val="100000"/>
              </a:lnSpc>
              <a:spcAft>
                <a:spcPts val="1000"/>
              </a:spcAft>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4961309" y="4841857"/>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5968602" y="4728249"/>
            <a:ext cx="5561177"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5968602" y="5100400"/>
            <a:ext cx="5561177"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4961309" y="3498448"/>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5968602" y="3364368"/>
            <a:ext cx="5561177"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5968602" y="3736519"/>
            <a:ext cx="5561177"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1" name="Attēla vietturis 3">
            <a:extLst>
              <a:ext uri="{FF2B5EF4-FFF2-40B4-BE49-F238E27FC236}">
                <a16:creationId xmlns:a16="http://schemas.microsoft.com/office/drawing/2014/main" id="{72869A67-BA6D-49A7-97AF-22E2EBBEAA6D}"/>
              </a:ext>
            </a:extLst>
          </p:cNvPr>
          <p:cNvSpPr>
            <a:spLocks noGrp="1"/>
          </p:cNvSpPr>
          <p:nvPr>
            <p:ph type="pic" sz="quarter" idx="17"/>
          </p:nvPr>
        </p:nvSpPr>
        <p:spPr>
          <a:xfrm>
            <a:off x="0" y="0"/>
            <a:ext cx="3974690"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603CD57A-C6E1-5E2B-FD0D-D9825EFAFAE8}"/>
              </a:ext>
            </a:extLst>
          </p:cNvPr>
          <p:cNvSpPr>
            <a:spLocks noGrp="1"/>
          </p:cNvSpPr>
          <p:nvPr>
            <p:ph type="ftr" sz="quarter" idx="29"/>
          </p:nvPr>
        </p:nvSpPr>
        <p:spPr>
          <a:xfrm>
            <a:off x="4832978" y="62820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0" name="Teksta vietturis 2">
            <a:extLst>
              <a:ext uri="{FF2B5EF4-FFF2-40B4-BE49-F238E27FC236}">
                <a16:creationId xmlns:a16="http://schemas.microsoft.com/office/drawing/2014/main" id="{745BF629-5295-4838-8D6D-61033F00EE1C}"/>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92FD4C95-820A-4761-47D9-CD3A99E28371}"/>
              </a:ext>
            </a:extLst>
          </p:cNvPr>
          <p:cNvSpPr>
            <a:spLocks noGrp="1"/>
          </p:cNvSpPr>
          <p:nvPr>
            <p:ph type="sldNum" sz="quarter" idx="30"/>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881966897"/>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2 bulleti_attēls_2">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4833771" y="763842"/>
            <a:ext cx="6696802" cy="1107261"/>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956396"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4832978" y="2027861"/>
            <a:ext cx="6696802" cy="1001747"/>
          </a:xfrm>
        </p:spPr>
        <p:txBody>
          <a:bodyPr>
            <a:noAutofit/>
          </a:bodyPr>
          <a:lstStyle>
            <a:lvl1pPr>
              <a:lnSpc>
                <a:spcPct val="100000"/>
              </a:lnSpc>
              <a:spcAft>
                <a:spcPts val="1000"/>
              </a:spcAft>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4961309" y="4841857"/>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5968602" y="4728249"/>
            <a:ext cx="5561177"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5968602" y="5100400"/>
            <a:ext cx="5561177"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4961309" y="3498448"/>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5968602" y="3364368"/>
            <a:ext cx="5561177"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5968602" y="3736519"/>
            <a:ext cx="5561177"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1" name="Attēla vietturis 3">
            <a:extLst>
              <a:ext uri="{FF2B5EF4-FFF2-40B4-BE49-F238E27FC236}">
                <a16:creationId xmlns:a16="http://schemas.microsoft.com/office/drawing/2014/main" id="{72869A67-BA6D-49A7-97AF-22E2EBBEAA6D}"/>
              </a:ext>
            </a:extLst>
          </p:cNvPr>
          <p:cNvSpPr>
            <a:spLocks noGrp="1"/>
          </p:cNvSpPr>
          <p:nvPr>
            <p:ph type="pic" sz="quarter" idx="17"/>
          </p:nvPr>
        </p:nvSpPr>
        <p:spPr>
          <a:xfrm>
            <a:off x="0" y="0"/>
            <a:ext cx="3974690"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603CD57A-C6E1-5E2B-FD0D-D9825EFAFAE8}"/>
              </a:ext>
            </a:extLst>
          </p:cNvPr>
          <p:cNvSpPr>
            <a:spLocks noGrp="1"/>
          </p:cNvSpPr>
          <p:nvPr>
            <p:ph type="ftr" sz="quarter" idx="29"/>
          </p:nvPr>
        </p:nvSpPr>
        <p:spPr>
          <a:xfrm>
            <a:off x="4832978" y="62820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0" name="Teksta vietturis 2">
            <a:extLst>
              <a:ext uri="{FF2B5EF4-FFF2-40B4-BE49-F238E27FC236}">
                <a16:creationId xmlns:a16="http://schemas.microsoft.com/office/drawing/2014/main" id="{745BF629-5295-4838-8D6D-61033F00EE1C}"/>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92FD4C95-820A-4761-47D9-CD3A99E28371}"/>
              </a:ext>
            </a:extLst>
          </p:cNvPr>
          <p:cNvSpPr>
            <a:spLocks noGrp="1"/>
          </p:cNvSpPr>
          <p:nvPr>
            <p:ph type="sldNum" sz="quarter" idx="30"/>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51867583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ulslaids gaišs_1">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9917" y="1531018"/>
            <a:ext cx="7904480" cy="1351711"/>
          </a:xfrm>
        </p:spPr>
        <p:txBody>
          <a:bodyPr anchor="t">
            <a:noAutofit/>
          </a:bodyPr>
          <a:lstStyle>
            <a:lvl1pPr algn="l">
              <a:defRPr sz="4400">
                <a:solidFill>
                  <a:schemeClr val="tx1"/>
                </a:solidFill>
              </a:defRPr>
            </a:lvl1pPr>
          </a:lstStyle>
          <a:p>
            <a:r>
              <a:rPr lang="lv-LV" dirty="0"/>
              <a:t>Rediģēt šablona virsraksta stilu teksts ar 2 rindām</a:t>
            </a:r>
          </a:p>
        </p:txBody>
      </p:sp>
      <p:sp>
        <p:nvSpPr>
          <p:cNvPr id="3" name="Apakšvirsraksts 2">
            <a:extLst>
              <a:ext uri="{FF2B5EF4-FFF2-40B4-BE49-F238E27FC236}">
                <a16:creationId xmlns:a16="http://schemas.microsoft.com/office/drawing/2014/main" id="{CE586D95-6EED-4F7F-AC43-48CF7263EA3A}"/>
              </a:ext>
            </a:extLst>
          </p:cNvPr>
          <p:cNvSpPr>
            <a:spLocks noGrp="1"/>
          </p:cNvSpPr>
          <p:nvPr>
            <p:ph type="subTitle" idx="1" hasCustomPrompt="1"/>
          </p:nvPr>
        </p:nvSpPr>
        <p:spPr>
          <a:xfrm>
            <a:off x="664753" y="4574950"/>
            <a:ext cx="3053678" cy="924401"/>
          </a:xfrm>
        </p:spPr>
        <p:txBody>
          <a:bodyPr>
            <a:noAutofit/>
          </a:bodyPr>
          <a:lstStyle>
            <a:lvl1pPr marL="0" indent="0" algn="l">
              <a:lnSpc>
                <a:spcPct val="100000"/>
              </a:lnSpc>
              <a:spcBef>
                <a:spcPts val="0"/>
              </a:spcBef>
              <a:spcAft>
                <a:spcPts val="6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3" name="Teksta vietturis 9">
            <a:extLst>
              <a:ext uri="{FF2B5EF4-FFF2-40B4-BE49-F238E27FC236}">
                <a16:creationId xmlns:a16="http://schemas.microsoft.com/office/drawing/2014/main" id="{9DE1161C-9604-4751-BFE4-EB7CB92270C4}"/>
              </a:ext>
            </a:extLst>
          </p:cNvPr>
          <p:cNvSpPr>
            <a:spLocks noGrp="1"/>
          </p:cNvSpPr>
          <p:nvPr>
            <p:ph type="body" sz="quarter" idx="12" hasCustomPrompt="1"/>
          </p:nvPr>
        </p:nvSpPr>
        <p:spPr>
          <a:xfrm>
            <a:off x="670429" y="5499351"/>
            <a:ext cx="3048002"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pic>
        <p:nvPicPr>
          <p:cNvPr id="9" name="Grafika 8">
            <a:extLst>
              <a:ext uri="{FF2B5EF4-FFF2-40B4-BE49-F238E27FC236}">
                <a16:creationId xmlns:a16="http://schemas.microsoft.com/office/drawing/2014/main" id="{A2030015-BCA1-4384-8F6E-ABC8C0B0E2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5576" y="6032572"/>
            <a:ext cx="1272334" cy="450000"/>
          </a:xfrm>
          <a:prstGeom prst="rect">
            <a:avLst/>
          </a:prstGeom>
        </p:spPr>
      </p:pic>
      <p:sp>
        <p:nvSpPr>
          <p:cNvPr id="8" name="Taisnstūris 7">
            <a:extLst>
              <a:ext uri="{FF2B5EF4-FFF2-40B4-BE49-F238E27FC236}">
                <a16:creationId xmlns:a16="http://schemas.microsoft.com/office/drawing/2014/main" id="{0D15A4B7-D7E4-4814-A627-CB9FA148AA3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Kājenes vietturis 5">
            <a:extLst>
              <a:ext uri="{FF2B5EF4-FFF2-40B4-BE49-F238E27FC236}">
                <a16:creationId xmlns:a16="http://schemas.microsoft.com/office/drawing/2014/main" id="{1C335B79-31BF-9AED-43AA-F1C7D76F4BDF}"/>
              </a:ext>
            </a:extLst>
          </p:cNvPr>
          <p:cNvSpPr>
            <a:spLocks noGrp="1"/>
          </p:cNvSpPr>
          <p:nvPr>
            <p:ph type="ftr" sz="quarter" idx="15"/>
          </p:nvPr>
        </p:nvSpPr>
        <p:spPr>
          <a:ln>
            <a:solidFill>
              <a:schemeClr val="tx2"/>
            </a:solidFill>
          </a:ln>
        </p:spPr>
        <p:txBody>
          <a:body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1838732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bulleti_attēls_2_gaišs">
    <p:bg>
      <p:bgRef idx="1001">
        <a:schemeClr val="bg2"/>
      </p:bgRef>
    </p:bg>
    <p:spTree>
      <p:nvGrpSpPr>
        <p:cNvPr id="1" name=""/>
        <p:cNvGrpSpPr/>
        <p:nvPr/>
      </p:nvGrpSpPr>
      <p:grpSpPr>
        <a:xfrm>
          <a:off x="0" y="0"/>
          <a:ext cx="0" cy="0"/>
          <a:chOff x="0" y="0"/>
          <a:chExt cx="0" cy="0"/>
        </a:xfrm>
      </p:grpSpPr>
      <p:sp>
        <p:nvSpPr>
          <p:cNvPr id="18" name="Ovāls 17">
            <a:extLst>
              <a:ext uri="{FF2B5EF4-FFF2-40B4-BE49-F238E27FC236}">
                <a16:creationId xmlns:a16="http://schemas.microsoft.com/office/drawing/2014/main" id="{08FBDCEA-9C0E-4701-8F0E-B0F7F9FDB1A6}"/>
              </a:ext>
            </a:extLst>
          </p:cNvPr>
          <p:cNvSpPr/>
          <p:nvPr userDrawn="1"/>
        </p:nvSpPr>
        <p:spPr>
          <a:xfrm>
            <a:off x="4833609" y="470106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19" name="Ovāls 18">
            <a:extLst>
              <a:ext uri="{FF2B5EF4-FFF2-40B4-BE49-F238E27FC236}">
                <a16:creationId xmlns:a16="http://schemas.microsoft.com/office/drawing/2014/main" id="{D5FF840E-2AAB-4130-8E83-2A027039E6ED}"/>
              </a:ext>
            </a:extLst>
          </p:cNvPr>
          <p:cNvSpPr/>
          <p:nvPr userDrawn="1"/>
        </p:nvSpPr>
        <p:spPr>
          <a:xfrm>
            <a:off x="4833609" y="336357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4833771" y="763842"/>
            <a:ext cx="6702104" cy="1107261"/>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4832978" y="2027861"/>
            <a:ext cx="6702897" cy="1001747"/>
          </a:xfrm>
        </p:spPr>
        <p:txBody>
          <a:bodyPr>
            <a:noAutofit/>
          </a:bodyPr>
          <a:lstStyle>
            <a:lvl1pPr>
              <a:lnSpc>
                <a:spcPct val="100000"/>
              </a:lnSpc>
              <a:spcAft>
                <a:spcPts val="1000"/>
              </a:spcAft>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4962932" y="4835033"/>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5968602" y="4728249"/>
            <a:ext cx="556727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5968602" y="5100400"/>
            <a:ext cx="5567273"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4962932" y="3491624"/>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5968602" y="3364368"/>
            <a:ext cx="556727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5968602" y="3736519"/>
            <a:ext cx="5567273"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17" name="Grafika 16">
            <a:extLst>
              <a:ext uri="{FF2B5EF4-FFF2-40B4-BE49-F238E27FC236}">
                <a16:creationId xmlns:a16="http://schemas.microsoft.com/office/drawing/2014/main" id="{C00A59FE-39DA-4C85-BACD-3853299709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3" name="Taisnstūris 22">
            <a:extLst>
              <a:ext uri="{FF2B5EF4-FFF2-40B4-BE49-F238E27FC236}">
                <a16:creationId xmlns:a16="http://schemas.microsoft.com/office/drawing/2014/main" id="{FCD9C797-0209-4AEA-999A-006950B9E0FA}"/>
              </a:ext>
            </a:extLst>
          </p:cNvPr>
          <p:cNvSpPr/>
          <p:nvPr userDrawn="1"/>
        </p:nvSpPr>
        <p:spPr>
          <a:xfrm>
            <a:off x="4956396"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6258D9DC-8F7C-4ED5-834F-497CD2E93515}"/>
              </a:ext>
            </a:extLst>
          </p:cNvPr>
          <p:cNvSpPr>
            <a:spLocks noGrp="1"/>
          </p:cNvSpPr>
          <p:nvPr>
            <p:ph type="pic" sz="quarter" idx="17"/>
          </p:nvPr>
        </p:nvSpPr>
        <p:spPr>
          <a:xfrm>
            <a:off x="0" y="0"/>
            <a:ext cx="380772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C03F43B9-EAE1-30B3-15CC-643517C31FE1}"/>
              </a:ext>
            </a:extLst>
          </p:cNvPr>
          <p:cNvSpPr>
            <a:spLocks noGrp="1"/>
          </p:cNvSpPr>
          <p:nvPr>
            <p:ph type="ftr" sz="quarter" idx="29"/>
          </p:nvPr>
        </p:nvSpPr>
        <p:spPr>
          <a:xfrm>
            <a:off x="4832978"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2" name="Teksta vietturis 2">
            <a:extLst>
              <a:ext uri="{FF2B5EF4-FFF2-40B4-BE49-F238E27FC236}">
                <a16:creationId xmlns:a16="http://schemas.microsoft.com/office/drawing/2014/main" id="{54A7F40F-980F-494D-B040-0BDAF7DFE414}"/>
              </a:ext>
            </a:extLst>
          </p:cNvPr>
          <p:cNvSpPr>
            <a:spLocks noGrp="1"/>
          </p:cNvSpPr>
          <p:nvPr>
            <p:ph type="body" sz="quarter" idx="18" hasCustomPrompt="1"/>
          </p:nvPr>
        </p:nvSpPr>
        <p:spPr>
          <a:xfrm>
            <a:off x="757494"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D85F1511-1292-D8FD-BEBC-B2538AE35295}"/>
              </a:ext>
            </a:extLst>
          </p:cNvPr>
          <p:cNvSpPr>
            <a:spLocks noGrp="1"/>
          </p:cNvSpPr>
          <p:nvPr>
            <p:ph type="sldNum" sz="quarter" idx="30"/>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05491279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2 bulleti_attēls_2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4833771" y="763842"/>
            <a:ext cx="6702104" cy="1107261"/>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4832978" y="2027861"/>
            <a:ext cx="6702897" cy="1001747"/>
          </a:xfrm>
        </p:spPr>
        <p:txBody>
          <a:bodyPr>
            <a:noAutofit/>
          </a:bodyPr>
          <a:lstStyle>
            <a:lvl1pPr>
              <a:lnSpc>
                <a:spcPct val="100000"/>
              </a:lnSpc>
              <a:spcAft>
                <a:spcPts val="1000"/>
              </a:spcAft>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4962932" y="4835033"/>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5968602" y="4728249"/>
            <a:ext cx="556727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5968602" y="5100400"/>
            <a:ext cx="5567273"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4962932" y="3491624"/>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5968602" y="3364368"/>
            <a:ext cx="556727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5968602" y="3736519"/>
            <a:ext cx="5567273" cy="57626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17" name="Grafika 16">
            <a:extLst>
              <a:ext uri="{FF2B5EF4-FFF2-40B4-BE49-F238E27FC236}">
                <a16:creationId xmlns:a16="http://schemas.microsoft.com/office/drawing/2014/main" id="{C00A59FE-39DA-4C85-BACD-3853299709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3" name="Taisnstūris 22">
            <a:extLst>
              <a:ext uri="{FF2B5EF4-FFF2-40B4-BE49-F238E27FC236}">
                <a16:creationId xmlns:a16="http://schemas.microsoft.com/office/drawing/2014/main" id="{FCD9C797-0209-4AEA-999A-006950B9E0FA}"/>
              </a:ext>
            </a:extLst>
          </p:cNvPr>
          <p:cNvSpPr/>
          <p:nvPr userDrawn="1"/>
        </p:nvSpPr>
        <p:spPr>
          <a:xfrm>
            <a:off x="4956396"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6258D9DC-8F7C-4ED5-834F-497CD2E93515}"/>
              </a:ext>
            </a:extLst>
          </p:cNvPr>
          <p:cNvSpPr>
            <a:spLocks noGrp="1"/>
          </p:cNvSpPr>
          <p:nvPr>
            <p:ph type="pic" sz="quarter" idx="17"/>
          </p:nvPr>
        </p:nvSpPr>
        <p:spPr>
          <a:xfrm>
            <a:off x="0" y="0"/>
            <a:ext cx="3807725" cy="6858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C03F43B9-EAE1-30B3-15CC-643517C31FE1}"/>
              </a:ext>
            </a:extLst>
          </p:cNvPr>
          <p:cNvSpPr>
            <a:spLocks noGrp="1"/>
          </p:cNvSpPr>
          <p:nvPr>
            <p:ph type="ftr" sz="quarter" idx="29"/>
          </p:nvPr>
        </p:nvSpPr>
        <p:spPr>
          <a:xfrm>
            <a:off x="4832978"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2" name="Teksta vietturis 2">
            <a:extLst>
              <a:ext uri="{FF2B5EF4-FFF2-40B4-BE49-F238E27FC236}">
                <a16:creationId xmlns:a16="http://schemas.microsoft.com/office/drawing/2014/main" id="{54A7F40F-980F-494D-B040-0BDAF7DFE414}"/>
              </a:ext>
            </a:extLst>
          </p:cNvPr>
          <p:cNvSpPr>
            <a:spLocks noGrp="1"/>
          </p:cNvSpPr>
          <p:nvPr>
            <p:ph type="body" sz="quarter" idx="18" hasCustomPrompt="1"/>
          </p:nvPr>
        </p:nvSpPr>
        <p:spPr>
          <a:xfrm>
            <a:off x="757494"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4" name="Slaida numura vietturis 3">
            <a:extLst>
              <a:ext uri="{FF2B5EF4-FFF2-40B4-BE49-F238E27FC236}">
                <a16:creationId xmlns:a16="http://schemas.microsoft.com/office/drawing/2014/main" id="{D85F1511-1292-D8FD-BEBC-B2538AE35295}"/>
              </a:ext>
            </a:extLst>
          </p:cNvPr>
          <p:cNvSpPr>
            <a:spLocks noGrp="1"/>
          </p:cNvSpPr>
          <p:nvPr>
            <p:ph type="sldNum" sz="quarter" idx="30"/>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65763100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bulleti_attēls_3">
    <p:bg>
      <p:bgRef idx="1001">
        <a:schemeClr val="bg1"/>
      </p:bgRef>
    </p:bg>
    <p:spTree>
      <p:nvGrpSpPr>
        <p:cNvPr id="1" name=""/>
        <p:cNvGrpSpPr/>
        <p:nvPr/>
      </p:nvGrpSpPr>
      <p:grpSpPr>
        <a:xfrm>
          <a:off x="0" y="0"/>
          <a:ext cx="0" cy="0"/>
          <a:chOff x="0" y="0"/>
          <a:chExt cx="0" cy="0"/>
        </a:xfrm>
      </p:grpSpPr>
      <p:sp>
        <p:nvSpPr>
          <p:cNvPr id="17" name="Ovāls 16">
            <a:extLst>
              <a:ext uri="{FF2B5EF4-FFF2-40B4-BE49-F238E27FC236}">
                <a16:creationId xmlns:a16="http://schemas.microsoft.com/office/drawing/2014/main" id="{7605E8E7-0A12-4C6B-A574-F5CB6419448F}"/>
              </a:ext>
            </a:extLst>
          </p:cNvPr>
          <p:cNvSpPr/>
          <p:nvPr userDrawn="1"/>
        </p:nvSpPr>
        <p:spPr>
          <a:xfrm>
            <a:off x="5720718" y="4721532"/>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Ovāls 17">
            <a:extLst>
              <a:ext uri="{FF2B5EF4-FFF2-40B4-BE49-F238E27FC236}">
                <a16:creationId xmlns:a16="http://schemas.microsoft.com/office/drawing/2014/main" id="{A5B75591-0A3D-47B7-9E4B-1C7692A8B59D}"/>
              </a:ext>
            </a:extLst>
          </p:cNvPr>
          <p:cNvSpPr/>
          <p:nvPr userDrawn="1"/>
        </p:nvSpPr>
        <p:spPr>
          <a:xfrm>
            <a:off x="5720718" y="336357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085" y="763842"/>
            <a:ext cx="4044097" cy="1679107"/>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29015" y="3348962"/>
            <a:ext cx="4052167" cy="2383098"/>
          </a:xfrm>
        </p:spPr>
        <p:txBody>
          <a:bodyPr>
            <a:noAutofit/>
          </a:bodyPr>
          <a:lstStyle>
            <a:lvl1pPr>
              <a:lnSpc>
                <a:spcPct val="100000"/>
              </a:lnSpc>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5841599" y="4859008"/>
            <a:ext cx="699943" cy="699944"/>
          </a:xfrm>
        </p:spPr>
        <p:txBody>
          <a:bodyPr>
            <a:normAutofit/>
          </a:bodyPr>
          <a:lstStyle>
            <a:lvl1pPr algn="ctr">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6860918" y="4718104"/>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6860918" y="5090255"/>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5841599" y="3495127"/>
            <a:ext cx="699943" cy="699944"/>
          </a:xfrm>
        </p:spPr>
        <p:txBody>
          <a:bodyPr>
            <a:normAutofit/>
          </a:bodyPr>
          <a:lstStyle>
            <a:lvl1pPr algn="ctr">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6860918" y="3354223"/>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6860918" y="3726374"/>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29F03E53-99F3-4E05-929D-EDF04499EAB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9CC2B039-57AE-44EC-8379-7392BD35084A}"/>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BF9AD444-5818-4B35-93A1-2E4BF562DEE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DE03FE7E-12B2-461A-93C6-5C55C7DEBD75}"/>
              </a:ext>
            </a:extLst>
          </p:cNvPr>
          <p:cNvSpPr>
            <a:spLocks noGrp="1"/>
          </p:cNvSpPr>
          <p:nvPr>
            <p:ph type="pic" sz="quarter" idx="17"/>
          </p:nvPr>
        </p:nvSpPr>
        <p:spPr>
          <a:xfrm>
            <a:off x="5336275" y="0"/>
            <a:ext cx="6855725" cy="2842201"/>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753CC8A8-2322-7DB2-FC6B-C8EE60912E2A}"/>
              </a:ext>
            </a:extLst>
          </p:cNvPr>
          <p:cNvSpPr>
            <a:spLocks noGrp="1"/>
          </p:cNvSpPr>
          <p:nvPr>
            <p:ph type="ftr" sz="quarter" idx="30"/>
          </p:nvPr>
        </p:nvSpPr>
        <p:spPr>
          <a:xfrm>
            <a:off x="4944000" y="6282000"/>
            <a:ext cx="2304000" cy="360000"/>
          </a:xfrm>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9680634"/>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 bulleti_attēls_3">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085" y="763842"/>
            <a:ext cx="4044097" cy="1679107"/>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29015" y="3348962"/>
            <a:ext cx="4052167" cy="2383098"/>
          </a:xfrm>
        </p:spPr>
        <p:txBody>
          <a:bodyPr>
            <a:noAutofit/>
          </a:bodyPr>
          <a:lstStyle>
            <a:lvl1pPr>
              <a:lnSpc>
                <a:spcPct val="100000"/>
              </a:lnSpc>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pic>
        <p:nvPicPr>
          <p:cNvPr id="15" name="Grafika 14">
            <a:extLst>
              <a:ext uri="{FF2B5EF4-FFF2-40B4-BE49-F238E27FC236}">
                <a16:creationId xmlns:a16="http://schemas.microsoft.com/office/drawing/2014/main" id="{01356C65-8522-4219-B364-6119F7389C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7" name="Tiešsaistes attēla vietturis 5">
            <a:extLst>
              <a:ext uri="{FF2B5EF4-FFF2-40B4-BE49-F238E27FC236}">
                <a16:creationId xmlns:a16="http://schemas.microsoft.com/office/drawing/2014/main" id="{F82B0F2B-2D01-499D-BF12-12EA94452B17}"/>
              </a:ext>
            </a:extLst>
          </p:cNvPr>
          <p:cNvSpPr>
            <a:spLocks noGrp="1"/>
          </p:cNvSpPr>
          <p:nvPr>
            <p:ph type="clipArt" sz="quarter" idx="10" hasCustomPrompt="1"/>
          </p:nvPr>
        </p:nvSpPr>
        <p:spPr>
          <a:xfrm>
            <a:off x="5841599" y="4859008"/>
            <a:ext cx="699943" cy="699944"/>
          </a:xfrm>
        </p:spPr>
        <p:txBody>
          <a:bodyPr>
            <a:normAutofit/>
          </a:bodyPr>
          <a:lstStyle>
            <a:lvl1pPr algn="ctr">
              <a:defRPr sz="1400">
                <a:solidFill>
                  <a:schemeClr val="tx1"/>
                </a:solidFill>
              </a:defRPr>
            </a:lvl1pPr>
          </a:lstStyle>
          <a:p>
            <a:r>
              <a:rPr lang="lv-LV" dirty="0"/>
              <a:t>ikona</a:t>
            </a:r>
          </a:p>
        </p:txBody>
      </p:sp>
      <p:sp>
        <p:nvSpPr>
          <p:cNvPr id="8" name="Teksta vietturis 8">
            <a:extLst>
              <a:ext uri="{FF2B5EF4-FFF2-40B4-BE49-F238E27FC236}">
                <a16:creationId xmlns:a16="http://schemas.microsoft.com/office/drawing/2014/main" id="{457D88D0-9581-4874-B22A-C11F19495EF5}"/>
              </a:ext>
            </a:extLst>
          </p:cNvPr>
          <p:cNvSpPr>
            <a:spLocks noGrp="1"/>
          </p:cNvSpPr>
          <p:nvPr>
            <p:ph type="body" sz="quarter" idx="13" hasCustomPrompt="1"/>
          </p:nvPr>
        </p:nvSpPr>
        <p:spPr>
          <a:xfrm>
            <a:off x="6860918" y="4718104"/>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1" name="Teksta vietturis 13">
            <a:extLst>
              <a:ext uri="{FF2B5EF4-FFF2-40B4-BE49-F238E27FC236}">
                <a16:creationId xmlns:a16="http://schemas.microsoft.com/office/drawing/2014/main" id="{8137A308-120B-43AD-9400-0F6F53980615}"/>
              </a:ext>
            </a:extLst>
          </p:cNvPr>
          <p:cNvSpPr>
            <a:spLocks noGrp="1"/>
          </p:cNvSpPr>
          <p:nvPr>
            <p:ph type="body" sz="quarter" idx="14" hasCustomPrompt="1"/>
          </p:nvPr>
        </p:nvSpPr>
        <p:spPr>
          <a:xfrm>
            <a:off x="6860918" y="5090255"/>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2" name="Tiešsaistes attēla vietturis 5">
            <a:extLst>
              <a:ext uri="{FF2B5EF4-FFF2-40B4-BE49-F238E27FC236}">
                <a16:creationId xmlns:a16="http://schemas.microsoft.com/office/drawing/2014/main" id="{43E5216C-7690-434B-820C-5B8867890523}"/>
              </a:ext>
            </a:extLst>
          </p:cNvPr>
          <p:cNvSpPr>
            <a:spLocks noGrp="1"/>
          </p:cNvSpPr>
          <p:nvPr>
            <p:ph type="clipArt" sz="quarter" idx="26" hasCustomPrompt="1"/>
          </p:nvPr>
        </p:nvSpPr>
        <p:spPr>
          <a:xfrm>
            <a:off x="5841599" y="3495127"/>
            <a:ext cx="699943" cy="699944"/>
          </a:xfrm>
        </p:spPr>
        <p:txBody>
          <a:bodyPr>
            <a:normAutofit/>
          </a:bodyPr>
          <a:lstStyle>
            <a:lvl1pPr algn="ctr">
              <a:defRPr sz="1400">
                <a:solidFill>
                  <a:schemeClr val="tx1"/>
                </a:solidFill>
              </a:defRPr>
            </a:lvl1pPr>
          </a:lstStyle>
          <a:p>
            <a:r>
              <a:rPr lang="lv-LV" dirty="0"/>
              <a:t>ikona</a:t>
            </a:r>
          </a:p>
        </p:txBody>
      </p:sp>
      <p:sp>
        <p:nvSpPr>
          <p:cNvPr id="14" name="Teksta vietturis 8">
            <a:extLst>
              <a:ext uri="{FF2B5EF4-FFF2-40B4-BE49-F238E27FC236}">
                <a16:creationId xmlns:a16="http://schemas.microsoft.com/office/drawing/2014/main" id="{336593BE-22C6-4072-98B3-1522403A4836}"/>
              </a:ext>
            </a:extLst>
          </p:cNvPr>
          <p:cNvSpPr>
            <a:spLocks noGrp="1"/>
          </p:cNvSpPr>
          <p:nvPr>
            <p:ph type="body" sz="quarter" idx="27" hasCustomPrompt="1"/>
          </p:nvPr>
        </p:nvSpPr>
        <p:spPr>
          <a:xfrm>
            <a:off x="6860918" y="3354223"/>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8A77208A-4FBC-445E-9D62-D484E8BCEE5F}"/>
              </a:ext>
            </a:extLst>
          </p:cNvPr>
          <p:cNvSpPr>
            <a:spLocks noGrp="1"/>
          </p:cNvSpPr>
          <p:nvPr>
            <p:ph type="body" sz="quarter" idx="28" hasCustomPrompt="1"/>
          </p:nvPr>
        </p:nvSpPr>
        <p:spPr>
          <a:xfrm>
            <a:off x="6860918" y="3726374"/>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29F03E53-99F3-4E05-929D-EDF04499EAB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9CC2B039-57AE-44EC-8379-7392BD35084A}"/>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BF9AD444-5818-4B35-93A1-2E4BF562DEE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DE03FE7E-12B2-461A-93C6-5C55C7DEBD75}"/>
              </a:ext>
            </a:extLst>
          </p:cNvPr>
          <p:cNvSpPr>
            <a:spLocks noGrp="1"/>
          </p:cNvSpPr>
          <p:nvPr>
            <p:ph type="pic" sz="quarter" idx="17"/>
          </p:nvPr>
        </p:nvSpPr>
        <p:spPr>
          <a:xfrm>
            <a:off x="5336275" y="0"/>
            <a:ext cx="6855725" cy="2842201"/>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753CC8A8-2322-7DB2-FC6B-C8EE60912E2A}"/>
              </a:ext>
            </a:extLst>
          </p:cNvPr>
          <p:cNvSpPr>
            <a:spLocks noGrp="1"/>
          </p:cNvSpPr>
          <p:nvPr>
            <p:ph type="ftr" sz="quarter" idx="30"/>
          </p:nvPr>
        </p:nvSpPr>
        <p:spPr>
          <a:xfrm>
            <a:off x="4944000" y="6282000"/>
            <a:ext cx="2304000" cy="360000"/>
          </a:xfrm>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421917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bulleti_attēls_3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085" y="763842"/>
            <a:ext cx="4044097" cy="1679107"/>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29015" y="3348962"/>
            <a:ext cx="4044097" cy="2383098"/>
          </a:xfrm>
        </p:spPr>
        <p:txBody>
          <a:bodyPr>
            <a:noAutofit/>
          </a:bodyPr>
          <a:lstStyle>
            <a:lvl1pPr>
              <a:lnSpc>
                <a:spcPct val="100000"/>
              </a:lnSpc>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4" name="Slaida numura vietturis 3">
            <a:extLst>
              <a:ext uri="{FF2B5EF4-FFF2-40B4-BE49-F238E27FC236}">
                <a16:creationId xmlns:a16="http://schemas.microsoft.com/office/drawing/2014/main" id="{29F03E53-99F3-4E05-929D-EDF04499EAB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Ovāls 18">
            <a:extLst>
              <a:ext uri="{FF2B5EF4-FFF2-40B4-BE49-F238E27FC236}">
                <a16:creationId xmlns:a16="http://schemas.microsoft.com/office/drawing/2014/main" id="{DC2A0DCB-590B-475F-9F99-C4C48158AD58}"/>
              </a:ext>
            </a:extLst>
          </p:cNvPr>
          <p:cNvSpPr/>
          <p:nvPr userDrawn="1"/>
        </p:nvSpPr>
        <p:spPr>
          <a:xfrm>
            <a:off x="5720718" y="4721532"/>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0" name="Ovāls 19">
            <a:extLst>
              <a:ext uri="{FF2B5EF4-FFF2-40B4-BE49-F238E27FC236}">
                <a16:creationId xmlns:a16="http://schemas.microsoft.com/office/drawing/2014/main" id="{CCA36EDD-43FA-40FD-887D-308A9F444AF2}"/>
              </a:ext>
            </a:extLst>
          </p:cNvPr>
          <p:cNvSpPr/>
          <p:nvPr userDrawn="1"/>
        </p:nvSpPr>
        <p:spPr>
          <a:xfrm>
            <a:off x="5720718" y="336357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1" name="Tiešsaistes attēla vietturis 5">
            <a:extLst>
              <a:ext uri="{FF2B5EF4-FFF2-40B4-BE49-F238E27FC236}">
                <a16:creationId xmlns:a16="http://schemas.microsoft.com/office/drawing/2014/main" id="{830788F4-63AC-40F4-9C59-80A2EB224E99}"/>
              </a:ext>
            </a:extLst>
          </p:cNvPr>
          <p:cNvSpPr>
            <a:spLocks noGrp="1"/>
          </p:cNvSpPr>
          <p:nvPr>
            <p:ph type="clipArt" sz="quarter" idx="10" hasCustomPrompt="1"/>
          </p:nvPr>
        </p:nvSpPr>
        <p:spPr>
          <a:xfrm>
            <a:off x="5841599" y="485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46E12DA5-8321-4863-BC66-8550479C62BB}"/>
              </a:ext>
            </a:extLst>
          </p:cNvPr>
          <p:cNvSpPr>
            <a:spLocks noGrp="1"/>
          </p:cNvSpPr>
          <p:nvPr>
            <p:ph type="body" sz="quarter" idx="13" hasCustomPrompt="1"/>
          </p:nvPr>
        </p:nvSpPr>
        <p:spPr>
          <a:xfrm>
            <a:off x="6860918" y="4718104"/>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8A66B936-0CD2-4D33-80F3-3C6DA666AE0A}"/>
              </a:ext>
            </a:extLst>
          </p:cNvPr>
          <p:cNvSpPr>
            <a:spLocks noGrp="1"/>
          </p:cNvSpPr>
          <p:nvPr>
            <p:ph type="body" sz="quarter" idx="14" hasCustomPrompt="1"/>
          </p:nvPr>
        </p:nvSpPr>
        <p:spPr>
          <a:xfrm>
            <a:off x="6860918" y="5090255"/>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4" name="Tiešsaistes attēla vietturis 5">
            <a:extLst>
              <a:ext uri="{FF2B5EF4-FFF2-40B4-BE49-F238E27FC236}">
                <a16:creationId xmlns:a16="http://schemas.microsoft.com/office/drawing/2014/main" id="{2543721D-25FD-485C-85D7-B5D945DDA9DF}"/>
              </a:ext>
            </a:extLst>
          </p:cNvPr>
          <p:cNvSpPr>
            <a:spLocks noGrp="1"/>
          </p:cNvSpPr>
          <p:nvPr>
            <p:ph type="clipArt" sz="quarter" idx="26" hasCustomPrompt="1"/>
          </p:nvPr>
        </p:nvSpPr>
        <p:spPr>
          <a:xfrm>
            <a:off x="5841599" y="3495127"/>
            <a:ext cx="699943" cy="699944"/>
          </a:xfrm>
        </p:spPr>
        <p:txBody>
          <a:bodyPr>
            <a:normAutofit/>
          </a:bodyPr>
          <a:lstStyle>
            <a:lvl1pPr algn="ctr">
              <a:defRPr sz="1400">
                <a:solidFill>
                  <a:schemeClr val="tx1"/>
                </a:solidFill>
              </a:defRPr>
            </a:lvl1pPr>
          </a:lstStyle>
          <a:p>
            <a:r>
              <a:rPr lang="lv-LV" dirty="0"/>
              <a:t>ikona</a:t>
            </a:r>
          </a:p>
        </p:txBody>
      </p:sp>
      <p:sp>
        <p:nvSpPr>
          <p:cNvPr id="25" name="Teksta vietturis 8">
            <a:extLst>
              <a:ext uri="{FF2B5EF4-FFF2-40B4-BE49-F238E27FC236}">
                <a16:creationId xmlns:a16="http://schemas.microsoft.com/office/drawing/2014/main" id="{CCBC95A4-F026-4EAE-8409-64CEAC37BE89}"/>
              </a:ext>
            </a:extLst>
          </p:cNvPr>
          <p:cNvSpPr>
            <a:spLocks noGrp="1"/>
          </p:cNvSpPr>
          <p:nvPr>
            <p:ph type="body" sz="quarter" idx="27" hasCustomPrompt="1"/>
          </p:nvPr>
        </p:nvSpPr>
        <p:spPr>
          <a:xfrm>
            <a:off x="6860918" y="3354223"/>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6" name="Teksta vietturis 13">
            <a:extLst>
              <a:ext uri="{FF2B5EF4-FFF2-40B4-BE49-F238E27FC236}">
                <a16:creationId xmlns:a16="http://schemas.microsoft.com/office/drawing/2014/main" id="{0AE72439-FBC5-4490-BB37-58176A731F34}"/>
              </a:ext>
            </a:extLst>
          </p:cNvPr>
          <p:cNvSpPr>
            <a:spLocks noGrp="1"/>
          </p:cNvSpPr>
          <p:nvPr>
            <p:ph type="body" sz="quarter" idx="28" hasCustomPrompt="1"/>
          </p:nvPr>
        </p:nvSpPr>
        <p:spPr>
          <a:xfrm>
            <a:off x="6860918" y="3726374"/>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7" name="Grafika 26">
            <a:extLst>
              <a:ext uri="{FF2B5EF4-FFF2-40B4-BE49-F238E27FC236}">
                <a16:creationId xmlns:a16="http://schemas.microsoft.com/office/drawing/2014/main" id="{FCB32891-7747-46A6-AFE4-926E770F16E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6" name="Teksta vietturis 2">
            <a:extLst>
              <a:ext uri="{FF2B5EF4-FFF2-40B4-BE49-F238E27FC236}">
                <a16:creationId xmlns:a16="http://schemas.microsoft.com/office/drawing/2014/main" id="{413B3649-F753-41D6-833C-61C2A45F6B31}"/>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7" name="Taisnstūris 16">
            <a:extLst>
              <a:ext uri="{FF2B5EF4-FFF2-40B4-BE49-F238E27FC236}">
                <a16:creationId xmlns:a16="http://schemas.microsoft.com/office/drawing/2014/main" id="{F906CDBD-87BB-499D-8836-2721590C920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ttēla vietturis 3">
            <a:extLst>
              <a:ext uri="{FF2B5EF4-FFF2-40B4-BE49-F238E27FC236}">
                <a16:creationId xmlns:a16="http://schemas.microsoft.com/office/drawing/2014/main" id="{93E77670-42BA-47EA-BD0A-3EF25F502F18}"/>
              </a:ext>
            </a:extLst>
          </p:cNvPr>
          <p:cNvSpPr>
            <a:spLocks noGrp="1"/>
          </p:cNvSpPr>
          <p:nvPr>
            <p:ph type="pic" sz="quarter" idx="17"/>
          </p:nvPr>
        </p:nvSpPr>
        <p:spPr>
          <a:xfrm>
            <a:off x="5336275" y="0"/>
            <a:ext cx="6855725" cy="2842201"/>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E83FC91A-229B-D442-4FE9-0C2594BCE622}"/>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21116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2 bulleti_attēls_3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085" y="763842"/>
            <a:ext cx="4044097" cy="1679107"/>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629015" y="3348962"/>
            <a:ext cx="4044097" cy="2383098"/>
          </a:xfrm>
        </p:spPr>
        <p:txBody>
          <a:bodyPr>
            <a:noAutofit/>
          </a:bodyPr>
          <a:lstStyle>
            <a:lvl1pPr>
              <a:lnSpc>
                <a:spcPct val="100000"/>
              </a:lnSpc>
              <a:defRPr sz="20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Neliels apraksts par apskatāmo tēmu.</a:t>
            </a:r>
          </a:p>
        </p:txBody>
      </p:sp>
      <p:sp>
        <p:nvSpPr>
          <p:cNvPr id="4" name="Slaida numura vietturis 3">
            <a:extLst>
              <a:ext uri="{FF2B5EF4-FFF2-40B4-BE49-F238E27FC236}">
                <a16:creationId xmlns:a16="http://schemas.microsoft.com/office/drawing/2014/main" id="{29F03E53-99F3-4E05-929D-EDF04499EAB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1" name="Tiešsaistes attēla vietturis 5">
            <a:extLst>
              <a:ext uri="{FF2B5EF4-FFF2-40B4-BE49-F238E27FC236}">
                <a16:creationId xmlns:a16="http://schemas.microsoft.com/office/drawing/2014/main" id="{830788F4-63AC-40F4-9C59-80A2EB224E99}"/>
              </a:ext>
            </a:extLst>
          </p:cNvPr>
          <p:cNvSpPr>
            <a:spLocks noGrp="1"/>
          </p:cNvSpPr>
          <p:nvPr>
            <p:ph type="clipArt" sz="quarter" idx="10" hasCustomPrompt="1"/>
          </p:nvPr>
        </p:nvSpPr>
        <p:spPr>
          <a:xfrm>
            <a:off x="5841599" y="485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46E12DA5-8321-4863-BC66-8550479C62BB}"/>
              </a:ext>
            </a:extLst>
          </p:cNvPr>
          <p:cNvSpPr>
            <a:spLocks noGrp="1"/>
          </p:cNvSpPr>
          <p:nvPr>
            <p:ph type="body" sz="quarter" idx="13" hasCustomPrompt="1"/>
          </p:nvPr>
        </p:nvSpPr>
        <p:spPr>
          <a:xfrm>
            <a:off x="6860918" y="4718104"/>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8A66B936-0CD2-4D33-80F3-3C6DA666AE0A}"/>
              </a:ext>
            </a:extLst>
          </p:cNvPr>
          <p:cNvSpPr>
            <a:spLocks noGrp="1"/>
          </p:cNvSpPr>
          <p:nvPr>
            <p:ph type="body" sz="quarter" idx="14" hasCustomPrompt="1"/>
          </p:nvPr>
        </p:nvSpPr>
        <p:spPr>
          <a:xfrm>
            <a:off x="6860918" y="5090255"/>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4" name="Tiešsaistes attēla vietturis 5">
            <a:extLst>
              <a:ext uri="{FF2B5EF4-FFF2-40B4-BE49-F238E27FC236}">
                <a16:creationId xmlns:a16="http://schemas.microsoft.com/office/drawing/2014/main" id="{2543721D-25FD-485C-85D7-B5D945DDA9DF}"/>
              </a:ext>
            </a:extLst>
          </p:cNvPr>
          <p:cNvSpPr>
            <a:spLocks noGrp="1"/>
          </p:cNvSpPr>
          <p:nvPr>
            <p:ph type="clipArt" sz="quarter" idx="26" hasCustomPrompt="1"/>
          </p:nvPr>
        </p:nvSpPr>
        <p:spPr>
          <a:xfrm>
            <a:off x="5841599" y="3495127"/>
            <a:ext cx="699943" cy="699944"/>
          </a:xfrm>
        </p:spPr>
        <p:txBody>
          <a:bodyPr>
            <a:normAutofit/>
          </a:bodyPr>
          <a:lstStyle>
            <a:lvl1pPr algn="ctr">
              <a:defRPr sz="1400">
                <a:solidFill>
                  <a:schemeClr val="tx1"/>
                </a:solidFill>
              </a:defRPr>
            </a:lvl1pPr>
          </a:lstStyle>
          <a:p>
            <a:r>
              <a:rPr lang="lv-LV" dirty="0"/>
              <a:t>ikona</a:t>
            </a:r>
          </a:p>
        </p:txBody>
      </p:sp>
      <p:sp>
        <p:nvSpPr>
          <p:cNvPr id="25" name="Teksta vietturis 8">
            <a:extLst>
              <a:ext uri="{FF2B5EF4-FFF2-40B4-BE49-F238E27FC236}">
                <a16:creationId xmlns:a16="http://schemas.microsoft.com/office/drawing/2014/main" id="{CCBC95A4-F026-4EAE-8409-64CEAC37BE89}"/>
              </a:ext>
            </a:extLst>
          </p:cNvPr>
          <p:cNvSpPr>
            <a:spLocks noGrp="1"/>
          </p:cNvSpPr>
          <p:nvPr>
            <p:ph type="body" sz="quarter" idx="27" hasCustomPrompt="1"/>
          </p:nvPr>
        </p:nvSpPr>
        <p:spPr>
          <a:xfrm>
            <a:off x="6860918" y="3354223"/>
            <a:ext cx="470206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6" name="Teksta vietturis 13">
            <a:extLst>
              <a:ext uri="{FF2B5EF4-FFF2-40B4-BE49-F238E27FC236}">
                <a16:creationId xmlns:a16="http://schemas.microsoft.com/office/drawing/2014/main" id="{0AE72439-FBC5-4490-BB37-58176A731F34}"/>
              </a:ext>
            </a:extLst>
          </p:cNvPr>
          <p:cNvSpPr>
            <a:spLocks noGrp="1"/>
          </p:cNvSpPr>
          <p:nvPr>
            <p:ph type="body" sz="quarter" idx="28" hasCustomPrompt="1"/>
          </p:nvPr>
        </p:nvSpPr>
        <p:spPr>
          <a:xfrm>
            <a:off x="6860918" y="3726374"/>
            <a:ext cx="4702067"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7" name="Grafika 26">
            <a:extLst>
              <a:ext uri="{FF2B5EF4-FFF2-40B4-BE49-F238E27FC236}">
                <a16:creationId xmlns:a16="http://schemas.microsoft.com/office/drawing/2014/main" id="{FCB32891-7747-46A6-AFE4-926E770F16E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6" name="Teksta vietturis 2">
            <a:extLst>
              <a:ext uri="{FF2B5EF4-FFF2-40B4-BE49-F238E27FC236}">
                <a16:creationId xmlns:a16="http://schemas.microsoft.com/office/drawing/2014/main" id="{413B3649-F753-41D6-833C-61C2A45F6B31}"/>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7" name="Taisnstūris 16">
            <a:extLst>
              <a:ext uri="{FF2B5EF4-FFF2-40B4-BE49-F238E27FC236}">
                <a16:creationId xmlns:a16="http://schemas.microsoft.com/office/drawing/2014/main" id="{F906CDBD-87BB-499D-8836-2721590C920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ttēla vietturis 3">
            <a:extLst>
              <a:ext uri="{FF2B5EF4-FFF2-40B4-BE49-F238E27FC236}">
                <a16:creationId xmlns:a16="http://schemas.microsoft.com/office/drawing/2014/main" id="{93E77670-42BA-47EA-BD0A-3EF25F502F18}"/>
              </a:ext>
            </a:extLst>
          </p:cNvPr>
          <p:cNvSpPr>
            <a:spLocks noGrp="1"/>
          </p:cNvSpPr>
          <p:nvPr>
            <p:ph type="pic" sz="quarter" idx="17"/>
          </p:nvPr>
        </p:nvSpPr>
        <p:spPr>
          <a:xfrm>
            <a:off x="5336275" y="0"/>
            <a:ext cx="6855725" cy="2842201"/>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E83FC91A-229B-D442-4FE9-0C2594BCE622}"/>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8014691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bulleti_attēls_4">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8942" y="4375361"/>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4148194"/>
            <a:ext cx="504420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0" y="4520345"/>
            <a:ext cx="5040000" cy="868866"/>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8942" y="2729056"/>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441954"/>
            <a:ext cx="504420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814105"/>
            <a:ext cx="5040000" cy="907907"/>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3" name="Slaida numura vietturis 2">
            <a:extLst>
              <a:ext uri="{FF2B5EF4-FFF2-40B4-BE49-F238E27FC236}">
                <a16:creationId xmlns:a16="http://schemas.microsoft.com/office/drawing/2014/main" id="{83FB7C30-7E22-4A4C-880C-B3ED0A92797D}"/>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7" name="Ovāls 16">
            <a:extLst>
              <a:ext uri="{FF2B5EF4-FFF2-40B4-BE49-F238E27FC236}">
                <a16:creationId xmlns:a16="http://schemas.microsoft.com/office/drawing/2014/main" id="{E86CC191-04A5-41A0-8EBD-E17AD4123533}"/>
              </a:ext>
            </a:extLst>
          </p:cNvPr>
          <p:cNvSpPr/>
          <p:nvPr userDrawn="1"/>
        </p:nvSpPr>
        <p:spPr>
          <a:xfrm>
            <a:off x="755960" y="424628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18" name="Ovāls 17">
            <a:extLst>
              <a:ext uri="{FF2B5EF4-FFF2-40B4-BE49-F238E27FC236}">
                <a16:creationId xmlns:a16="http://schemas.microsoft.com/office/drawing/2014/main" id="{E201BDE7-B9A4-482D-B2E5-B8666E606B70}"/>
              </a:ext>
            </a:extLst>
          </p:cNvPr>
          <p:cNvSpPr/>
          <p:nvPr userDrawn="1"/>
        </p:nvSpPr>
        <p:spPr>
          <a:xfrm>
            <a:off x="755960" y="260172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15" name="Teksta vietturis 2">
            <a:extLst>
              <a:ext uri="{FF2B5EF4-FFF2-40B4-BE49-F238E27FC236}">
                <a16:creationId xmlns:a16="http://schemas.microsoft.com/office/drawing/2014/main" id="{E1B29B63-08D9-4134-9E60-53B4B4F8CB35}"/>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6" name="Taisnstūris 15">
            <a:extLst>
              <a:ext uri="{FF2B5EF4-FFF2-40B4-BE49-F238E27FC236}">
                <a16:creationId xmlns:a16="http://schemas.microsoft.com/office/drawing/2014/main" id="{F67BBA22-AEFA-4D1C-8F07-4A3129A441E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Attēla vietturis 3">
            <a:extLst>
              <a:ext uri="{FF2B5EF4-FFF2-40B4-BE49-F238E27FC236}">
                <a16:creationId xmlns:a16="http://schemas.microsoft.com/office/drawing/2014/main" id="{EFE86A2C-9411-4531-A0A2-A8EE244A3356}"/>
              </a:ext>
            </a:extLst>
          </p:cNvPr>
          <p:cNvSpPr>
            <a:spLocks noGrp="1"/>
          </p:cNvSpPr>
          <p:nvPr>
            <p:ph type="pic" sz="quarter" idx="17"/>
          </p:nvPr>
        </p:nvSpPr>
        <p:spPr>
          <a:xfrm>
            <a:off x="7621028" y="0"/>
            <a:ext cx="4570972" cy="5921477"/>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88EFA26-DF17-1145-881C-A4F47BC02CDF}"/>
              </a:ext>
            </a:extLst>
          </p:cNvPr>
          <p:cNvSpPr>
            <a:spLocks noGrp="1"/>
          </p:cNvSpPr>
          <p:nvPr>
            <p:ph type="ftr" sz="quarter" idx="30"/>
          </p:nvPr>
        </p:nvSpPr>
        <p:spPr>
          <a:xfrm>
            <a:off x="464426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345896"/>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2 bulleti_attēls_4">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8942" y="4375361"/>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4148194"/>
            <a:ext cx="504420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0" y="4520345"/>
            <a:ext cx="5040000" cy="868866"/>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8942" y="2729056"/>
            <a:ext cx="699943" cy="699944"/>
          </a:xfrm>
        </p:spPr>
        <p:txBody>
          <a:bodyPr>
            <a:normAutofit/>
          </a:bodyPr>
          <a:lstStyle>
            <a:lvl1pPr algn="ctr">
              <a:spcAft>
                <a:spcPts val="1000"/>
              </a:spcAft>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441954"/>
            <a:ext cx="5044203"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814105"/>
            <a:ext cx="5040000" cy="907907"/>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3" name="Slaida numura vietturis 2">
            <a:extLst>
              <a:ext uri="{FF2B5EF4-FFF2-40B4-BE49-F238E27FC236}">
                <a16:creationId xmlns:a16="http://schemas.microsoft.com/office/drawing/2014/main" id="{83FB7C30-7E22-4A4C-880C-B3ED0A92797D}"/>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5" name="Teksta vietturis 2">
            <a:extLst>
              <a:ext uri="{FF2B5EF4-FFF2-40B4-BE49-F238E27FC236}">
                <a16:creationId xmlns:a16="http://schemas.microsoft.com/office/drawing/2014/main" id="{E1B29B63-08D9-4134-9E60-53B4B4F8CB35}"/>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6" name="Taisnstūris 15">
            <a:extLst>
              <a:ext uri="{FF2B5EF4-FFF2-40B4-BE49-F238E27FC236}">
                <a16:creationId xmlns:a16="http://schemas.microsoft.com/office/drawing/2014/main" id="{F67BBA22-AEFA-4D1C-8F07-4A3129A441E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Attēla vietturis 3">
            <a:extLst>
              <a:ext uri="{FF2B5EF4-FFF2-40B4-BE49-F238E27FC236}">
                <a16:creationId xmlns:a16="http://schemas.microsoft.com/office/drawing/2014/main" id="{EFE86A2C-9411-4531-A0A2-A8EE244A3356}"/>
              </a:ext>
            </a:extLst>
          </p:cNvPr>
          <p:cNvSpPr>
            <a:spLocks noGrp="1"/>
          </p:cNvSpPr>
          <p:nvPr>
            <p:ph type="pic" sz="quarter" idx="17"/>
          </p:nvPr>
        </p:nvSpPr>
        <p:spPr>
          <a:xfrm>
            <a:off x="7621028" y="0"/>
            <a:ext cx="4570972" cy="5921477"/>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88EFA26-DF17-1145-881C-A4F47BC02CDF}"/>
              </a:ext>
            </a:extLst>
          </p:cNvPr>
          <p:cNvSpPr>
            <a:spLocks noGrp="1"/>
          </p:cNvSpPr>
          <p:nvPr>
            <p:ph type="ftr" sz="quarter" idx="30"/>
          </p:nvPr>
        </p:nvSpPr>
        <p:spPr>
          <a:xfrm>
            <a:off x="464426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469063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bulleti_attēls_4_gaišs">
    <p:bg>
      <p:bgRef idx="1001">
        <a:schemeClr val="bg2"/>
      </p:bgRef>
    </p:bg>
    <p:spTree>
      <p:nvGrpSpPr>
        <p:cNvPr id="1" name=""/>
        <p:cNvGrpSpPr/>
        <p:nvPr/>
      </p:nvGrpSpPr>
      <p:grpSpPr>
        <a:xfrm>
          <a:off x="0" y="0"/>
          <a:ext cx="0" cy="0"/>
          <a:chOff x="0" y="0"/>
          <a:chExt cx="0" cy="0"/>
        </a:xfrm>
      </p:grpSpPr>
      <p:sp>
        <p:nvSpPr>
          <p:cNvPr id="15" name="Ovāls 14">
            <a:extLst>
              <a:ext uri="{FF2B5EF4-FFF2-40B4-BE49-F238E27FC236}">
                <a16:creationId xmlns:a16="http://schemas.microsoft.com/office/drawing/2014/main" id="{A99541F2-231A-4B74-A4B1-F2F07EE87C5D}"/>
              </a:ext>
            </a:extLst>
          </p:cNvPr>
          <p:cNvSpPr/>
          <p:nvPr userDrawn="1"/>
        </p:nvSpPr>
        <p:spPr>
          <a:xfrm>
            <a:off x="755960" y="424628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6" name="Ovāls 15">
            <a:extLst>
              <a:ext uri="{FF2B5EF4-FFF2-40B4-BE49-F238E27FC236}">
                <a16:creationId xmlns:a16="http://schemas.microsoft.com/office/drawing/2014/main" id="{23486964-B9EC-4D23-92B9-AA18D4F0700C}"/>
              </a:ext>
            </a:extLst>
          </p:cNvPr>
          <p:cNvSpPr/>
          <p:nvPr userDrawn="1"/>
        </p:nvSpPr>
        <p:spPr>
          <a:xfrm>
            <a:off x="755960" y="260172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8942" y="4375361"/>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4148194"/>
            <a:ext cx="5044203"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0" y="4520345"/>
            <a:ext cx="5040000" cy="868866"/>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8942" y="2729056"/>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441954"/>
            <a:ext cx="5044203"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814105"/>
            <a:ext cx="5040000" cy="907907"/>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pic>
        <p:nvPicPr>
          <p:cNvPr id="12" name="Grafika 11">
            <a:extLst>
              <a:ext uri="{FF2B5EF4-FFF2-40B4-BE49-F238E27FC236}">
                <a16:creationId xmlns:a16="http://schemas.microsoft.com/office/drawing/2014/main" id="{AC20B6A2-DD42-4F2D-AE0A-BA5374A72F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FF062899-57DF-4977-8E6F-F44F4C6AFC6E}"/>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7" name="Teksta vietturis 2">
            <a:extLst>
              <a:ext uri="{FF2B5EF4-FFF2-40B4-BE49-F238E27FC236}">
                <a16:creationId xmlns:a16="http://schemas.microsoft.com/office/drawing/2014/main" id="{DAC8CF8D-0429-444F-9E1A-0E0F8ADDB86A}"/>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8" name="Taisnstūris 17">
            <a:extLst>
              <a:ext uri="{FF2B5EF4-FFF2-40B4-BE49-F238E27FC236}">
                <a16:creationId xmlns:a16="http://schemas.microsoft.com/office/drawing/2014/main" id="{D1980C8E-E469-4A99-BE47-6BF86D4BBE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Attēla vietturis 3">
            <a:extLst>
              <a:ext uri="{FF2B5EF4-FFF2-40B4-BE49-F238E27FC236}">
                <a16:creationId xmlns:a16="http://schemas.microsoft.com/office/drawing/2014/main" id="{754F3EC0-BBA7-4C2D-A9EA-EB515CFA1EFD}"/>
              </a:ext>
            </a:extLst>
          </p:cNvPr>
          <p:cNvSpPr>
            <a:spLocks noGrp="1"/>
          </p:cNvSpPr>
          <p:nvPr>
            <p:ph type="pic" sz="quarter" idx="17"/>
          </p:nvPr>
        </p:nvSpPr>
        <p:spPr>
          <a:xfrm>
            <a:off x="7621028" y="0"/>
            <a:ext cx="4570972" cy="5921477"/>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CCC99114-62FE-B778-3E54-5C490A6300AD}"/>
              </a:ext>
            </a:extLst>
          </p:cNvPr>
          <p:cNvSpPr>
            <a:spLocks noGrp="1"/>
          </p:cNvSpPr>
          <p:nvPr>
            <p:ph type="ftr" sz="quarter" idx="30"/>
          </p:nvPr>
        </p:nvSpPr>
        <p:spPr>
          <a:xfrm>
            <a:off x="4644260"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7153456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2 bulleti_attēls_4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8942" y="4375361"/>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4148194"/>
            <a:ext cx="5044203"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0" y="4520345"/>
            <a:ext cx="5040000" cy="868866"/>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8942" y="2729056"/>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441954"/>
            <a:ext cx="5044203"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814105"/>
            <a:ext cx="5040000" cy="907907"/>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pic>
        <p:nvPicPr>
          <p:cNvPr id="12" name="Grafika 11">
            <a:extLst>
              <a:ext uri="{FF2B5EF4-FFF2-40B4-BE49-F238E27FC236}">
                <a16:creationId xmlns:a16="http://schemas.microsoft.com/office/drawing/2014/main" id="{AC20B6A2-DD42-4F2D-AE0A-BA5374A72F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FF062899-57DF-4977-8E6F-F44F4C6AFC6E}"/>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7" name="Teksta vietturis 2">
            <a:extLst>
              <a:ext uri="{FF2B5EF4-FFF2-40B4-BE49-F238E27FC236}">
                <a16:creationId xmlns:a16="http://schemas.microsoft.com/office/drawing/2014/main" id="{DAC8CF8D-0429-444F-9E1A-0E0F8ADDB86A}"/>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8" name="Taisnstūris 17">
            <a:extLst>
              <a:ext uri="{FF2B5EF4-FFF2-40B4-BE49-F238E27FC236}">
                <a16:creationId xmlns:a16="http://schemas.microsoft.com/office/drawing/2014/main" id="{D1980C8E-E469-4A99-BE47-6BF86D4BBE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Attēla vietturis 3">
            <a:extLst>
              <a:ext uri="{FF2B5EF4-FFF2-40B4-BE49-F238E27FC236}">
                <a16:creationId xmlns:a16="http://schemas.microsoft.com/office/drawing/2014/main" id="{754F3EC0-BBA7-4C2D-A9EA-EB515CFA1EFD}"/>
              </a:ext>
            </a:extLst>
          </p:cNvPr>
          <p:cNvSpPr>
            <a:spLocks noGrp="1"/>
          </p:cNvSpPr>
          <p:nvPr>
            <p:ph type="pic" sz="quarter" idx="17"/>
          </p:nvPr>
        </p:nvSpPr>
        <p:spPr>
          <a:xfrm>
            <a:off x="7621028" y="0"/>
            <a:ext cx="4570972" cy="5921477"/>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CCC99114-62FE-B778-3E54-5C490A6300AD}"/>
              </a:ext>
            </a:extLst>
          </p:cNvPr>
          <p:cNvSpPr>
            <a:spLocks noGrp="1"/>
          </p:cNvSpPr>
          <p:nvPr>
            <p:ph type="ftr" sz="quarter" idx="30"/>
          </p:nvPr>
        </p:nvSpPr>
        <p:spPr>
          <a:xfrm>
            <a:off x="4644260"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76843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lslaids tumšs_2">
    <p:bg>
      <p:bgRef idx="1001">
        <a:schemeClr val="bg1"/>
      </p:bgRef>
    </p:bg>
    <p:spTree>
      <p:nvGrpSpPr>
        <p:cNvPr id="1" name=""/>
        <p:cNvGrpSpPr/>
        <p:nvPr/>
      </p:nvGrpSpPr>
      <p:grpSpPr>
        <a:xfrm>
          <a:off x="0" y="0"/>
          <a:ext cx="0" cy="0"/>
          <a:chOff x="0" y="0"/>
          <a:chExt cx="0" cy="0"/>
        </a:xfrm>
      </p:grpSpPr>
      <p:sp>
        <p:nvSpPr>
          <p:cNvPr id="6" name="Attēla vietturis 5">
            <a:extLst>
              <a:ext uri="{FF2B5EF4-FFF2-40B4-BE49-F238E27FC236}">
                <a16:creationId xmlns:a16="http://schemas.microsoft.com/office/drawing/2014/main" id="{3383ED6A-DD3F-44B6-A77B-651334FC8099}"/>
              </a:ext>
            </a:extLst>
          </p:cNvPr>
          <p:cNvSpPr>
            <a:spLocks noGrp="1"/>
          </p:cNvSpPr>
          <p:nvPr>
            <p:ph type="pic" sz="quarter" idx="16"/>
          </p:nvPr>
        </p:nvSpPr>
        <p:spPr>
          <a:xfrm>
            <a:off x="6096000" y="0"/>
            <a:ext cx="6096000" cy="6858000"/>
          </a:xfrm>
        </p:spPr>
        <p:txBody>
          <a:bodyPr anchor="ctr"/>
          <a:lstStyle>
            <a:lvl1pPr algn="ctr">
              <a:defRPr>
                <a:solidFill>
                  <a:schemeClr val="tx1"/>
                </a:solidFill>
              </a:defRPr>
            </a:lvl1pPr>
          </a:lstStyle>
          <a:p>
            <a:r>
              <a:rPr lang="lv-LV"/>
              <a:t>Noklikšķiniet uz ikonas, lai pievienotu attēlu</a:t>
            </a:r>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p:nvPr>
        </p:nvSpPr>
        <p:spPr>
          <a:xfrm>
            <a:off x="619431" y="1066003"/>
            <a:ext cx="4815349" cy="2403187"/>
          </a:xfrm>
        </p:spPr>
        <p:txBody>
          <a:bodyPr anchor="t">
            <a:normAutofit/>
          </a:bodyPr>
          <a:lstStyle>
            <a:lvl1pPr algn="l">
              <a:defRPr sz="4000">
                <a:solidFill>
                  <a:schemeClr val="tx1"/>
                </a:solidFill>
              </a:defRPr>
            </a:lvl1pPr>
          </a:lstStyle>
          <a:p>
            <a:r>
              <a:rPr lang="lv-LV"/>
              <a:t>Rediģēt šablona virsraksta stilu</a:t>
            </a:r>
            <a:endParaRPr lang="lv-LV" dirty="0"/>
          </a:p>
        </p:txBody>
      </p:sp>
      <p:sp>
        <p:nvSpPr>
          <p:cNvPr id="14" name="Apakšvirsraksts 2">
            <a:extLst>
              <a:ext uri="{FF2B5EF4-FFF2-40B4-BE49-F238E27FC236}">
                <a16:creationId xmlns:a16="http://schemas.microsoft.com/office/drawing/2014/main" id="{B683502A-8522-4F76-B391-64391F1A3AC3}"/>
              </a:ext>
            </a:extLst>
          </p:cNvPr>
          <p:cNvSpPr>
            <a:spLocks noGrp="1"/>
          </p:cNvSpPr>
          <p:nvPr>
            <p:ph type="subTitle" idx="1" hasCustomPrompt="1"/>
          </p:nvPr>
        </p:nvSpPr>
        <p:spPr>
          <a:xfrm>
            <a:off x="677588" y="4572000"/>
            <a:ext cx="3541748" cy="500357"/>
          </a:xfrm>
        </p:spPr>
        <p:txBody>
          <a:bodyPr>
            <a:norm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5" name="Teksta vietturis 9">
            <a:extLst>
              <a:ext uri="{FF2B5EF4-FFF2-40B4-BE49-F238E27FC236}">
                <a16:creationId xmlns:a16="http://schemas.microsoft.com/office/drawing/2014/main" id="{CBF96C50-DE00-41A0-906E-3A4A8FAE1204}"/>
              </a:ext>
            </a:extLst>
          </p:cNvPr>
          <p:cNvSpPr>
            <a:spLocks noGrp="1"/>
          </p:cNvSpPr>
          <p:nvPr>
            <p:ph type="body" sz="quarter" idx="12" hasCustomPrompt="1"/>
          </p:nvPr>
        </p:nvSpPr>
        <p:spPr>
          <a:xfrm>
            <a:off x="677588" y="5072357"/>
            <a:ext cx="2761818"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3" name="Teksta vietturis 2">
            <a:extLst>
              <a:ext uri="{FF2B5EF4-FFF2-40B4-BE49-F238E27FC236}">
                <a16:creationId xmlns:a16="http://schemas.microsoft.com/office/drawing/2014/main" id="{1A98638B-71FA-4E54-92A6-1E152DFCE7DB}"/>
              </a:ext>
            </a:extLst>
          </p:cNvPr>
          <p:cNvSpPr>
            <a:spLocks noGrp="1"/>
          </p:cNvSpPr>
          <p:nvPr>
            <p:ph type="body" sz="quarter" idx="15" hasCustomPrompt="1"/>
          </p:nvPr>
        </p:nvSpPr>
        <p:spPr>
          <a:xfrm>
            <a:off x="8768129" y="6408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2" name="Taisnstūris 11">
            <a:extLst>
              <a:ext uri="{FF2B5EF4-FFF2-40B4-BE49-F238E27FC236}">
                <a16:creationId xmlns:a16="http://schemas.microsoft.com/office/drawing/2014/main" id="{6C2A7088-4DF5-4A82-B0B2-63709AA3878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 name="Grafika 9">
            <a:extLst>
              <a:ext uri="{FF2B5EF4-FFF2-40B4-BE49-F238E27FC236}">
                <a16:creationId xmlns:a16="http://schemas.microsoft.com/office/drawing/2014/main" id="{063F45EC-93FC-4F5F-B9C9-DCBF2D0E5B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19336" y="6037774"/>
            <a:ext cx="1272336" cy="450000"/>
          </a:xfrm>
          <a:prstGeom prst="rect">
            <a:avLst/>
          </a:prstGeom>
        </p:spPr>
      </p:pic>
      <p:sp>
        <p:nvSpPr>
          <p:cNvPr id="2" name="Kājenes vietturis 1">
            <a:extLst>
              <a:ext uri="{FF2B5EF4-FFF2-40B4-BE49-F238E27FC236}">
                <a16:creationId xmlns:a16="http://schemas.microsoft.com/office/drawing/2014/main" id="{71A25B09-1B7B-B705-F21C-DFA59E55B9BE}"/>
              </a:ext>
            </a:extLst>
          </p:cNvPr>
          <p:cNvSpPr>
            <a:spLocks noGrp="1"/>
          </p:cNvSpPr>
          <p:nvPr>
            <p:ph type="ftr" sz="quarter" idx="17"/>
          </p:nvPr>
        </p:nvSpPr>
        <p:spPr>
          <a:ln>
            <a:solidFill>
              <a:schemeClr val="tx1"/>
            </a:solidFill>
          </a:ln>
        </p:spPr>
        <p:txBody>
          <a:bodyPr/>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73512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7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bulleti_5">
    <p:bg>
      <p:bgRef idx="1001">
        <a:schemeClr val="bg1"/>
      </p:bgRef>
    </p:bg>
    <p:spTree>
      <p:nvGrpSpPr>
        <p:cNvPr id="1" name=""/>
        <p:cNvGrpSpPr/>
        <p:nvPr/>
      </p:nvGrpSpPr>
      <p:grpSpPr>
        <a:xfrm>
          <a:off x="0" y="0"/>
          <a:ext cx="0" cy="0"/>
          <a:chOff x="0" y="0"/>
          <a:chExt cx="0" cy="0"/>
        </a:xfrm>
      </p:grpSpPr>
      <p:sp>
        <p:nvSpPr>
          <p:cNvPr id="25" name="Ovāls 24">
            <a:extLst>
              <a:ext uri="{FF2B5EF4-FFF2-40B4-BE49-F238E27FC236}">
                <a16:creationId xmlns:a16="http://schemas.microsoft.com/office/drawing/2014/main" id="{B9B24A1E-43B4-45C6-B720-9BE0531CAFA5}"/>
              </a:ext>
            </a:extLst>
          </p:cNvPr>
          <p:cNvSpPr/>
          <p:nvPr userDrawn="1"/>
        </p:nvSpPr>
        <p:spPr>
          <a:xfrm>
            <a:off x="5966382" y="475965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26" name="Ovāls 25">
            <a:extLst>
              <a:ext uri="{FF2B5EF4-FFF2-40B4-BE49-F238E27FC236}">
                <a16:creationId xmlns:a16="http://schemas.microsoft.com/office/drawing/2014/main" id="{36258A6F-A227-4124-9278-1452BD15D011}"/>
              </a:ext>
            </a:extLst>
          </p:cNvPr>
          <p:cNvSpPr/>
          <p:nvPr userDrawn="1"/>
        </p:nvSpPr>
        <p:spPr>
          <a:xfrm>
            <a:off x="5966382" y="342900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3" name="Taisnstūris 2">
            <a:extLst>
              <a:ext uri="{FF2B5EF4-FFF2-40B4-BE49-F238E27FC236}">
                <a16:creationId xmlns:a16="http://schemas.microsoft.com/office/drawing/2014/main" id="{DE7D74FA-10D0-44B0-88AA-AE153A8ABB4C}"/>
              </a:ext>
            </a:extLst>
          </p:cNvPr>
          <p:cNvSpPr/>
          <p:nvPr userDrawn="1"/>
        </p:nvSpPr>
        <p:spPr>
          <a:xfrm flipV="1">
            <a:off x="0" y="2664000"/>
            <a:ext cx="5336276" cy="419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093845" y="3558936"/>
            <a:ext cx="699943" cy="699944"/>
          </a:xfrm>
        </p:spPr>
        <p:txBody>
          <a:bodyPr/>
          <a:lstStyle>
            <a:lvl1pPr algn="ctr">
              <a:spcAft>
                <a:spcPts val="1000"/>
              </a:spcAft>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091487" y="3444480"/>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091487" y="3802983"/>
            <a:ext cx="4439085" cy="598934"/>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68650"/>
            <a:ext cx="6714001" cy="1321200"/>
          </a:xfrm>
        </p:spPr>
        <p:txBody>
          <a:bodyPr anchor="ctr">
            <a:noAutofit/>
          </a:bodyPr>
          <a:lstStyle>
            <a:lvl1pPr algn="l">
              <a:lnSpc>
                <a:spcPct val="100000"/>
              </a:lnSpc>
              <a:spcAft>
                <a:spcPts val="1000"/>
              </a:spcAft>
              <a:defRPr sz="3600">
                <a:solidFill>
                  <a:schemeClr val="tx1"/>
                </a:solidFill>
              </a:defRPr>
            </a:lvl1pPr>
          </a:lstStyle>
          <a:p>
            <a:r>
              <a:rPr lang="lv-LV" dirty="0"/>
              <a:t>Slaida virsraksts</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093845" y="4884058"/>
            <a:ext cx="699943" cy="699944"/>
          </a:xfrm>
        </p:spPr>
        <p:txBody>
          <a:bodyPr/>
          <a:lstStyle>
            <a:lvl1pPr algn="ctr">
              <a:spcAft>
                <a:spcPts val="1000"/>
              </a:spcAft>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091487" y="4755954"/>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091487" y="5114456"/>
            <a:ext cx="4439085" cy="62063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428" y="3318387"/>
            <a:ext cx="4013939" cy="2770963"/>
          </a:xfrm>
        </p:spPr>
        <p:txBody>
          <a:bodyPr anchor="ctr">
            <a:noAutofit/>
          </a:bodyPr>
          <a:lstStyle>
            <a:lvl1pPr>
              <a:lnSpc>
                <a:spcPct val="100000"/>
              </a:lnSpc>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056321EC-971F-4E61-AC01-F765AC7DA358}"/>
              </a:ext>
            </a:extLst>
          </p:cNvPr>
          <p:cNvSpPr>
            <a:spLocks noGrp="1"/>
          </p:cNvSpPr>
          <p:nvPr>
            <p:ph type="sldNum" sz="quarter" idx="33"/>
          </p:nvPr>
        </p:nvSpPr>
        <p:spPr/>
        <p:txBody>
          <a:bodyPr/>
          <a:lstStyle>
            <a:lvl1pPr>
              <a:defRPr>
                <a:solidFill>
                  <a:schemeClr val="bg1"/>
                </a:solidFill>
              </a:defRPr>
            </a:lvl1pPr>
          </a:lstStyle>
          <a:p>
            <a:fld id="{712B737D-8E28-4713-A82C-8BA69049BAD4}" type="slidenum">
              <a:rPr lang="lv-LV" smtClean="0"/>
              <a:pPr/>
              <a:t>‹#›</a:t>
            </a:fld>
            <a:endParaRPr lang="lv-LV"/>
          </a:p>
        </p:txBody>
      </p:sp>
      <p:pic>
        <p:nvPicPr>
          <p:cNvPr id="27" name="Grafika 26">
            <a:extLst>
              <a:ext uri="{FF2B5EF4-FFF2-40B4-BE49-F238E27FC236}">
                <a16:creationId xmlns:a16="http://schemas.microsoft.com/office/drawing/2014/main" id="{93C927CE-80B1-4D25-9FBB-C4B995ED61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20" name="Taisnstūris 19">
            <a:extLst>
              <a:ext uri="{FF2B5EF4-FFF2-40B4-BE49-F238E27FC236}">
                <a16:creationId xmlns:a16="http://schemas.microsoft.com/office/drawing/2014/main" id="{90C3EFBC-77BE-4B50-8217-9A195740E20B}"/>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a:extLst>
              <a:ext uri="{FF2B5EF4-FFF2-40B4-BE49-F238E27FC236}">
                <a16:creationId xmlns:a16="http://schemas.microsoft.com/office/drawing/2014/main" id="{6EDA5DF6-2FC8-4C3E-A744-B028EFD0EDCB}"/>
              </a:ext>
            </a:extLst>
          </p:cNvPr>
          <p:cNvSpPr/>
          <p:nvPr userDrawn="1"/>
        </p:nvSpPr>
        <p:spPr>
          <a:xfrm flipV="1">
            <a:off x="8004412" y="1"/>
            <a:ext cx="4187588" cy="266368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4049AE04-2A39-ABAA-76A7-BFDD6266C37B}"/>
              </a:ext>
            </a:extLst>
          </p:cNvPr>
          <p:cNvSpPr>
            <a:spLocks noGrp="1"/>
          </p:cNvSpPr>
          <p:nvPr>
            <p:ph type="ftr" sz="quarter" idx="34"/>
          </p:nvPr>
        </p:nvSpPr>
        <p:spPr>
          <a:xfrm>
            <a:off x="2371367" y="6282000"/>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068925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 bulleti_5">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0" y="2664000"/>
            <a:ext cx="5336276" cy="419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093845" y="3558936"/>
            <a:ext cx="699943" cy="699944"/>
          </a:xfrm>
        </p:spPr>
        <p:txBody>
          <a:bodyPr/>
          <a:lstStyle>
            <a:lvl1pPr algn="ctr">
              <a:spcAft>
                <a:spcPts val="1000"/>
              </a:spcAft>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091487" y="3444480"/>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091487" y="3802983"/>
            <a:ext cx="4439085" cy="598934"/>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68650"/>
            <a:ext cx="6714001" cy="1321200"/>
          </a:xfrm>
        </p:spPr>
        <p:txBody>
          <a:bodyPr anchor="ctr">
            <a:noAutofit/>
          </a:bodyPr>
          <a:lstStyle>
            <a:lvl1pPr algn="l">
              <a:lnSpc>
                <a:spcPct val="100000"/>
              </a:lnSpc>
              <a:spcAft>
                <a:spcPts val="1000"/>
              </a:spcAft>
              <a:defRPr sz="3600">
                <a:solidFill>
                  <a:schemeClr val="tx1"/>
                </a:solidFill>
              </a:defRPr>
            </a:lvl1pPr>
          </a:lstStyle>
          <a:p>
            <a:r>
              <a:rPr lang="lv-LV" dirty="0"/>
              <a:t>Slaida virsraksts</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093845" y="4884058"/>
            <a:ext cx="699943" cy="699944"/>
          </a:xfrm>
        </p:spPr>
        <p:txBody>
          <a:bodyPr/>
          <a:lstStyle>
            <a:lvl1pPr algn="ctr">
              <a:spcAft>
                <a:spcPts val="1000"/>
              </a:spcAft>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091487" y="4755954"/>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091487" y="5114456"/>
            <a:ext cx="4439085" cy="62063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428" y="3318387"/>
            <a:ext cx="4013939" cy="2770963"/>
          </a:xfrm>
        </p:spPr>
        <p:txBody>
          <a:bodyPr anchor="ctr">
            <a:noAutofit/>
          </a:bodyPr>
          <a:lstStyle>
            <a:lvl1pPr>
              <a:lnSpc>
                <a:spcPct val="100000"/>
              </a:lnSpc>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056321EC-971F-4E61-AC01-F765AC7DA358}"/>
              </a:ext>
            </a:extLst>
          </p:cNvPr>
          <p:cNvSpPr>
            <a:spLocks noGrp="1"/>
          </p:cNvSpPr>
          <p:nvPr>
            <p:ph type="sldNum" sz="quarter" idx="33"/>
          </p:nvPr>
        </p:nvSpPr>
        <p:spPr/>
        <p:txBody>
          <a:bodyPr/>
          <a:lstStyle>
            <a:lvl1pPr>
              <a:defRPr>
                <a:solidFill>
                  <a:schemeClr val="bg1"/>
                </a:solidFill>
              </a:defRPr>
            </a:lvl1pPr>
          </a:lstStyle>
          <a:p>
            <a:fld id="{712B737D-8E28-4713-A82C-8BA69049BAD4}" type="slidenum">
              <a:rPr lang="lv-LV" smtClean="0"/>
              <a:pPr/>
              <a:t>‹#›</a:t>
            </a:fld>
            <a:endParaRPr lang="lv-LV"/>
          </a:p>
        </p:txBody>
      </p:sp>
      <p:pic>
        <p:nvPicPr>
          <p:cNvPr id="27" name="Grafika 26">
            <a:extLst>
              <a:ext uri="{FF2B5EF4-FFF2-40B4-BE49-F238E27FC236}">
                <a16:creationId xmlns:a16="http://schemas.microsoft.com/office/drawing/2014/main" id="{93C927CE-80B1-4D25-9FBB-C4B995ED61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20" name="Taisnstūris 19">
            <a:extLst>
              <a:ext uri="{FF2B5EF4-FFF2-40B4-BE49-F238E27FC236}">
                <a16:creationId xmlns:a16="http://schemas.microsoft.com/office/drawing/2014/main" id="{90C3EFBC-77BE-4B50-8217-9A195740E20B}"/>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a:extLst>
              <a:ext uri="{FF2B5EF4-FFF2-40B4-BE49-F238E27FC236}">
                <a16:creationId xmlns:a16="http://schemas.microsoft.com/office/drawing/2014/main" id="{6EDA5DF6-2FC8-4C3E-A744-B028EFD0EDCB}"/>
              </a:ext>
            </a:extLst>
          </p:cNvPr>
          <p:cNvSpPr/>
          <p:nvPr userDrawn="1"/>
        </p:nvSpPr>
        <p:spPr>
          <a:xfrm flipV="1">
            <a:off x="8004412" y="1"/>
            <a:ext cx="4187588" cy="266368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4049AE04-2A39-ABAA-76A7-BFDD6266C37B}"/>
              </a:ext>
            </a:extLst>
          </p:cNvPr>
          <p:cNvSpPr>
            <a:spLocks noGrp="1"/>
          </p:cNvSpPr>
          <p:nvPr>
            <p:ph type="ftr" sz="quarter" idx="34"/>
          </p:nvPr>
        </p:nvSpPr>
        <p:spPr>
          <a:xfrm>
            <a:off x="2371367" y="6282000"/>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210190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bulleti_5_gaišs">
    <p:bg>
      <p:bgPr>
        <a:solidFill>
          <a:srgbClr val="FFFFFF"/>
        </a:solidFill>
        <a:effectLst/>
      </p:bgPr>
    </p:bg>
    <p:spTree>
      <p:nvGrpSpPr>
        <p:cNvPr id="1" name=""/>
        <p:cNvGrpSpPr/>
        <p:nvPr/>
      </p:nvGrpSpPr>
      <p:grpSpPr>
        <a:xfrm>
          <a:off x="0" y="0"/>
          <a:ext cx="0" cy="0"/>
          <a:chOff x="0" y="0"/>
          <a:chExt cx="0" cy="0"/>
        </a:xfrm>
      </p:grpSpPr>
      <p:sp>
        <p:nvSpPr>
          <p:cNvPr id="31" name="Ovāls 30">
            <a:extLst>
              <a:ext uri="{FF2B5EF4-FFF2-40B4-BE49-F238E27FC236}">
                <a16:creationId xmlns:a16="http://schemas.microsoft.com/office/drawing/2014/main" id="{1AFE9F86-97C0-48E1-B079-B64DD71B08FF}"/>
              </a:ext>
            </a:extLst>
          </p:cNvPr>
          <p:cNvSpPr/>
          <p:nvPr userDrawn="1"/>
        </p:nvSpPr>
        <p:spPr>
          <a:xfrm>
            <a:off x="5966382" y="475965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32" name="Ovāls 31">
            <a:extLst>
              <a:ext uri="{FF2B5EF4-FFF2-40B4-BE49-F238E27FC236}">
                <a16:creationId xmlns:a16="http://schemas.microsoft.com/office/drawing/2014/main" id="{4289F3B6-4242-4FE5-9116-439F5F43C0FD}"/>
              </a:ext>
            </a:extLst>
          </p:cNvPr>
          <p:cNvSpPr/>
          <p:nvPr userDrawn="1"/>
        </p:nvSpPr>
        <p:spPr>
          <a:xfrm>
            <a:off x="5966382" y="342900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lv-LV">
              <a:solidFill>
                <a:schemeClr val="tx1"/>
              </a:solidFill>
            </a:endParaRP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2" y="2660230"/>
            <a:ext cx="5335327" cy="4197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flipV="1">
            <a:off x="8004412" y="1"/>
            <a:ext cx="4187588" cy="26636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4"/>
            <a:ext cx="6714001" cy="1353660"/>
          </a:xfrm>
        </p:spPr>
        <p:txBody>
          <a:bodyPr anchor="ctr">
            <a:noAutofit/>
          </a:bodyPr>
          <a:lstStyle>
            <a:lvl1pPr algn="l">
              <a:lnSpc>
                <a:spcPct val="100000"/>
              </a:lnSpc>
              <a:spcAft>
                <a:spcPts val="1000"/>
              </a:spcAft>
              <a:defRPr sz="3600">
                <a:solidFill>
                  <a:schemeClr val="tx1"/>
                </a:solidFill>
              </a:defRPr>
            </a:lvl1pPr>
          </a:lstStyle>
          <a:p>
            <a:r>
              <a:rPr lang="lv-LV" dirty="0"/>
              <a:t>Slaida virsraksts</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428" y="3429000"/>
            <a:ext cx="4013939" cy="2674527"/>
          </a:xfrm>
        </p:spPr>
        <p:txBody>
          <a:bodyPr anchor="ctr">
            <a:noAutofit/>
          </a:bodyPr>
          <a:lstStyle>
            <a:lvl1pPr>
              <a:lnSpc>
                <a:spcPct val="100000"/>
              </a:lnSpc>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90E7FA87-9FB3-41E6-B97A-3C7A5D6D75C1}"/>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5" name="Tiešsaistes attēla vietturis 5">
            <a:extLst>
              <a:ext uri="{FF2B5EF4-FFF2-40B4-BE49-F238E27FC236}">
                <a16:creationId xmlns:a16="http://schemas.microsoft.com/office/drawing/2014/main" id="{6771691A-0BB9-4077-877B-60DA5EA04866}"/>
              </a:ext>
            </a:extLst>
          </p:cNvPr>
          <p:cNvSpPr>
            <a:spLocks noGrp="1"/>
          </p:cNvSpPr>
          <p:nvPr>
            <p:ph type="clipArt" sz="quarter" idx="26" hasCustomPrompt="1"/>
          </p:nvPr>
        </p:nvSpPr>
        <p:spPr>
          <a:xfrm>
            <a:off x="6093845" y="3558936"/>
            <a:ext cx="699943" cy="699944"/>
          </a:xfrm>
        </p:spPr>
        <p:txBody>
          <a:bodyPr/>
          <a:lstStyle>
            <a:lvl1pPr algn="ctr">
              <a:spcAft>
                <a:spcPts val="1000"/>
              </a:spcAft>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C711A5BB-0165-45C8-A18C-A8D82E1B3A3C}"/>
              </a:ext>
            </a:extLst>
          </p:cNvPr>
          <p:cNvSpPr>
            <a:spLocks noGrp="1"/>
          </p:cNvSpPr>
          <p:nvPr>
            <p:ph type="body" sz="quarter" idx="27" hasCustomPrompt="1"/>
          </p:nvPr>
        </p:nvSpPr>
        <p:spPr>
          <a:xfrm>
            <a:off x="7091487" y="3444480"/>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7" name="Teksta vietturis 13">
            <a:extLst>
              <a:ext uri="{FF2B5EF4-FFF2-40B4-BE49-F238E27FC236}">
                <a16:creationId xmlns:a16="http://schemas.microsoft.com/office/drawing/2014/main" id="{87D55D02-B60C-4F42-8357-2152FCEB0637}"/>
              </a:ext>
            </a:extLst>
          </p:cNvPr>
          <p:cNvSpPr>
            <a:spLocks noGrp="1"/>
          </p:cNvSpPr>
          <p:nvPr>
            <p:ph type="body" sz="quarter" idx="28" hasCustomPrompt="1"/>
          </p:nvPr>
        </p:nvSpPr>
        <p:spPr>
          <a:xfrm>
            <a:off x="7091487" y="3802983"/>
            <a:ext cx="4439085" cy="598934"/>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8" name="Tiešsaistes attēla vietturis 5">
            <a:extLst>
              <a:ext uri="{FF2B5EF4-FFF2-40B4-BE49-F238E27FC236}">
                <a16:creationId xmlns:a16="http://schemas.microsoft.com/office/drawing/2014/main" id="{5757E875-CEA3-4DF0-85BD-A2403052028B}"/>
              </a:ext>
            </a:extLst>
          </p:cNvPr>
          <p:cNvSpPr>
            <a:spLocks noGrp="1"/>
          </p:cNvSpPr>
          <p:nvPr>
            <p:ph type="clipArt" sz="quarter" idx="30" hasCustomPrompt="1"/>
          </p:nvPr>
        </p:nvSpPr>
        <p:spPr>
          <a:xfrm>
            <a:off x="6093845" y="4884058"/>
            <a:ext cx="699943" cy="699944"/>
          </a:xfrm>
        </p:spPr>
        <p:txBody>
          <a:bodyPr/>
          <a:lstStyle>
            <a:lvl1pPr algn="ctr">
              <a:spcAft>
                <a:spcPts val="1000"/>
              </a:spcAft>
              <a:defRPr sz="1400">
                <a:solidFill>
                  <a:schemeClr val="tx1"/>
                </a:solidFill>
              </a:defRPr>
            </a:lvl1pPr>
          </a:lstStyle>
          <a:p>
            <a:r>
              <a:rPr lang="lv-LV" dirty="0"/>
              <a:t>ikona</a:t>
            </a:r>
          </a:p>
        </p:txBody>
      </p:sp>
      <p:sp>
        <p:nvSpPr>
          <p:cNvPr id="29" name="Teksta vietturis 8">
            <a:extLst>
              <a:ext uri="{FF2B5EF4-FFF2-40B4-BE49-F238E27FC236}">
                <a16:creationId xmlns:a16="http://schemas.microsoft.com/office/drawing/2014/main" id="{2E271486-BEE9-465B-A1F4-08BF3F6B1B34}"/>
              </a:ext>
            </a:extLst>
          </p:cNvPr>
          <p:cNvSpPr>
            <a:spLocks noGrp="1"/>
          </p:cNvSpPr>
          <p:nvPr>
            <p:ph type="body" sz="quarter" idx="31" hasCustomPrompt="1"/>
          </p:nvPr>
        </p:nvSpPr>
        <p:spPr>
          <a:xfrm>
            <a:off x="7091487" y="4755954"/>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DD4AD233-FC61-4154-878F-2F0B7C4F60D7}"/>
              </a:ext>
            </a:extLst>
          </p:cNvPr>
          <p:cNvSpPr>
            <a:spLocks noGrp="1"/>
          </p:cNvSpPr>
          <p:nvPr>
            <p:ph type="body" sz="quarter" idx="32" hasCustomPrompt="1"/>
          </p:nvPr>
        </p:nvSpPr>
        <p:spPr>
          <a:xfrm>
            <a:off x="7091487" y="5114456"/>
            <a:ext cx="4439085" cy="62063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8" name="Taisnstūris 17">
            <a:extLst>
              <a:ext uri="{FF2B5EF4-FFF2-40B4-BE49-F238E27FC236}">
                <a16:creationId xmlns:a16="http://schemas.microsoft.com/office/drawing/2014/main" id="{91756B2B-87F3-4191-8DFF-F11DD895371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E2A2CBA1-D42D-BCFD-A630-D68BB308166A}"/>
              </a:ext>
            </a:extLst>
          </p:cNvPr>
          <p:cNvSpPr>
            <a:spLocks noGrp="1"/>
          </p:cNvSpPr>
          <p:nvPr>
            <p:ph type="ftr" sz="quarter" idx="34"/>
          </p:nvPr>
        </p:nvSpPr>
        <p:spPr>
          <a:xfrm>
            <a:off x="2371367" y="6274161"/>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0770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2 bulleti_5_gaišs">
    <p:bg>
      <p:bgPr>
        <a:solidFill>
          <a:srgbClr val="FFFFFF"/>
        </a:solidFill>
        <a:effectLst/>
      </p:bgPr>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a:off x="-2" y="2660230"/>
            <a:ext cx="5335327" cy="4197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flipV="1">
            <a:off x="8004412" y="1"/>
            <a:ext cx="4187588" cy="26636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4"/>
            <a:ext cx="6714001" cy="1353660"/>
          </a:xfrm>
        </p:spPr>
        <p:txBody>
          <a:bodyPr anchor="ctr">
            <a:noAutofit/>
          </a:bodyPr>
          <a:lstStyle>
            <a:lvl1pPr algn="l">
              <a:lnSpc>
                <a:spcPct val="100000"/>
              </a:lnSpc>
              <a:spcAft>
                <a:spcPts val="1000"/>
              </a:spcAft>
              <a:defRPr sz="3600">
                <a:solidFill>
                  <a:schemeClr val="tx1"/>
                </a:solidFill>
              </a:defRPr>
            </a:lvl1pPr>
          </a:lstStyle>
          <a:p>
            <a:r>
              <a:rPr lang="lv-LV" dirty="0"/>
              <a:t>Slaida virsraksts</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428" y="3429000"/>
            <a:ext cx="4013939" cy="2674527"/>
          </a:xfrm>
        </p:spPr>
        <p:txBody>
          <a:bodyPr anchor="ctr">
            <a:noAutofit/>
          </a:bodyPr>
          <a:lstStyle>
            <a:lvl1pPr>
              <a:lnSpc>
                <a:spcPct val="100000"/>
              </a:lnSpc>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90E7FA87-9FB3-41E6-B97A-3C7A5D6D75C1}"/>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5" name="Tiešsaistes attēla vietturis 5">
            <a:extLst>
              <a:ext uri="{FF2B5EF4-FFF2-40B4-BE49-F238E27FC236}">
                <a16:creationId xmlns:a16="http://schemas.microsoft.com/office/drawing/2014/main" id="{6771691A-0BB9-4077-877B-60DA5EA04866}"/>
              </a:ext>
            </a:extLst>
          </p:cNvPr>
          <p:cNvSpPr>
            <a:spLocks noGrp="1"/>
          </p:cNvSpPr>
          <p:nvPr>
            <p:ph type="clipArt" sz="quarter" idx="26" hasCustomPrompt="1"/>
          </p:nvPr>
        </p:nvSpPr>
        <p:spPr>
          <a:xfrm>
            <a:off x="6093845" y="3558936"/>
            <a:ext cx="699943" cy="699944"/>
          </a:xfrm>
        </p:spPr>
        <p:txBody>
          <a:bodyPr/>
          <a:lstStyle>
            <a:lvl1pPr algn="ctr">
              <a:spcAft>
                <a:spcPts val="1000"/>
              </a:spcAft>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C711A5BB-0165-45C8-A18C-A8D82E1B3A3C}"/>
              </a:ext>
            </a:extLst>
          </p:cNvPr>
          <p:cNvSpPr>
            <a:spLocks noGrp="1"/>
          </p:cNvSpPr>
          <p:nvPr>
            <p:ph type="body" sz="quarter" idx="27" hasCustomPrompt="1"/>
          </p:nvPr>
        </p:nvSpPr>
        <p:spPr>
          <a:xfrm>
            <a:off x="7091487" y="3444480"/>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7" name="Teksta vietturis 13">
            <a:extLst>
              <a:ext uri="{FF2B5EF4-FFF2-40B4-BE49-F238E27FC236}">
                <a16:creationId xmlns:a16="http://schemas.microsoft.com/office/drawing/2014/main" id="{87D55D02-B60C-4F42-8357-2152FCEB0637}"/>
              </a:ext>
            </a:extLst>
          </p:cNvPr>
          <p:cNvSpPr>
            <a:spLocks noGrp="1"/>
          </p:cNvSpPr>
          <p:nvPr>
            <p:ph type="body" sz="quarter" idx="28" hasCustomPrompt="1"/>
          </p:nvPr>
        </p:nvSpPr>
        <p:spPr>
          <a:xfrm>
            <a:off x="7091487" y="3802983"/>
            <a:ext cx="4439085" cy="598934"/>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8" name="Tiešsaistes attēla vietturis 5">
            <a:extLst>
              <a:ext uri="{FF2B5EF4-FFF2-40B4-BE49-F238E27FC236}">
                <a16:creationId xmlns:a16="http://schemas.microsoft.com/office/drawing/2014/main" id="{5757E875-CEA3-4DF0-85BD-A2403052028B}"/>
              </a:ext>
            </a:extLst>
          </p:cNvPr>
          <p:cNvSpPr>
            <a:spLocks noGrp="1"/>
          </p:cNvSpPr>
          <p:nvPr>
            <p:ph type="clipArt" sz="quarter" idx="30" hasCustomPrompt="1"/>
          </p:nvPr>
        </p:nvSpPr>
        <p:spPr>
          <a:xfrm>
            <a:off x="6093845" y="4884058"/>
            <a:ext cx="699943" cy="699944"/>
          </a:xfrm>
        </p:spPr>
        <p:txBody>
          <a:bodyPr/>
          <a:lstStyle>
            <a:lvl1pPr algn="ctr">
              <a:spcAft>
                <a:spcPts val="1000"/>
              </a:spcAft>
              <a:defRPr sz="1400">
                <a:solidFill>
                  <a:schemeClr val="tx1"/>
                </a:solidFill>
              </a:defRPr>
            </a:lvl1pPr>
          </a:lstStyle>
          <a:p>
            <a:r>
              <a:rPr lang="lv-LV" dirty="0"/>
              <a:t>ikona</a:t>
            </a:r>
          </a:p>
        </p:txBody>
      </p:sp>
      <p:sp>
        <p:nvSpPr>
          <p:cNvPr id="29" name="Teksta vietturis 8">
            <a:extLst>
              <a:ext uri="{FF2B5EF4-FFF2-40B4-BE49-F238E27FC236}">
                <a16:creationId xmlns:a16="http://schemas.microsoft.com/office/drawing/2014/main" id="{2E271486-BEE9-465B-A1F4-08BF3F6B1B34}"/>
              </a:ext>
            </a:extLst>
          </p:cNvPr>
          <p:cNvSpPr>
            <a:spLocks noGrp="1"/>
          </p:cNvSpPr>
          <p:nvPr>
            <p:ph type="body" sz="quarter" idx="31" hasCustomPrompt="1"/>
          </p:nvPr>
        </p:nvSpPr>
        <p:spPr>
          <a:xfrm>
            <a:off x="7091487" y="4755954"/>
            <a:ext cx="4439085" cy="427038"/>
          </a:xfrm>
        </p:spPr>
        <p:txBody>
          <a:bodyPr>
            <a:noAutofit/>
          </a:bodyPr>
          <a:lstStyle>
            <a:lvl1pPr>
              <a:lnSpc>
                <a:spcPct val="100000"/>
              </a:lnSpc>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DD4AD233-FC61-4154-878F-2F0B7C4F60D7}"/>
              </a:ext>
            </a:extLst>
          </p:cNvPr>
          <p:cNvSpPr>
            <a:spLocks noGrp="1"/>
          </p:cNvSpPr>
          <p:nvPr>
            <p:ph type="body" sz="quarter" idx="32" hasCustomPrompt="1"/>
          </p:nvPr>
        </p:nvSpPr>
        <p:spPr>
          <a:xfrm>
            <a:off x="7091487" y="5114456"/>
            <a:ext cx="4439085" cy="620633"/>
          </a:xfrm>
        </p:spPr>
        <p:txBody>
          <a:bodyPr>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8" name="Taisnstūris 17">
            <a:extLst>
              <a:ext uri="{FF2B5EF4-FFF2-40B4-BE49-F238E27FC236}">
                <a16:creationId xmlns:a16="http://schemas.microsoft.com/office/drawing/2014/main" id="{91756B2B-87F3-4191-8DFF-F11DD895371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E2A2CBA1-D42D-BCFD-A630-D68BB308166A}"/>
              </a:ext>
            </a:extLst>
          </p:cNvPr>
          <p:cNvSpPr>
            <a:spLocks noGrp="1"/>
          </p:cNvSpPr>
          <p:nvPr>
            <p:ph type="ftr" sz="quarter" idx="34"/>
          </p:nvPr>
        </p:nvSpPr>
        <p:spPr>
          <a:xfrm>
            <a:off x="2371367" y="6274161"/>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7683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ulleti_attēls_1">
    <p:bg>
      <p:bgRef idx="1001">
        <a:schemeClr val="bg1"/>
      </p:bgRef>
    </p:bg>
    <p:spTree>
      <p:nvGrpSpPr>
        <p:cNvPr id="1" name=""/>
        <p:cNvGrpSpPr/>
        <p:nvPr/>
      </p:nvGrpSpPr>
      <p:grpSpPr>
        <a:xfrm>
          <a:off x="0" y="0"/>
          <a:ext cx="0" cy="0"/>
          <a:chOff x="0" y="0"/>
          <a:chExt cx="0" cy="0"/>
        </a:xfrm>
      </p:grpSpPr>
      <p:sp>
        <p:nvSpPr>
          <p:cNvPr id="6" name="Virsraksts 1">
            <a:extLst>
              <a:ext uri="{FF2B5EF4-FFF2-40B4-BE49-F238E27FC236}">
                <a16:creationId xmlns:a16="http://schemas.microsoft.com/office/drawing/2014/main" id="{5BC09011-6FBC-4FE1-B59F-0FCFAE424F20}"/>
              </a:ext>
            </a:extLst>
          </p:cNvPr>
          <p:cNvSpPr>
            <a:spLocks noGrp="1"/>
          </p:cNvSpPr>
          <p:nvPr>
            <p:ph type="ctrTitle"/>
          </p:nvPr>
        </p:nvSpPr>
        <p:spPr>
          <a:xfrm>
            <a:off x="619431" y="723331"/>
            <a:ext cx="4763602" cy="2006221"/>
          </a:xfrm>
        </p:spPr>
        <p:txBody>
          <a:bodyPr anchor="ctr">
            <a:noAutofit/>
          </a:bodyPr>
          <a:lstStyle>
            <a:lvl1pPr algn="l">
              <a:defRPr sz="3600">
                <a:solidFill>
                  <a:schemeClr val="tx1"/>
                </a:solidFill>
              </a:defRPr>
            </a:lvl1pPr>
          </a:lstStyle>
          <a:p>
            <a:r>
              <a:rPr lang="lv-LV" dirty="0"/>
              <a:t>Rediģēt šablona virsraksta stilu</a:t>
            </a:r>
          </a:p>
        </p:txBody>
      </p:sp>
      <p:sp>
        <p:nvSpPr>
          <p:cNvPr id="8" name="Ovāls 7">
            <a:extLst>
              <a:ext uri="{FF2B5EF4-FFF2-40B4-BE49-F238E27FC236}">
                <a16:creationId xmlns:a16="http://schemas.microsoft.com/office/drawing/2014/main" id="{D1E37B25-C02B-47EA-9E24-8BF619955855}"/>
              </a:ext>
            </a:extLst>
          </p:cNvPr>
          <p:cNvSpPr/>
          <p:nvPr userDrawn="1"/>
        </p:nvSpPr>
        <p:spPr>
          <a:xfrm>
            <a:off x="6096000" y="276289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7562632" y="3055050"/>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6390251" y="3058591"/>
            <a:ext cx="707159" cy="704273"/>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6096000" y="4510289"/>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7562632" y="4802442"/>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6390251" y="4805983"/>
            <a:ext cx="707159" cy="704273"/>
          </a:xfrm>
        </p:spPr>
        <p:txBody>
          <a:bodyPr/>
          <a:lstStyle>
            <a:lvl1pPr algn="ctr">
              <a:defRPr sz="1600">
                <a:solidFill>
                  <a:schemeClr val="tx1"/>
                </a:solidFill>
              </a:defRPr>
            </a:lvl1pPr>
          </a:lstStyle>
          <a:p>
            <a:r>
              <a:rPr lang="lv-LV" dirty="0"/>
              <a:t>Ikona</a:t>
            </a:r>
          </a:p>
        </p:txBody>
      </p:sp>
      <p:sp>
        <p:nvSpPr>
          <p:cNvPr id="15" name="Ovāls 14">
            <a:extLst>
              <a:ext uri="{FF2B5EF4-FFF2-40B4-BE49-F238E27FC236}">
                <a16:creationId xmlns:a16="http://schemas.microsoft.com/office/drawing/2014/main" id="{5CECB4E5-DF8D-4983-BB49-E930293A2173}"/>
              </a:ext>
            </a:extLst>
          </p:cNvPr>
          <p:cNvSpPr/>
          <p:nvPr userDrawn="1"/>
        </p:nvSpPr>
        <p:spPr>
          <a:xfrm>
            <a:off x="6096000" y="101550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eksta vietturis 6">
            <a:extLst>
              <a:ext uri="{FF2B5EF4-FFF2-40B4-BE49-F238E27FC236}">
                <a16:creationId xmlns:a16="http://schemas.microsoft.com/office/drawing/2014/main" id="{B4C9364A-BF00-4D33-95EA-D58BEFF55874}"/>
              </a:ext>
            </a:extLst>
          </p:cNvPr>
          <p:cNvSpPr>
            <a:spLocks noGrp="1"/>
          </p:cNvSpPr>
          <p:nvPr>
            <p:ph type="body" sz="quarter" idx="16" hasCustomPrompt="1"/>
          </p:nvPr>
        </p:nvSpPr>
        <p:spPr>
          <a:xfrm>
            <a:off x="7562632" y="1307658"/>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iešsaistes attēla vietturis 11">
            <a:extLst>
              <a:ext uri="{FF2B5EF4-FFF2-40B4-BE49-F238E27FC236}">
                <a16:creationId xmlns:a16="http://schemas.microsoft.com/office/drawing/2014/main" id="{200CD628-91DC-473D-9556-E65CB2906DDB}"/>
              </a:ext>
            </a:extLst>
          </p:cNvPr>
          <p:cNvSpPr>
            <a:spLocks noGrp="1"/>
          </p:cNvSpPr>
          <p:nvPr>
            <p:ph type="clipArt" sz="quarter" idx="17" hasCustomPrompt="1"/>
          </p:nvPr>
        </p:nvSpPr>
        <p:spPr>
          <a:xfrm>
            <a:off x="6390251" y="1311199"/>
            <a:ext cx="707159" cy="704273"/>
          </a:xfrm>
        </p:spPr>
        <p:txBody>
          <a:bodyPr/>
          <a:lstStyle>
            <a:lvl1pPr algn="ctr">
              <a:defRPr sz="1600">
                <a:solidFill>
                  <a:schemeClr val="tx1"/>
                </a:solidFill>
              </a:defRPr>
            </a:lvl1pPr>
          </a:lstStyle>
          <a:p>
            <a:r>
              <a:rPr lang="lv-LV" dirty="0"/>
              <a:t>Ikona</a:t>
            </a:r>
          </a:p>
        </p:txBody>
      </p:sp>
      <p:sp>
        <p:nvSpPr>
          <p:cNvPr id="19" name="Taisnstūris 18">
            <a:extLst>
              <a:ext uri="{FF2B5EF4-FFF2-40B4-BE49-F238E27FC236}">
                <a16:creationId xmlns:a16="http://schemas.microsoft.com/office/drawing/2014/main" id="{65308E71-7EC3-4F36-A376-659398832182}"/>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1647D2BC-0B17-4DDA-99A9-DCFF3D872C89}"/>
              </a:ext>
            </a:extLst>
          </p:cNvPr>
          <p:cNvSpPr>
            <a:spLocks noGrp="1"/>
          </p:cNvSpPr>
          <p:nvPr>
            <p:ph type="pic" sz="quarter" idx="19"/>
          </p:nvPr>
        </p:nvSpPr>
        <p:spPr>
          <a:xfrm>
            <a:off x="0" y="3429000"/>
            <a:ext cx="5329451" cy="3429000"/>
          </a:xfrm>
        </p:spPr>
        <p:txBody>
          <a:bodyPr anchor="ctr"/>
          <a:lstStyle>
            <a:lvl1pPr algn="ctr">
              <a:defRPr>
                <a:solidFill>
                  <a:schemeClr val="tx1"/>
                </a:solidFill>
              </a:defRPr>
            </a:lvl1pPr>
          </a:lstStyle>
          <a:p>
            <a:endParaRPr lang="lv-LV"/>
          </a:p>
        </p:txBody>
      </p:sp>
      <p:pic>
        <p:nvPicPr>
          <p:cNvPr id="22" name="Grafika 21">
            <a:extLst>
              <a:ext uri="{FF2B5EF4-FFF2-40B4-BE49-F238E27FC236}">
                <a16:creationId xmlns:a16="http://schemas.microsoft.com/office/drawing/2014/main" id="{884E81EF-A2C3-EACB-D668-432DDE8F23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4" name="Kājenes vietturis 3">
            <a:extLst>
              <a:ext uri="{FF2B5EF4-FFF2-40B4-BE49-F238E27FC236}">
                <a16:creationId xmlns:a16="http://schemas.microsoft.com/office/drawing/2014/main" id="{2B74F6F4-60F9-4B03-249C-A2F1D0E00DBA}"/>
              </a:ext>
            </a:extLst>
          </p:cNvPr>
          <p:cNvSpPr>
            <a:spLocks noGrp="1"/>
          </p:cNvSpPr>
          <p:nvPr>
            <p:ph type="ftr" sz="quarter" idx="22"/>
          </p:nvPr>
        </p:nvSpPr>
        <p:spPr>
          <a:xfrm>
            <a:off x="6092651" y="6282000"/>
            <a:ext cx="2304000" cy="365125"/>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2">
            <a:extLst>
              <a:ext uri="{FF2B5EF4-FFF2-40B4-BE49-F238E27FC236}">
                <a16:creationId xmlns:a16="http://schemas.microsoft.com/office/drawing/2014/main" id="{4A788678-1D7F-49C9-A30A-6E00A1DCB897}"/>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5FBBD68E-0216-B468-532B-7FA3F3EB396D}"/>
              </a:ext>
            </a:extLst>
          </p:cNvPr>
          <p:cNvSpPr>
            <a:spLocks noGrp="1"/>
          </p:cNvSpPr>
          <p:nvPr>
            <p:ph type="sldNum" sz="quarter" idx="21"/>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289998003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bulleti_attēls_1_gaišs">
    <p:bg>
      <p:bgRef idx="1001">
        <a:schemeClr val="bg2"/>
      </p:bgRef>
    </p:bg>
    <p:spTree>
      <p:nvGrpSpPr>
        <p:cNvPr id="1" name=""/>
        <p:cNvGrpSpPr/>
        <p:nvPr/>
      </p:nvGrpSpPr>
      <p:grpSpPr>
        <a:xfrm>
          <a:off x="0" y="0"/>
          <a:ext cx="0" cy="0"/>
          <a:chOff x="0" y="0"/>
          <a:chExt cx="0" cy="0"/>
        </a:xfrm>
      </p:grpSpPr>
      <p:sp>
        <p:nvSpPr>
          <p:cNvPr id="6" name="Virsraksts 1">
            <a:extLst>
              <a:ext uri="{FF2B5EF4-FFF2-40B4-BE49-F238E27FC236}">
                <a16:creationId xmlns:a16="http://schemas.microsoft.com/office/drawing/2014/main" id="{5BC09011-6FBC-4FE1-B59F-0FCFAE424F20}"/>
              </a:ext>
            </a:extLst>
          </p:cNvPr>
          <p:cNvSpPr>
            <a:spLocks noGrp="1"/>
          </p:cNvSpPr>
          <p:nvPr>
            <p:ph type="ctrTitle"/>
          </p:nvPr>
        </p:nvSpPr>
        <p:spPr>
          <a:xfrm>
            <a:off x="619431" y="723331"/>
            <a:ext cx="4763602" cy="2006221"/>
          </a:xfrm>
        </p:spPr>
        <p:txBody>
          <a:bodyPr anchor="ctr">
            <a:noAutofit/>
          </a:bodyPr>
          <a:lstStyle>
            <a:lvl1pPr algn="l">
              <a:defRPr sz="3600">
                <a:solidFill>
                  <a:schemeClr val="tx1"/>
                </a:solidFill>
              </a:defRPr>
            </a:lvl1pPr>
          </a:lstStyle>
          <a:p>
            <a:r>
              <a:rPr lang="lv-LV" dirty="0"/>
              <a:t>Rediģēt šablona virsraksta stilu</a:t>
            </a:r>
          </a:p>
        </p:txBody>
      </p:sp>
      <p:sp>
        <p:nvSpPr>
          <p:cNvPr id="8" name="Ovāls 7">
            <a:extLst>
              <a:ext uri="{FF2B5EF4-FFF2-40B4-BE49-F238E27FC236}">
                <a16:creationId xmlns:a16="http://schemas.microsoft.com/office/drawing/2014/main" id="{D1E37B25-C02B-47EA-9E24-8BF619955855}"/>
              </a:ext>
            </a:extLst>
          </p:cNvPr>
          <p:cNvSpPr/>
          <p:nvPr userDrawn="1"/>
        </p:nvSpPr>
        <p:spPr>
          <a:xfrm>
            <a:off x="6096000" y="276289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ksta vietturis 6">
            <a:extLst>
              <a:ext uri="{FF2B5EF4-FFF2-40B4-BE49-F238E27FC236}">
                <a16:creationId xmlns:a16="http://schemas.microsoft.com/office/drawing/2014/main" id="{49683962-0568-479C-85B6-652878A7E2DE}"/>
              </a:ext>
            </a:extLst>
          </p:cNvPr>
          <p:cNvSpPr>
            <a:spLocks noGrp="1"/>
          </p:cNvSpPr>
          <p:nvPr>
            <p:ph type="body" sz="quarter" idx="11" hasCustomPrompt="1"/>
          </p:nvPr>
        </p:nvSpPr>
        <p:spPr>
          <a:xfrm>
            <a:off x="7562632" y="3055050"/>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1" name="Tiešsaistes attēla vietturis 11">
            <a:extLst>
              <a:ext uri="{FF2B5EF4-FFF2-40B4-BE49-F238E27FC236}">
                <a16:creationId xmlns:a16="http://schemas.microsoft.com/office/drawing/2014/main" id="{BF5E0FB0-179E-4887-BDD2-3F9862022AE6}"/>
              </a:ext>
            </a:extLst>
          </p:cNvPr>
          <p:cNvSpPr>
            <a:spLocks noGrp="1"/>
          </p:cNvSpPr>
          <p:nvPr>
            <p:ph type="clipArt" sz="quarter" idx="13" hasCustomPrompt="1"/>
          </p:nvPr>
        </p:nvSpPr>
        <p:spPr>
          <a:xfrm>
            <a:off x="6390251" y="3058591"/>
            <a:ext cx="707159" cy="704273"/>
          </a:xfrm>
        </p:spPr>
        <p:txBody>
          <a:bodyPr/>
          <a:lstStyle>
            <a:lvl1pPr algn="ctr">
              <a:defRPr sz="1600">
                <a:solidFill>
                  <a:schemeClr val="tx1"/>
                </a:solidFill>
              </a:defRPr>
            </a:lvl1pPr>
          </a:lstStyle>
          <a:p>
            <a:r>
              <a:rPr lang="lv-LV" dirty="0"/>
              <a:t>Ikona</a:t>
            </a:r>
          </a:p>
        </p:txBody>
      </p:sp>
      <p:sp>
        <p:nvSpPr>
          <p:cNvPr id="12" name="Ovāls 11">
            <a:extLst>
              <a:ext uri="{FF2B5EF4-FFF2-40B4-BE49-F238E27FC236}">
                <a16:creationId xmlns:a16="http://schemas.microsoft.com/office/drawing/2014/main" id="{F8E7627D-0105-49A6-99E6-B145E699DD95}"/>
              </a:ext>
            </a:extLst>
          </p:cNvPr>
          <p:cNvSpPr/>
          <p:nvPr userDrawn="1"/>
        </p:nvSpPr>
        <p:spPr>
          <a:xfrm>
            <a:off x="6096000" y="4510289"/>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ksta vietturis 6">
            <a:extLst>
              <a:ext uri="{FF2B5EF4-FFF2-40B4-BE49-F238E27FC236}">
                <a16:creationId xmlns:a16="http://schemas.microsoft.com/office/drawing/2014/main" id="{30818F01-0495-47AD-879D-37CC16334651}"/>
              </a:ext>
            </a:extLst>
          </p:cNvPr>
          <p:cNvSpPr>
            <a:spLocks noGrp="1"/>
          </p:cNvSpPr>
          <p:nvPr>
            <p:ph type="body" sz="quarter" idx="14" hasCustomPrompt="1"/>
          </p:nvPr>
        </p:nvSpPr>
        <p:spPr>
          <a:xfrm>
            <a:off x="7562632" y="4802442"/>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4" name="Tiešsaistes attēla vietturis 11">
            <a:extLst>
              <a:ext uri="{FF2B5EF4-FFF2-40B4-BE49-F238E27FC236}">
                <a16:creationId xmlns:a16="http://schemas.microsoft.com/office/drawing/2014/main" id="{932D48D9-9BB3-4765-8E3E-A5BF20D6EA74}"/>
              </a:ext>
            </a:extLst>
          </p:cNvPr>
          <p:cNvSpPr>
            <a:spLocks noGrp="1"/>
          </p:cNvSpPr>
          <p:nvPr>
            <p:ph type="clipArt" sz="quarter" idx="15" hasCustomPrompt="1"/>
          </p:nvPr>
        </p:nvSpPr>
        <p:spPr>
          <a:xfrm>
            <a:off x="6390251" y="4805983"/>
            <a:ext cx="707159" cy="704273"/>
          </a:xfrm>
        </p:spPr>
        <p:txBody>
          <a:bodyPr/>
          <a:lstStyle>
            <a:lvl1pPr algn="ctr">
              <a:defRPr sz="1600">
                <a:solidFill>
                  <a:schemeClr val="tx1"/>
                </a:solidFill>
              </a:defRPr>
            </a:lvl1pPr>
          </a:lstStyle>
          <a:p>
            <a:r>
              <a:rPr lang="lv-LV" dirty="0"/>
              <a:t>Ikona</a:t>
            </a:r>
          </a:p>
        </p:txBody>
      </p:sp>
      <p:sp>
        <p:nvSpPr>
          <p:cNvPr id="15" name="Ovāls 14">
            <a:extLst>
              <a:ext uri="{FF2B5EF4-FFF2-40B4-BE49-F238E27FC236}">
                <a16:creationId xmlns:a16="http://schemas.microsoft.com/office/drawing/2014/main" id="{5CECB4E5-DF8D-4983-BB49-E930293A2173}"/>
              </a:ext>
            </a:extLst>
          </p:cNvPr>
          <p:cNvSpPr/>
          <p:nvPr userDrawn="1"/>
        </p:nvSpPr>
        <p:spPr>
          <a:xfrm>
            <a:off x="6096000" y="101550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eksta vietturis 6">
            <a:extLst>
              <a:ext uri="{FF2B5EF4-FFF2-40B4-BE49-F238E27FC236}">
                <a16:creationId xmlns:a16="http://schemas.microsoft.com/office/drawing/2014/main" id="{B4C9364A-BF00-4D33-95EA-D58BEFF55874}"/>
              </a:ext>
            </a:extLst>
          </p:cNvPr>
          <p:cNvSpPr>
            <a:spLocks noGrp="1"/>
          </p:cNvSpPr>
          <p:nvPr>
            <p:ph type="body" sz="quarter" idx="16" hasCustomPrompt="1"/>
          </p:nvPr>
        </p:nvSpPr>
        <p:spPr>
          <a:xfrm>
            <a:off x="7562632" y="1307658"/>
            <a:ext cx="3992408"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iešsaistes attēla vietturis 11">
            <a:extLst>
              <a:ext uri="{FF2B5EF4-FFF2-40B4-BE49-F238E27FC236}">
                <a16:creationId xmlns:a16="http://schemas.microsoft.com/office/drawing/2014/main" id="{200CD628-91DC-473D-9556-E65CB2906DDB}"/>
              </a:ext>
            </a:extLst>
          </p:cNvPr>
          <p:cNvSpPr>
            <a:spLocks noGrp="1"/>
          </p:cNvSpPr>
          <p:nvPr>
            <p:ph type="clipArt" sz="quarter" idx="17" hasCustomPrompt="1"/>
          </p:nvPr>
        </p:nvSpPr>
        <p:spPr>
          <a:xfrm>
            <a:off x="6390251" y="1311199"/>
            <a:ext cx="707159" cy="704273"/>
          </a:xfrm>
        </p:spPr>
        <p:txBody>
          <a:bodyPr/>
          <a:lstStyle>
            <a:lvl1pPr algn="ctr">
              <a:defRPr sz="1600">
                <a:solidFill>
                  <a:schemeClr val="tx1"/>
                </a:solidFill>
              </a:defRPr>
            </a:lvl1pPr>
          </a:lstStyle>
          <a:p>
            <a:r>
              <a:rPr lang="lv-LV" dirty="0"/>
              <a:t>Ikona</a:t>
            </a:r>
          </a:p>
        </p:txBody>
      </p:sp>
      <p:sp>
        <p:nvSpPr>
          <p:cNvPr id="19" name="Taisnstūris 18">
            <a:extLst>
              <a:ext uri="{FF2B5EF4-FFF2-40B4-BE49-F238E27FC236}">
                <a16:creationId xmlns:a16="http://schemas.microsoft.com/office/drawing/2014/main" id="{2894699A-7F0E-480F-9BAE-1330A12D9FA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Attēla vietturis 3">
            <a:extLst>
              <a:ext uri="{FF2B5EF4-FFF2-40B4-BE49-F238E27FC236}">
                <a16:creationId xmlns:a16="http://schemas.microsoft.com/office/drawing/2014/main" id="{34EEB576-25F6-47A6-9C96-B427BDAE350D}"/>
              </a:ext>
            </a:extLst>
          </p:cNvPr>
          <p:cNvSpPr>
            <a:spLocks noGrp="1"/>
          </p:cNvSpPr>
          <p:nvPr>
            <p:ph type="pic" sz="quarter" idx="19"/>
          </p:nvPr>
        </p:nvSpPr>
        <p:spPr>
          <a:xfrm>
            <a:off x="0" y="3429000"/>
            <a:ext cx="5329451" cy="3429000"/>
          </a:xfrm>
        </p:spPr>
        <p:txBody>
          <a:bodyPr anchor="ctr"/>
          <a:lstStyle>
            <a:lvl1pPr algn="ctr">
              <a:defRPr>
                <a:solidFill>
                  <a:schemeClr val="tx1"/>
                </a:solidFill>
              </a:defRPr>
            </a:lvl1pPr>
          </a:lstStyle>
          <a:p>
            <a:endParaRPr lang="lv-LV"/>
          </a:p>
        </p:txBody>
      </p:sp>
      <p:pic>
        <p:nvPicPr>
          <p:cNvPr id="21" name="Grafika 20">
            <a:extLst>
              <a:ext uri="{FF2B5EF4-FFF2-40B4-BE49-F238E27FC236}">
                <a16:creationId xmlns:a16="http://schemas.microsoft.com/office/drawing/2014/main" id="{DC58AF7C-1AB7-3BE9-9B72-5812AE1E1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Kājenes vietturis 3">
            <a:extLst>
              <a:ext uri="{FF2B5EF4-FFF2-40B4-BE49-F238E27FC236}">
                <a16:creationId xmlns:a16="http://schemas.microsoft.com/office/drawing/2014/main" id="{C7695F98-F691-F20B-1237-6FA214386B81}"/>
              </a:ext>
            </a:extLst>
          </p:cNvPr>
          <p:cNvSpPr>
            <a:spLocks noGrp="1"/>
          </p:cNvSpPr>
          <p:nvPr>
            <p:ph type="ftr" sz="quarter" idx="22"/>
          </p:nvPr>
        </p:nvSpPr>
        <p:spPr>
          <a:xfrm>
            <a:off x="6092651" y="6282000"/>
            <a:ext cx="2304000" cy="365125"/>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8" name="Teksta vietturis 2">
            <a:extLst>
              <a:ext uri="{FF2B5EF4-FFF2-40B4-BE49-F238E27FC236}">
                <a16:creationId xmlns:a16="http://schemas.microsoft.com/office/drawing/2014/main" id="{EA51465E-E08E-4820-B256-5C7DD2444C44}"/>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17991321-679E-48BD-9CE8-EF130020DE98}"/>
              </a:ext>
            </a:extLst>
          </p:cNvPr>
          <p:cNvSpPr>
            <a:spLocks noGrp="1"/>
          </p:cNvSpPr>
          <p:nvPr>
            <p:ph type="sldNum" sz="quarter" idx="21"/>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338468523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bulleti_2">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7843"/>
          </a:xfrm>
        </p:spPr>
        <p:txBody>
          <a:bodyPr anchor="ctr">
            <a:noAutofit/>
          </a:bodyPr>
          <a:lstStyle>
            <a:lvl1pPr algn="ctr">
              <a:defRPr sz="3600">
                <a:solidFill>
                  <a:schemeClr val="tx1"/>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161152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523373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11" name="Ovāls 10">
            <a:extLst>
              <a:ext uri="{FF2B5EF4-FFF2-40B4-BE49-F238E27FC236}">
                <a16:creationId xmlns:a16="http://schemas.microsoft.com/office/drawing/2014/main" id="{0CE3ECBB-A2D6-4774-AE0A-5C08438A2617}"/>
              </a:ext>
            </a:extLst>
          </p:cNvPr>
          <p:cNvSpPr/>
          <p:nvPr userDrawn="1"/>
        </p:nvSpPr>
        <p:spPr>
          <a:xfrm>
            <a:off x="885594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1044748" y="5236534"/>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eksta vietturis 6">
            <a:extLst>
              <a:ext uri="{FF2B5EF4-FFF2-40B4-BE49-F238E27FC236}">
                <a16:creationId xmlns:a16="http://schemas.microsoft.com/office/drawing/2014/main" id="{785A10D4-8BDE-4E52-903A-ED418CE245EC}"/>
              </a:ext>
            </a:extLst>
          </p:cNvPr>
          <p:cNvSpPr>
            <a:spLocks noGrp="1"/>
          </p:cNvSpPr>
          <p:nvPr>
            <p:ph type="body" sz="quarter" idx="11" hasCustomPrompt="1"/>
          </p:nvPr>
        </p:nvSpPr>
        <p:spPr>
          <a:xfrm>
            <a:off x="4666958" y="5236534"/>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eksta vietturis 6">
            <a:extLst>
              <a:ext uri="{FF2B5EF4-FFF2-40B4-BE49-F238E27FC236}">
                <a16:creationId xmlns:a16="http://schemas.microsoft.com/office/drawing/2014/main" id="{FB7D3BA4-75F2-4C90-9113-C6553423AD7E}"/>
              </a:ext>
            </a:extLst>
          </p:cNvPr>
          <p:cNvSpPr>
            <a:spLocks noGrp="1"/>
          </p:cNvSpPr>
          <p:nvPr>
            <p:ph type="body" sz="quarter" idx="12" hasCustomPrompt="1"/>
          </p:nvPr>
        </p:nvSpPr>
        <p:spPr>
          <a:xfrm>
            <a:off x="8289168" y="5236534"/>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2003176" y="3560779"/>
            <a:ext cx="941229" cy="937387"/>
          </a:xfrm>
        </p:spPr>
        <p:txBody>
          <a:bodyPr/>
          <a:lstStyle>
            <a:lvl1pPr algn="ctr">
              <a:defRPr sz="1800">
                <a:solidFill>
                  <a:schemeClr val="tx1"/>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5625386" y="3560779"/>
            <a:ext cx="941229" cy="937387"/>
          </a:xfrm>
        </p:spPr>
        <p:txBody>
          <a:bodyPr/>
          <a:lstStyle>
            <a:lvl1pPr algn="ctr">
              <a:defRPr sz="1800">
                <a:solidFill>
                  <a:schemeClr val="tx1"/>
                </a:solidFill>
              </a:defRPr>
            </a:lvl1pPr>
          </a:lstStyle>
          <a:p>
            <a:r>
              <a:rPr lang="lv-LV" dirty="0"/>
              <a:t>Ikona</a:t>
            </a:r>
          </a:p>
        </p:txBody>
      </p:sp>
      <p:sp>
        <p:nvSpPr>
          <p:cNvPr id="20" name="Tiešsaistes attēla vietturis 11">
            <a:extLst>
              <a:ext uri="{FF2B5EF4-FFF2-40B4-BE49-F238E27FC236}">
                <a16:creationId xmlns:a16="http://schemas.microsoft.com/office/drawing/2014/main" id="{25C7EB2D-25D3-4623-9066-7E6459E88BD9}"/>
              </a:ext>
            </a:extLst>
          </p:cNvPr>
          <p:cNvSpPr>
            <a:spLocks noGrp="1"/>
          </p:cNvSpPr>
          <p:nvPr>
            <p:ph type="clipArt" sz="quarter" idx="15" hasCustomPrompt="1"/>
          </p:nvPr>
        </p:nvSpPr>
        <p:spPr>
          <a:xfrm>
            <a:off x="9247595" y="3560779"/>
            <a:ext cx="941229" cy="937387"/>
          </a:xfrm>
        </p:spPr>
        <p:txBody>
          <a:bodyPr/>
          <a:lstStyle>
            <a:lvl1pPr algn="ctr">
              <a:defRPr sz="18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BE0BEBE0-5673-5FA2-C3C8-841D43F71C8F}"/>
              </a:ext>
            </a:extLst>
          </p:cNvPr>
          <p:cNvSpPr>
            <a:spLocks noGrp="1"/>
          </p:cNvSpPr>
          <p:nvPr>
            <p:ph type="ftr" sz="quarter" idx="16"/>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40158DF7-CB47-1197-0D63-EA6EAAC8B423}"/>
              </a:ext>
            </a:extLst>
          </p:cNvPr>
          <p:cNvSpPr>
            <a:spLocks noGrp="1"/>
          </p:cNvSpPr>
          <p:nvPr>
            <p:ph type="sldNum" sz="quarter" idx="17"/>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4173432350"/>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bulleti_2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1019"/>
          </a:xfrm>
        </p:spPr>
        <p:txBody>
          <a:bodyPr anchor="ctr">
            <a:noAutofit/>
          </a:bodyPr>
          <a:lstStyle>
            <a:lvl1pPr algn="ctr">
              <a:defRPr sz="3600">
                <a:solidFill>
                  <a:schemeClr val="tx1"/>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1628760" y="3174035"/>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5237322" y="3174035"/>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11" name="Ovāls 10">
            <a:extLst>
              <a:ext uri="{FF2B5EF4-FFF2-40B4-BE49-F238E27FC236}">
                <a16:creationId xmlns:a16="http://schemas.microsoft.com/office/drawing/2014/main" id="{0CE3ECBB-A2D6-4774-AE0A-5C08438A2617}"/>
              </a:ext>
            </a:extLst>
          </p:cNvPr>
          <p:cNvSpPr/>
          <p:nvPr userDrawn="1"/>
        </p:nvSpPr>
        <p:spPr>
          <a:xfrm>
            <a:off x="8845885" y="3174035"/>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1051022" y="5243359"/>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7" name="Teksta vietturis 6">
            <a:extLst>
              <a:ext uri="{FF2B5EF4-FFF2-40B4-BE49-F238E27FC236}">
                <a16:creationId xmlns:a16="http://schemas.microsoft.com/office/drawing/2014/main" id="{785A10D4-8BDE-4E52-903A-ED418CE245EC}"/>
              </a:ext>
            </a:extLst>
          </p:cNvPr>
          <p:cNvSpPr>
            <a:spLocks noGrp="1"/>
          </p:cNvSpPr>
          <p:nvPr>
            <p:ph type="body" sz="quarter" idx="11" hasCustomPrompt="1"/>
          </p:nvPr>
        </p:nvSpPr>
        <p:spPr>
          <a:xfrm>
            <a:off x="4659584" y="5243359"/>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eksta vietturis 6">
            <a:extLst>
              <a:ext uri="{FF2B5EF4-FFF2-40B4-BE49-F238E27FC236}">
                <a16:creationId xmlns:a16="http://schemas.microsoft.com/office/drawing/2014/main" id="{FB7D3BA4-75F2-4C90-9113-C6553423AD7E}"/>
              </a:ext>
            </a:extLst>
          </p:cNvPr>
          <p:cNvSpPr>
            <a:spLocks noGrp="1"/>
          </p:cNvSpPr>
          <p:nvPr>
            <p:ph type="body" sz="quarter" idx="12" hasCustomPrompt="1"/>
          </p:nvPr>
        </p:nvSpPr>
        <p:spPr>
          <a:xfrm>
            <a:off x="8268147" y="5243359"/>
            <a:ext cx="2880000" cy="760413"/>
          </a:xfrm>
        </p:spPr>
        <p:txBody>
          <a:bodyPr/>
          <a:lstStyle>
            <a:lvl1pPr algn="ctr">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2016824" y="3567604"/>
            <a:ext cx="941229" cy="937387"/>
          </a:xfrm>
        </p:spPr>
        <p:txBody>
          <a:bodyPr/>
          <a:lstStyle>
            <a:lvl1pPr algn="ctr">
              <a:defRPr sz="1800">
                <a:solidFill>
                  <a:schemeClr val="tx1"/>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5625386" y="3567604"/>
            <a:ext cx="941229" cy="937387"/>
          </a:xfrm>
        </p:spPr>
        <p:txBody>
          <a:bodyPr/>
          <a:lstStyle>
            <a:lvl1pPr algn="ctr">
              <a:defRPr sz="1800">
                <a:solidFill>
                  <a:schemeClr val="tx1"/>
                </a:solidFill>
              </a:defRPr>
            </a:lvl1pPr>
          </a:lstStyle>
          <a:p>
            <a:r>
              <a:rPr lang="lv-LV" dirty="0"/>
              <a:t>Ikona</a:t>
            </a:r>
          </a:p>
        </p:txBody>
      </p:sp>
      <p:sp>
        <p:nvSpPr>
          <p:cNvPr id="20" name="Tiešsaistes attēla vietturis 11">
            <a:extLst>
              <a:ext uri="{FF2B5EF4-FFF2-40B4-BE49-F238E27FC236}">
                <a16:creationId xmlns:a16="http://schemas.microsoft.com/office/drawing/2014/main" id="{25C7EB2D-25D3-4623-9066-7E6459E88BD9}"/>
              </a:ext>
            </a:extLst>
          </p:cNvPr>
          <p:cNvSpPr>
            <a:spLocks noGrp="1"/>
          </p:cNvSpPr>
          <p:nvPr>
            <p:ph type="clipArt" sz="quarter" idx="15" hasCustomPrompt="1"/>
          </p:nvPr>
        </p:nvSpPr>
        <p:spPr>
          <a:xfrm>
            <a:off x="9233948" y="3567604"/>
            <a:ext cx="941229" cy="937387"/>
          </a:xfrm>
        </p:spPr>
        <p:txBody>
          <a:bodyPr/>
          <a:lstStyle>
            <a:lvl1pPr algn="ctr">
              <a:defRPr sz="18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01A9811B-3682-9771-F04D-216D65F10575}"/>
              </a:ext>
            </a:extLst>
          </p:cNvPr>
          <p:cNvSpPr>
            <a:spLocks noGrp="1"/>
          </p:cNvSpPr>
          <p:nvPr>
            <p:ph type="ftr" sz="quarter" idx="16"/>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556DAF9C-DE6B-3B88-3CC1-5B411F0AC174}"/>
              </a:ext>
            </a:extLst>
          </p:cNvPr>
          <p:cNvSpPr>
            <a:spLocks noGrp="1"/>
          </p:cNvSpPr>
          <p:nvPr>
            <p:ph type="sldNum" sz="quarter" idx="17"/>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104619763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bulleti_3">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96608" y="2660951"/>
            <a:ext cx="4944534" cy="1536098"/>
          </a:xfrm>
        </p:spPr>
        <p:txBody>
          <a:bodyPr anchor="ctr">
            <a:noAutofit/>
          </a:bodyPr>
          <a:lstStyle>
            <a:lvl1pPr algn="l">
              <a:lnSpc>
                <a:spcPct val="100000"/>
              </a:lnSpc>
              <a:defRPr sz="36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Ovāls 4">
            <a:extLst>
              <a:ext uri="{FF2B5EF4-FFF2-40B4-BE49-F238E27FC236}">
                <a16:creationId xmlns:a16="http://schemas.microsoft.com/office/drawing/2014/main" id="{1379F75F-EA43-4C99-A4E3-8675ED73D62A}"/>
              </a:ext>
            </a:extLst>
          </p:cNvPr>
          <p:cNvSpPr/>
          <p:nvPr userDrawn="1"/>
        </p:nvSpPr>
        <p:spPr>
          <a:xfrm>
            <a:off x="6517310" y="1033843"/>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Teksta vietturis 6">
            <a:extLst>
              <a:ext uri="{FF2B5EF4-FFF2-40B4-BE49-F238E27FC236}">
                <a16:creationId xmlns:a16="http://schemas.microsoft.com/office/drawing/2014/main" id="{6F661195-90D4-4CFE-BF92-C20C012D2BF0}"/>
              </a:ext>
            </a:extLst>
          </p:cNvPr>
          <p:cNvSpPr>
            <a:spLocks noGrp="1"/>
          </p:cNvSpPr>
          <p:nvPr>
            <p:ph type="body" sz="quarter" idx="10" hasCustomPrompt="1"/>
          </p:nvPr>
        </p:nvSpPr>
        <p:spPr>
          <a:xfrm>
            <a:off x="7983941" y="1325996"/>
            <a:ext cx="3546631"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3" name="Tiešsaistes attēla vietturis 11">
            <a:extLst>
              <a:ext uri="{FF2B5EF4-FFF2-40B4-BE49-F238E27FC236}">
                <a16:creationId xmlns:a16="http://schemas.microsoft.com/office/drawing/2014/main" id="{B72B2098-0374-4666-87D5-10CF2253AE80}"/>
              </a:ext>
            </a:extLst>
          </p:cNvPr>
          <p:cNvSpPr>
            <a:spLocks noGrp="1"/>
          </p:cNvSpPr>
          <p:nvPr>
            <p:ph type="clipArt" sz="quarter" idx="13" hasCustomPrompt="1"/>
          </p:nvPr>
        </p:nvSpPr>
        <p:spPr>
          <a:xfrm>
            <a:off x="6811561" y="1329537"/>
            <a:ext cx="707159" cy="704273"/>
          </a:xfrm>
        </p:spPr>
        <p:txBody>
          <a:bodyPr/>
          <a:lstStyle>
            <a:lvl1pPr algn="ctr">
              <a:defRPr sz="1600">
                <a:solidFill>
                  <a:schemeClr val="tx1"/>
                </a:solidFill>
              </a:defRPr>
            </a:lvl1pPr>
          </a:lstStyle>
          <a:p>
            <a:r>
              <a:rPr lang="lv-LV" dirty="0"/>
              <a:t>Ikona</a:t>
            </a:r>
          </a:p>
        </p:txBody>
      </p:sp>
      <p:sp>
        <p:nvSpPr>
          <p:cNvPr id="16" name="Ovāls 15">
            <a:extLst>
              <a:ext uri="{FF2B5EF4-FFF2-40B4-BE49-F238E27FC236}">
                <a16:creationId xmlns:a16="http://schemas.microsoft.com/office/drawing/2014/main" id="{1720E725-BF1D-4FAD-A1E5-6887BE2A6CEC}"/>
              </a:ext>
            </a:extLst>
          </p:cNvPr>
          <p:cNvSpPr/>
          <p:nvPr userDrawn="1"/>
        </p:nvSpPr>
        <p:spPr>
          <a:xfrm>
            <a:off x="6517310" y="278123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7" name="Teksta vietturis 6">
            <a:extLst>
              <a:ext uri="{FF2B5EF4-FFF2-40B4-BE49-F238E27FC236}">
                <a16:creationId xmlns:a16="http://schemas.microsoft.com/office/drawing/2014/main" id="{F262F143-2C3E-4C18-98CA-2A70CCF0DC86}"/>
              </a:ext>
            </a:extLst>
          </p:cNvPr>
          <p:cNvSpPr>
            <a:spLocks noGrp="1"/>
          </p:cNvSpPr>
          <p:nvPr>
            <p:ph type="body" sz="quarter" idx="14" hasCustomPrompt="1"/>
          </p:nvPr>
        </p:nvSpPr>
        <p:spPr>
          <a:xfrm>
            <a:off x="7983941" y="3073388"/>
            <a:ext cx="3546631"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iešsaistes attēla vietturis 11">
            <a:extLst>
              <a:ext uri="{FF2B5EF4-FFF2-40B4-BE49-F238E27FC236}">
                <a16:creationId xmlns:a16="http://schemas.microsoft.com/office/drawing/2014/main" id="{F437B749-EDDC-48DF-9836-3938B3531976}"/>
              </a:ext>
            </a:extLst>
          </p:cNvPr>
          <p:cNvSpPr>
            <a:spLocks noGrp="1"/>
          </p:cNvSpPr>
          <p:nvPr>
            <p:ph type="clipArt" sz="quarter" idx="15" hasCustomPrompt="1"/>
          </p:nvPr>
        </p:nvSpPr>
        <p:spPr>
          <a:xfrm>
            <a:off x="6811561" y="3076929"/>
            <a:ext cx="707159" cy="704273"/>
          </a:xfrm>
        </p:spPr>
        <p:txBody>
          <a:bodyPr/>
          <a:lstStyle>
            <a:lvl1pPr algn="ctr">
              <a:defRPr sz="1600">
                <a:solidFill>
                  <a:schemeClr val="tx1"/>
                </a:solidFill>
              </a:defRPr>
            </a:lvl1pPr>
          </a:lstStyle>
          <a:p>
            <a:r>
              <a:rPr lang="lv-LV" dirty="0"/>
              <a:t>Ikona</a:t>
            </a:r>
          </a:p>
        </p:txBody>
      </p:sp>
      <p:sp>
        <p:nvSpPr>
          <p:cNvPr id="19" name="Ovāls 18">
            <a:extLst>
              <a:ext uri="{FF2B5EF4-FFF2-40B4-BE49-F238E27FC236}">
                <a16:creationId xmlns:a16="http://schemas.microsoft.com/office/drawing/2014/main" id="{DCC4F623-6FE7-445A-A26A-B91BDE3F9793}"/>
              </a:ext>
            </a:extLst>
          </p:cNvPr>
          <p:cNvSpPr/>
          <p:nvPr userDrawn="1"/>
        </p:nvSpPr>
        <p:spPr>
          <a:xfrm>
            <a:off x="6517310" y="452862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0" name="Teksta vietturis 6">
            <a:extLst>
              <a:ext uri="{FF2B5EF4-FFF2-40B4-BE49-F238E27FC236}">
                <a16:creationId xmlns:a16="http://schemas.microsoft.com/office/drawing/2014/main" id="{032A6072-DBF7-4160-8A48-7E2D23A13A02}"/>
              </a:ext>
            </a:extLst>
          </p:cNvPr>
          <p:cNvSpPr>
            <a:spLocks noGrp="1"/>
          </p:cNvSpPr>
          <p:nvPr>
            <p:ph type="body" sz="quarter" idx="16" hasCustomPrompt="1"/>
          </p:nvPr>
        </p:nvSpPr>
        <p:spPr>
          <a:xfrm>
            <a:off x="7983941" y="4820780"/>
            <a:ext cx="3546631"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21" name="Tiešsaistes attēla vietturis 11">
            <a:extLst>
              <a:ext uri="{FF2B5EF4-FFF2-40B4-BE49-F238E27FC236}">
                <a16:creationId xmlns:a16="http://schemas.microsoft.com/office/drawing/2014/main" id="{542F2E1B-DE96-4630-ADB0-429DDA1C693C}"/>
              </a:ext>
            </a:extLst>
          </p:cNvPr>
          <p:cNvSpPr>
            <a:spLocks noGrp="1"/>
          </p:cNvSpPr>
          <p:nvPr>
            <p:ph type="clipArt" sz="quarter" idx="17" hasCustomPrompt="1"/>
          </p:nvPr>
        </p:nvSpPr>
        <p:spPr>
          <a:xfrm>
            <a:off x="6811561" y="4824321"/>
            <a:ext cx="707159" cy="704273"/>
          </a:xfrm>
        </p:spPr>
        <p:txBody>
          <a:bodyPr/>
          <a:lstStyle>
            <a:lvl1pPr algn="ctr">
              <a:defRPr sz="16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94EE71D2-9698-DB17-84CB-083D790D151B}"/>
              </a:ext>
            </a:extLst>
          </p:cNvPr>
          <p:cNvSpPr>
            <a:spLocks noGrp="1"/>
          </p:cNvSpPr>
          <p:nvPr>
            <p:ph type="ftr" sz="quarter" idx="18"/>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A8C35507-5463-6299-DB35-35B1C8E36394}"/>
              </a:ext>
            </a:extLst>
          </p:cNvPr>
          <p:cNvSpPr>
            <a:spLocks noGrp="1"/>
          </p:cNvSpPr>
          <p:nvPr>
            <p:ph type="sldNum" sz="quarter" idx="19"/>
          </p:nvPr>
        </p:nvSpPr>
        <p:spPr/>
        <p:txBody>
          <a:bodyPr/>
          <a:lstStyle>
            <a:lvl1pPr>
              <a:defRPr>
                <a:solidFill>
                  <a:schemeClr val="tx2"/>
                </a:solidFill>
              </a:defRPr>
            </a:lvl1pPr>
          </a:lstStyle>
          <a:p>
            <a:fld id="{0C9F65A0-2F09-4141-8FCD-F0391BF63056}" type="slidenum">
              <a:rPr lang="lv-LV" smtClean="0"/>
              <a:pPr/>
              <a:t>‹#›</a:t>
            </a:fld>
            <a:endParaRPr lang="lv-LV"/>
          </a:p>
        </p:txBody>
      </p:sp>
      <p:pic>
        <p:nvPicPr>
          <p:cNvPr id="15" name="Grafika 14">
            <a:extLst>
              <a:ext uri="{FF2B5EF4-FFF2-40B4-BE49-F238E27FC236}">
                <a16:creationId xmlns:a16="http://schemas.microsoft.com/office/drawing/2014/main" id="{A7B39CEB-8401-17CE-21F1-30DE8B584E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Tree>
    <p:extLst>
      <p:ext uri="{BB962C8B-B14F-4D97-AF65-F5344CB8AC3E}">
        <p14:creationId xmlns:p14="http://schemas.microsoft.com/office/powerpoint/2010/main" val="4067441511"/>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bulleti_3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996608" y="2660951"/>
            <a:ext cx="4944534" cy="1536098"/>
          </a:xfrm>
        </p:spPr>
        <p:txBody>
          <a:bodyPr anchor="ctr">
            <a:noAutofit/>
          </a:bodyPr>
          <a:lstStyle>
            <a:lvl1pPr algn="l">
              <a:lnSpc>
                <a:spcPct val="100000"/>
              </a:lnSpc>
              <a:defRPr sz="36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81104" y="3242057"/>
            <a:ext cx="153609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Ovāls 4">
            <a:extLst>
              <a:ext uri="{FF2B5EF4-FFF2-40B4-BE49-F238E27FC236}">
                <a16:creationId xmlns:a16="http://schemas.microsoft.com/office/drawing/2014/main" id="{1379F75F-EA43-4C99-A4E3-8675ED73D62A}"/>
              </a:ext>
            </a:extLst>
          </p:cNvPr>
          <p:cNvSpPr/>
          <p:nvPr userDrawn="1"/>
        </p:nvSpPr>
        <p:spPr>
          <a:xfrm>
            <a:off x="6517310" y="1033843"/>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Teksta vietturis 6">
            <a:extLst>
              <a:ext uri="{FF2B5EF4-FFF2-40B4-BE49-F238E27FC236}">
                <a16:creationId xmlns:a16="http://schemas.microsoft.com/office/drawing/2014/main" id="{6F661195-90D4-4CFE-BF92-C20C012D2BF0}"/>
              </a:ext>
            </a:extLst>
          </p:cNvPr>
          <p:cNvSpPr>
            <a:spLocks noGrp="1"/>
          </p:cNvSpPr>
          <p:nvPr>
            <p:ph type="body" sz="quarter" idx="10" hasCustomPrompt="1"/>
          </p:nvPr>
        </p:nvSpPr>
        <p:spPr>
          <a:xfrm>
            <a:off x="7983941" y="1325996"/>
            <a:ext cx="3552727"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3" name="Tiešsaistes attēla vietturis 11">
            <a:extLst>
              <a:ext uri="{FF2B5EF4-FFF2-40B4-BE49-F238E27FC236}">
                <a16:creationId xmlns:a16="http://schemas.microsoft.com/office/drawing/2014/main" id="{B72B2098-0374-4666-87D5-10CF2253AE80}"/>
              </a:ext>
            </a:extLst>
          </p:cNvPr>
          <p:cNvSpPr>
            <a:spLocks noGrp="1"/>
          </p:cNvSpPr>
          <p:nvPr>
            <p:ph type="clipArt" sz="quarter" idx="13" hasCustomPrompt="1"/>
          </p:nvPr>
        </p:nvSpPr>
        <p:spPr>
          <a:xfrm>
            <a:off x="6811561" y="1329537"/>
            <a:ext cx="707159" cy="704273"/>
          </a:xfrm>
        </p:spPr>
        <p:txBody>
          <a:bodyPr/>
          <a:lstStyle>
            <a:lvl1pPr algn="ctr">
              <a:defRPr sz="1600">
                <a:solidFill>
                  <a:schemeClr val="tx1"/>
                </a:solidFill>
              </a:defRPr>
            </a:lvl1pPr>
          </a:lstStyle>
          <a:p>
            <a:r>
              <a:rPr lang="lv-LV" dirty="0"/>
              <a:t>Ikona</a:t>
            </a:r>
          </a:p>
        </p:txBody>
      </p:sp>
      <p:sp>
        <p:nvSpPr>
          <p:cNvPr id="16" name="Ovāls 15">
            <a:extLst>
              <a:ext uri="{FF2B5EF4-FFF2-40B4-BE49-F238E27FC236}">
                <a16:creationId xmlns:a16="http://schemas.microsoft.com/office/drawing/2014/main" id="{1720E725-BF1D-4FAD-A1E5-6887BE2A6CEC}"/>
              </a:ext>
            </a:extLst>
          </p:cNvPr>
          <p:cNvSpPr/>
          <p:nvPr userDrawn="1"/>
        </p:nvSpPr>
        <p:spPr>
          <a:xfrm>
            <a:off x="6517310" y="2781235"/>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7" name="Teksta vietturis 6">
            <a:extLst>
              <a:ext uri="{FF2B5EF4-FFF2-40B4-BE49-F238E27FC236}">
                <a16:creationId xmlns:a16="http://schemas.microsoft.com/office/drawing/2014/main" id="{F262F143-2C3E-4C18-98CA-2A70CCF0DC86}"/>
              </a:ext>
            </a:extLst>
          </p:cNvPr>
          <p:cNvSpPr>
            <a:spLocks noGrp="1"/>
          </p:cNvSpPr>
          <p:nvPr>
            <p:ph type="body" sz="quarter" idx="14" hasCustomPrompt="1"/>
          </p:nvPr>
        </p:nvSpPr>
        <p:spPr>
          <a:xfrm>
            <a:off x="7983941" y="3073388"/>
            <a:ext cx="3552727"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18" name="Tiešsaistes attēla vietturis 11">
            <a:extLst>
              <a:ext uri="{FF2B5EF4-FFF2-40B4-BE49-F238E27FC236}">
                <a16:creationId xmlns:a16="http://schemas.microsoft.com/office/drawing/2014/main" id="{F437B749-EDDC-48DF-9836-3938B3531976}"/>
              </a:ext>
            </a:extLst>
          </p:cNvPr>
          <p:cNvSpPr>
            <a:spLocks noGrp="1"/>
          </p:cNvSpPr>
          <p:nvPr>
            <p:ph type="clipArt" sz="quarter" idx="15" hasCustomPrompt="1"/>
          </p:nvPr>
        </p:nvSpPr>
        <p:spPr>
          <a:xfrm>
            <a:off x="6811561" y="3076929"/>
            <a:ext cx="707159" cy="704273"/>
          </a:xfrm>
        </p:spPr>
        <p:txBody>
          <a:bodyPr/>
          <a:lstStyle>
            <a:lvl1pPr algn="ctr">
              <a:defRPr sz="1600">
                <a:solidFill>
                  <a:schemeClr val="tx1"/>
                </a:solidFill>
              </a:defRPr>
            </a:lvl1pPr>
          </a:lstStyle>
          <a:p>
            <a:r>
              <a:rPr lang="lv-LV" dirty="0"/>
              <a:t>Ikona</a:t>
            </a:r>
          </a:p>
        </p:txBody>
      </p:sp>
      <p:sp>
        <p:nvSpPr>
          <p:cNvPr id="19" name="Ovāls 18">
            <a:extLst>
              <a:ext uri="{FF2B5EF4-FFF2-40B4-BE49-F238E27FC236}">
                <a16:creationId xmlns:a16="http://schemas.microsoft.com/office/drawing/2014/main" id="{DCC4F623-6FE7-445A-A26A-B91BDE3F9793}"/>
              </a:ext>
            </a:extLst>
          </p:cNvPr>
          <p:cNvSpPr/>
          <p:nvPr userDrawn="1"/>
        </p:nvSpPr>
        <p:spPr>
          <a:xfrm>
            <a:off x="6517310" y="4528627"/>
            <a:ext cx="1295660" cy="129566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0" name="Teksta vietturis 6">
            <a:extLst>
              <a:ext uri="{FF2B5EF4-FFF2-40B4-BE49-F238E27FC236}">
                <a16:creationId xmlns:a16="http://schemas.microsoft.com/office/drawing/2014/main" id="{032A6072-DBF7-4160-8A48-7E2D23A13A02}"/>
              </a:ext>
            </a:extLst>
          </p:cNvPr>
          <p:cNvSpPr>
            <a:spLocks noGrp="1"/>
          </p:cNvSpPr>
          <p:nvPr>
            <p:ph type="body" sz="quarter" idx="16" hasCustomPrompt="1"/>
          </p:nvPr>
        </p:nvSpPr>
        <p:spPr>
          <a:xfrm>
            <a:off x="7983941" y="4820780"/>
            <a:ext cx="3552727" cy="760413"/>
          </a:xfrm>
        </p:spPr>
        <p:txBody>
          <a:bodyPr anchor="ctr"/>
          <a:lstStyle>
            <a:lvl1pPr algn="l">
              <a:spcBef>
                <a:spcPts val="0"/>
              </a:spcBef>
              <a:defRPr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21" name="Tiešsaistes attēla vietturis 11">
            <a:extLst>
              <a:ext uri="{FF2B5EF4-FFF2-40B4-BE49-F238E27FC236}">
                <a16:creationId xmlns:a16="http://schemas.microsoft.com/office/drawing/2014/main" id="{542F2E1B-DE96-4630-ADB0-429DDA1C693C}"/>
              </a:ext>
            </a:extLst>
          </p:cNvPr>
          <p:cNvSpPr>
            <a:spLocks noGrp="1"/>
          </p:cNvSpPr>
          <p:nvPr>
            <p:ph type="clipArt" sz="quarter" idx="17" hasCustomPrompt="1"/>
          </p:nvPr>
        </p:nvSpPr>
        <p:spPr>
          <a:xfrm>
            <a:off x="6811561" y="4824321"/>
            <a:ext cx="707159" cy="704273"/>
          </a:xfrm>
        </p:spPr>
        <p:txBody>
          <a:bodyPr/>
          <a:lstStyle>
            <a:lvl1pPr algn="ctr">
              <a:defRPr sz="1600">
                <a:solidFill>
                  <a:schemeClr val="tx1"/>
                </a:solidFill>
              </a:defRPr>
            </a:lvl1pPr>
          </a:lstStyle>
          <a:p>
            <a:r>
              <a:rPr lang="lv-LV" dirty="0"/>
              <a:t>Ikona</a:t>
            </a:r>
          </a:p>
        </p:txBody>
      </p:sp>
      <p:sp>
        <p:nvSpPr>
          <p:cNvPr id="3" name="Kājenes vietturis 2">
            <a:extLst>
              <a:ext uri="{FF2B5EF4-FFF2-40B4-BE49-F238E27FC236}">
                <a16:creationId xmlns:a16="http://schemas.microsoft.com/office/drawing/2014/main" id="{697D5D5E-2907-96FF-9199-282633054B6A}"/>
              </a:ext>
            </a:extLst>
          </p:cNvPr>
          <p:cNvSpPr>
            <a:spLocks noGrp="1"/>
          </p:cNvSpPr>
          <p:nvPr>
            <p:ph type="ftr" sz="quarter" idx="18"/>
          </p:nvPr>
        </p:nvSpPr>
        <p:spPr>
          <a:xfrm>
            <a:off x="4944000" y="6282000"/>
            <a:ext cx="2304000" cy="365125"/>
          </a:xfrm>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FF860588-CFBA-92FC-2199-9F78F4FA73AA}"/>
              </a:ext>
            </a:extLst>
          </p:cNvPr>
          <p:cNvSpPr>
            <a:spLocks noGrp="1"/>
          </p:cNvSpPr>
          <p:nvPr>
            <p:ph type="sldNum" sz="quarter" idx="19"/>
          </p:nvPr>
        </p:nvSpPr>
        <p:spPr/>
        <p:txBody>
          <a:bodyPr/>
          <a:lstStyle>
            <a:lvl1pPr>
              <a:defRPr>
                <a:solidFill>
                  <a:schemeClr val="tx2"/>
                </a:solidFill>
              </a:defRPr>
            </a:lvl1pPr>
          </a:lstStyle>
          <a:p>
            <a:fld id="{0C9F65A0-2F09-4141-8FCD-F0391BF63056}" type="slidenum">
              <a:rPr lang="lv-LV" smtClean="0"/>
              <a:pPr/>
              <a:t>‹#›</a:t>
            </a:fld>
            <a:endParaRPr lang="lv-LV"/>
          </a:p>
        </p:txBody>
      </p:sp>
      <p:pic>
        <p:nvPicPr>
          <p:cNvPr id="15" name="Grafika 14">
            <a:extLst>
              <a:ext uri="{FF2B5EF4-FFF2-40B4-BE49-F238E27FC236}">
                <a16:creationId xmlns:a16="http://schemas.microsoft.com/office/drawing/2014/main" id="{8AB6FF87-4351-20DD-4115-5CB211179D7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40147278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ulslaids gaišs_2">
    <p:bg>
      <p:bgRef idx="1001">
        <a:schemeClr val="bg2"/>
      </p:bgRef>
    </p:bg>
    <p:spTree>
      <p:nvGrpSpPr>
        <p:cNvPr id="1" name=""/>
        <p:cNvGrpSpPr/>
        <p:nvPr/>
      </p:nvGrpSpPr>
      <p:grpSpPr>
        <a:xfrm>
          <a:off x="0" y="0"/>
          <a:ext cx="0" cy="0"/>
          <a:chOff x="0" y="0"/>
          <a:chExt cx="0" cy="0"/>
        </a:xfrm>
      </p:grpSpPr>
      <p:sp>
        <p:nvSpPr>
          <p:cNvPr id="11" name="Attēla vietturis 5">
            <a:extLst>
              <a:ext uri="{FF2B5EF4-FFF2-40B4-BE49-F238E27FC236}">
                <a16:creationId xmlns:a16="http://schemas.microsoft.com/office/drawing/2014/main" id="{98FCEAB9-38F2-418E-9708-1A485C57458F}"/>
              </a:ext>
            </a:extLst>
          </p:cNvPr>
          <p:cNvSpPr>
            <a:spLocks noGrp="1"/>
          </p:cNvSpPr>
          <p:nvPr>
            <p:ph type="pic" sz="quarter" idx="16"/>
          </p:nvPr>
        </p:nvSpPr>
        <p:spPr>
          <a:xfrm>
            <a:off x="6096000" y="0"/>
            <a:ext cx="6096000" cy="6856413"/>
          </a:xfrm>
        </p:spPr>
        <p:txBody>
          <a:bodyPr anchor="ctr"/>
          <a:lstStyle>
            <a:lvl1pPr algn="ctr">
              <a:defRPr>
                <a:solidFill>
                  <a:schemeClr val="tx1"/>
                </a:solidFill>
              </a:defRPr>
            </a:lvl1pPr>
          </a:lstStyle>
          <a:p>
            <a:r>
              <a:rPr lang="lv-LV"/>
              <a:t>Noklikšķiniet uz ikonas, lai pievienotu attēlu</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p:nvPr>
        </p:nvSpPr>
        <p:spPr>
          <a:xfrm>
            <a:off x="619431" y="1066003"/>
            <a:ext cx="4815349" cy="2403187"/>
          </a:xfrm>
        </p:spPr>
        <p:txBody>
          <a:bodyPr anchor="t">
            <a:noAutofit/>
          </a:bodyPr>
          <a:lstStyle>
            <a:lvl1pPr algn="l">
              <a:defRPr sz="4000">
                <a:solidFill>
                  <a:schemeClr val="tx1"/>
                </a:solidFill>
              </a:defRPr>
            </a:lvl1pPr>
          </a:lstStyle>
          <a:p>
            <a:r>
              <a:rPr lang="lv-LV"/>
              <a:t>Rediģēt šablona virsraksta stilu</a:t>
            </a:r>
            <a:endParaRPr lang="lv-LV" dirty="0"/>
          </a:p>
        </p:txBody>
      </p:sp>
      <p:sp>
        <p:nvSpPr>
          <p:cNvPr id="12" name="Taisnstūris 11">
            <a:extLst>
              <a:ext uri="{FF2B5EF4-FFF2-40B4-BE49-F238E27FC236}">
                <a16:creationId xmlns:a16="http://schemas.microsoft.com/office/drawing/2014/main" id="{617674F8-495A-40F7-A24B-11989A4260DC}"/>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Apakšvirsraksts 2">
            <a:extLst>
              <a:ext uri="{FF2B5EF4-FFF2-40B4-BE49-F238E27FC236}">
                <a16:creationId xmlns:a16="http://schemas.microsoft.com/office/drawing/2014/main" id="{1462913C-B012-48B7-AF25-3BD9D34E5551}"/>
              </a:ext>
            </a:extLst>
          </p:cNvPr>
          <p:cNvSpPr>
            <a:spLocks noGrp="1"/>
          </p:cNvSpPr>
          <p:nvPr>
            <p:ph type="subTitle" idx="1" hasCustomPrompt="1"/>
          </p:nvPr>
        </p:nvSpPr>
        <p:spPr>
          <a:xfrm>
            <a:off x="677588" y="4572000"/>
            <a:ext cx="3541748" cy="500357"/>
          </a:xfrm>
        </p:spPr>
        <p:txBody>
          <a:bodyPr>
            <a:norm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3" name="Teksta vietturis 9">
            <a:extLst>
              <a:ext uri="{FF2B5EF4-FFF2-40B4-BE49-F238E27FC236}">
                <a16:creationId xmlns:a16="http://schemas.microsoft.com/office/drawing/2014/main" id="{F075D414-9583-4BD7-8E6F-D4105187A2C8}"/>
              </a:ext>
            </a:extLst>
          </p:cNvPr>
          <p:cNvSpPr>
            <a:spLocks noGrp="1"/>
          </p:cNvSpPr>
          <p:nvPr>
            <p:ph type="body" sz="quarter" idx="12" hasCustomPrompt="1"/>
          </p:nvPr>
        </p:nvSpPr>
        <p:spPr>
          <a:xfrm>
            <a:off x="677588" y="5072357"/>
            <a:ext cx="2761818"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14" name="Teksta vietturis 2">
            <a:extLst>
              <a:ext uri="{FF2B5EF4-FFF2-40B4-BE49-F238E27FC236}">
                <a16:creationId xmlns:a16="http://schemas.microsoft.com/office/drawing/2014/main" id="{C6F72EEE-1C0B-42F4-9A29-3F4C21A6FC5F}"/>
              </a:ext>
            </a:extLst>
          </p:cNvPr>
          <p:cNvSpPr>
            <a:spLocks noGrp="1"/>
          </p:cNvSpPr>
          <p:nvPr>
            <p:ph type="body" sz="quarter" idx="17" hasCustomPrompt="1"/>
          </p:nvPr>
        </p:nvSpPr>
        <p:spPr>
          <a:xfrm>
            <a:off x="8768130"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pic>
        <p:nvPicPr>
          <p:cNvPr id="17" name="Grafika 16">
            <a:extLst>
              <a:ext uri="{FF2B5EF4-FFF2-40B4-BE49-F238E27FC236}">
                <a16:creationId xmlns:a16="http://schemas.microsoft.com/office/drawing/2014/main" id="{D264DCF0-BADD-4E65-B1CD-1BA90FDBF40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19336" y="6038304"/>
            <a:ext cx="1272336" cy="450001"/>
          </a:xfrm>
          <a:prstGeom prst="rect">
            <a:avLst/>
          </a:prstGeom>
        </p:spPr>
      </p:pic>
      <p:sp>
        <p:nvSpPr>
          <p:cNvPr id="3" name="Kājenes vietturis 2">
            <a:extLst>
              <a:ext uri="{FF2B5EF4-FFF2-40B4-BE49-F238E27FC236}">
                <a16:creationId xmlns:a16="http://schemas.microsoft.com/office/drawing/2014/main" id="{4BAFC49B-21CE-1F62-F88C-70824450739B}"/>
              </a:ext>
            </a:extLst>
          </p:cNvPr>
          <p:cNvSpPr>
            <a:spLocks noGrp="1"/>
          </p:cNvSpPr>
          <p:nvPr>
            <p:ph type="ftr" sz="quarter" idx="18"/>
          </p:nvPr>
        </p:nvSpPr>
        <p:spPr>
          <a:ln>
            <a:solidFill>
              <a:schemeClr val="tx2"/>
            </a:solidFill>
          </a:ln>
        </p:spPr>
        <p:txBody>
          <a:body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920936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bulleti_attēls_4">
    <p:bg>
      <p:bgRef idx="1001">
        <a:schemeClr val="bg1"/>
      </p:bgRef>
    </p:bg>
    <p:spTree>
      <p:nvGrpSpPr>
        <p:cNvPr id="1" name=""/>
        <p:cNvGrpSpPr/>
        <p:nvPr/>
      </p:nvGrpSpPr>
      <p:grpSpPr>
        <a:xfrm>
          <a:off x="0" y="0"/>
          <a:ext cx="0" cy="0"/>
          <a:chOff x="0" y="0"/>
          <a:chExt cx="0" cy="0"/>
        </a:xfrm>
      </p:grpSpPr>
      <p:sp>
        <p:nvSpPr>
          <p:cNvPr id="19" name="Ovāls 18">
            <a:extLst>
              <a:ext uri="{FF2B5EF4-FFF2-40B4-BE49-F238E27FC236}">
                <a16:creationId xmlns:a16="http://schemas.microsoft.com/office/drawing/2014/main" id="{37CE1303-3142-4BAD-8C78-3D4D1EF074E2}"/>
              </a:ext>
            </a:extLst>
          </p:cNvPr>
          <p:cNvSpPr/>
          <p:nvPr userDrawn="1"/>
        </p:nvSpPr>
        <p:spPr>
          <a:xfrm>
            <a:off x="755960" y="4733976"/>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7" name="Ovāls 16">
            <a:extLst>
              <a:ext uri="{FF2B5EF4-FFF2-40B4-BE49-F238E27FC236}">
                <a16:creationId xmlns:a16="http://schemas.microsoft.com/office/drawing/2014/main" id="{6712F9A3-AFAF-430B-BE88-3B2AAD310D9A}"/>
              </a:ext>
            </a:extLst>
          </p:cNvPr>
          <p:cNvSpPr/>
          <p:nvPr userDrawn="1"/>
        </p:nvSpPr>
        <p:spPr>
          <a:xfrm>
            <a:off x="755960" y="3386472"/>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8" name="Ovāls 17">
            <a:extLst>
              <a:ext uri="{FF2B5EF4-FFF2-40B4-BE49-F238E27FC236}">
                <a16:creationId xmlns:a16="http://schemas.microsoft.com/office/drawing/2014/main" id="{7CE50093-E1E6-4B1A-9CA5-80E8095F0DC7}"/>
              </a:ext>
            </a:extLst>
          </p:cNvPr>
          <p:cNvSpPr/>
          <p:nvPr userDrawn="1"/>
        </p:nvSpPr>
        <p:spPr>
          <a:xfrm>
            <a:off x="755960" y="202851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3660" y="3519654"/>
            <a:ext cx="699943" cy="699944"/>
          </a:xfrm>
        </p:spPr>
        <p:txBody>
          <a:bodyPr>
            <a:normAutofit/>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83660" y="4861676"/>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3660"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C078DD82-276E-4C99-9480-81FCAD45A7F2}"/>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1" name="Teksta vietturis 2">
            <a:extLst>
              <a:ext uri="{FF2B5EF4-FFF2-40B4-BE49-F238E27FC236}">
                <a16:creationId xmlns:a16="http://schemas.microsoft.com/office/drawing/2014/main" id="{73406747-F234-4391-873A-004D0257A152}"/>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2" name="Taisnstūris 21">
            <a:extLst>
              <a:ext uri="{FF2B5EF4-FFF2-40B4-BE49-F238E27FC236}">
                <a16:creationId xmlns:a16="http://schemas.microsoft.com/office/drawing/2014/main" id="{D144FC2B-3E2A-4C0D-83E5-78AF9A41C4F5}"/>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77E431EC-139E-4950-9B73-D377CA1B8BD0}"/>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F696076-853A-41D7-BD5F-6A7060C9151D}"/>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7830661"/>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3 bulleti_attēls_4">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3660" y="3519654"/>
            <a:ext cx="699943" cy="699944"/>
          </a:xfrm>
        </p:spPr>
        <p:txBody>
          <a:bodyPr>
            <a:normAutofit/>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83660" y="4861676"/>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3660"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C078DD82-276E-4C99-9480-81FCAD45A7F2}"/>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1" name="Teksta vietturis 2">
            <a:extLst>
              <a:ext uri="{FF2B5EF4-FFF2-40B4-BE49-F238E27FC236}">
                <a16:creationId xmlns:a16="http://schemas.microsoft.com/office/drawing/2014/main" id="{73406747-F234-4391-873A-004D0257A152}"/>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2" name="Taisnstūris 21">
            <a:extLst>
              <a:ext uri="{FF2B5EF4-FFF2-40B4-BE49-F238E27FC236}">
                <a16:creationId xmlns:a16="http://schemas.microsoft.com/office/drawing/2014/main" id="{D144FC2B-3E2A-4C0D-83E5-78AF9A41C4F5}"/>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77E431EC-139E-4950-9B73-D377CA1B8BD0}"/>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F696076-853A-41D7-BD5F-6A7060C9151D}"/>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55321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bulleti_attēls_4_gaišs">
    <p:bg>
      <p:bgRef idx="1001">
        <a:schemeClr val="bg2"/>
      </p:bgRef>
    </p:bg>
    <p:spTree>
      <p:nvGrpSpPr>
        <p:cNvPr id="1" name=""/>
        <p:cNvGrpSpPr/>
        <p:nvPr/>
      </p:nvGrpSpPr>
      <p:grpSpPr>
        <a:xfrm>
          <a:off x="0" y="0"/>
          <a:ext cx="0" cy="0"/>
          <a:chOff x="0" y="0"/>
          <a:chExt cx="0" cy="0"/>
        </a:xfrm>
      </p:grpSpPr>
      <p:sp>
        <p:nvSpPr>
          <p:cNvPr id="35" name="Ovāls 34">
            <a:extLst>
              <a:ext uri="{FF2B5EF4-FFF2-40B4-BE49-F238E27FC236}">
                <a16:creationId xmlns:a16="http://schemas.microsoft.com/office/drawing/2014/main" id="{A6C68C41-37F7-4C59-9D7D-4864FE58C3CD}"/>
              </a:ext>
            </a:extLst>
          </p:cNvPr>
          <p:cNvSpPr/>
          <p:nvPr userDrawn="1"/>
        </p:nvSpPr>
        <p:spPr>
          <a:xfrm>
            <a:off x="755960" y="4733976"/>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6" name="Ovāls 35">
            <a:extLst>
              <a:ext uri="{FF2B5EF4-FFF2-40B4-BE49-F238E27FC236}">
                <a16:creationId xmlns:a16="http://schemas.microsoft.com/office/drawing/2014/main" id="{A0990B52-AEEB-463A-B69D-85E659C9E15C}"/>
              </a:ext>
            </a:extLst>
          </p:cNvPr>
          <p:cNvSpPr/>
          <p:nvPr userDrawn="1"/>
        </p:nvSpPr>
        <p:spPr>
          <a:xfrm>
            <a:off x="755960" y="3386472"/>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37" name="Ovāls 36">
            <a:extLst>
              <a:ext uri="{FF2B5EF4-FFF2-40B4-BE49-F238E27FC236}">
                <a16:creationId xmlns:a16="http://schemas.microsoft.com/office/drawing/2014/main" id="{6C97A5FF-AA54-4AC3-8F3C-B1145D642BE9}"/>
              </a:ext>
            </a:extLst>
          </p:cNvPr>
          <p:cNvSpPr/>
          <p:nvPr userDrawn="1"/>
        </p:nvSpPr>
        <p:spPr>
          <a:xfrm>
            <a:off x="755960" y="202851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6" y="764440"/>
            <a:ext cx="6327328" cy="1134029"/>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12" name="Grafika 11">
            <a:extLst>
              <a:ext uri="{FF2B5EF4-FFF2-40B4-BE49-F238E27FC236}">
                <a16:creationId xmlns:a16="http://schemas.microsoft.com/office/drawing/2014/main" id="{B5D2E0A8-63EE-4747-84DF-422333F7F7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5" name="Tiešsaistes attēla vietturis 5">
            <a:extLst>
              <a:ext uri="{FF2B5EF4-FFF2-40B4-BE49-F238E27FC236}">
                <a16:creationId xmlns:a16="http://schemas.microsoft.com/office/drawing/2014/main" id="{65C3D0E7-FD4C-43E9-9517-CF9FE9FC9AF7}"/>
              </a:ext>
            </a:extLst>
          </p:cNvPr>
          <p:cNvSpPr>
            <a:spLocks noGrp="1"/>
          </p:cNvSpPr>
          <p:nvPr>
            <p:ph type="clipArt" sz="quarter" idx="10" hasCustomPrompt="1"/>
          </p:nvPr>
        </p:nvSpPr>
        <p:spPr>
          <a:xfrm>
            <a:off x="888942" y="3519654"/>
            <a:ext cx="699943" cy="699944"/>
          </a:xfrm>
        </p:spPr>
        <p:txBody>
          <a:bodyPr>
            <a:normAutofit/>
          </a:bodyPr>
          <a:lstStyle>
            <a:lvl1pPr algn="ctr">
              <a:defRPr sz="1400">
                <a:solidFill>
                  <a:schemeClr val="tx1"/>
                </a:solidFill>
              </a:defRPr>
            </a:lvl1pPr>
          </a:lstStyle>
          <a:p>
            <a:r>
              <a:rPr lang="lv-LV" dirty="0"/>
              <a:t>ikona</a:t>
            </a:r>
          </a:p>
        </p:txBody>
      </p:sp>
      <p:sp>
        <p:nvSpPr>
          <p:cNvPr id="16" name="Tiešsaistes attēla vietturis 5">
            <a:extLst>
              <a:ext uri="{FF2B5EF4-FFF2-40B4-BE49-F238E27FC236}">
                <a16:creationId xmlns:a16="http://schemas.microsoft.com/office/drawing/2014/main" id="{54A7D392-D8C8-44C5-9A1A-63932F80F496}"/>
              </a:ext>
            </a:extLst>
          </p:cNvPr>
          <p:cNvSpPr>
            <a:spLocks noGrp="1"/>
          </p:cNvSpPr>
          <p:nvPr>
            <p:ph type="clipArt" sz="quarter" idx="11" hasCustomPrompt="1"/>
          </p:nvPr>
        </p:nvSpPr>
        <p:spPr>
          <a:xfrm>
            <a:off x="888942" y="4861676"/>
            <a:ext cx="699943" cy="699944"/>
          </a:xfrm>
        </p:spPr>
        <p:txBody>
          <a:bodyPr>
            <a:normAutofit/>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2D0B4B96-18DF-4037-9797-0CAC186025B6}"/>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FB0BE344-B06E-4EC7-9DFA-6648E3068138}"/>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9" name="Teksta vietturis 8">
            <a:extLst>
              <a:ext uri="{FF2B5EF4-FFF2-40B4-BE49-F238E27FC236}">
                <a16:creationId xmlns:a16="http://schemas.microsoft.com/office/drawing/2014/main" id="{2FFBECF7-C1E0-446C-BF59-299033E4C9E2}"/>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F049A56F-DB4F-4F84-9CD7-98161C8895DB}"/>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1" name="Tiešsaistes attēla vietturis 5">
            <a:extLst>
              <a:ext uri="{FF2B5EF4-FFF2-40B4-BE49-F238E27FC236}">
                <a16:creationId xmlns:a16="http://schemas.microsoft.com/office/drawing/2014/main" id="{1CFD50C1-50EA-4C98-82C5-EE637F061678}"/>
              </a:ext>
            </a:extLst>
          </p:cNvPr>
          <p:cNvSpPr>
            <a:spLocks noGrp="1"/>
          </p:cNvSpPr>
          <p:nvPr>
            <p:ph type="clipArt" sz="quarter" idx="26" hasCustomPrompt="1"/>
          </p:nvPr>
        </p:nvSpPr>
        <p:spPr>
          <a:xfrm>
            <a:off x="888942"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A967AF7E-9DAB-42A0-9205-16C415B6FB6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8B65E321-5380-4A84-A2A8-78B99D902D1F}"/>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101DB0B0-F066-4E29-830B-545730D5C34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5D00E602-E8E4-44B9-90EF-DE8A1BBE76B4}"/>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EC5B46B4-DFCE-4C2A-AFC3-683FCA7DAFAA}"/>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902B7492-A7EA-4B30-9CA8-E75BA4471CC5}"/>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5597C3CD-8C20-A0CF-FFD6-9014AA9598C1}"/>
              </a:ext>
            </a:extLst>
          </p:cNvPr>
          <p:cNvSpPr>
            <a:spLocks noGrp="1"/>
          </p:cNvSpPr>
          <p:nvPr>
            <p:ph type="ftr" sz="quarter" idx="30"/>
          </p:nvPr>
        </p:nvSpPr>
        <p:spPr>
          <a:xfrm>
            <a:off x="4944000" y="6281625"/>
            <a:ext cx="2304000" cy="365125"/>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967676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3 bulleti_attēls_4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6" y="764440"/>
            <a:ext cx="6327328" cy="1134029"/>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12" name="Grafika 11">
            <a:extLst>
              <a:ext uri="{FF2B5EF4-FFF2-40B4-BE49-F238E27FC236}">
                <a16:creationId xmlns:a16="http://schemas.microsoft.com/office/drawing/2014/main" id="{B5D2E0A8-63EE-4747-84DF-422333F7F7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5" name="Tiešsaistes attēla vietturis 5">
            <a:extLst>
              <a:ext uri="{FF2B5EF4-FFF2-40B4-BE49-F238E27FC236}">
                <a16:creationId xmlns:a16="http://schemas.microsoft.com/office/drawing/2014/main" id="{65C3D0E7-FD4C-43E9-9517-CF9FE9FC9AF7}"/>
              </a:ext>
            </a:extLst>
          </p:cNvPr>
          <p:cNvSpPr>
            <a:spLocks noGrp="1"/>
          </p:cNvSpPr>
          <p:nvPr>
            <p:ph type="clipArt" sz="quarter" idx="10" hasCustomPrompt="1"/>
          </p:nvPr>
        </p:nvSpPr>
        <p:spPr>
          <a:xfrm>
            <a:off x="888942" y="3519654"/>
            <a:ext cx="699943" cy="699944"/>
          </a:xfrm>
        </p:spPr>
        <p:txBody>
          <a:bodyPr>
            <a:normAutofit/>
          </a:bodyPr>
          <a:lstStyle>
            <a:lvl1pPr algn="ctr">
              <a:defRPr sz="1400">
                <a:solidFill>
                  <a:schemeClr val="tx1"/>
                </a:solidFill>
              </a:defRPr>
            </a:lvl1pPr>
          </a:lstStyle>
          <a:p>
            <a:r>
              <a:rPr lang="lv-LV" dirty="0"/>
              <a:t>ikona</a:t>
            </a:r>
          </a:p>
        </p:txBody>
      </p:sp>
      <p:sp>
        <p:nvSpPr>
          <p:cNvPr id="16" name="Tiešsaistes attēla vietturis 5">
            <a:extLst>
              <a:ext uri="{FF2B5EF4-FFF2-40B4-BE49-F238E27FC236}">
                <a16:creationId xmlns:a16="http://schemas.microsoft.com/office/drawing/2014/main" id="{54A7D392-D8C8-44C5-9A1A-63932F80F496}"/>
              </a:ext>
            </a:extLst>
          </p:cNvPr>
          <p:cNvSpPr>
            <a:spLocks noGrp="1"/>
          </p:cNvSpPr>
          <p:nvPr>
            <p:ph type="clipArt" sz="quarter" idx="11" hasCustomPrompt="1"/>
          </p:nvPr>
        </p:nvSpPr>
        <p:spPr>
          <a:xfrm>
            <a:off x="888942" y="4861676"/>
            <a:ext cx="699943" cy="699944"/>
          </a:xfrm>
        </p:spPr>
        <p:txBody>
          <a:bodyPr>
            <a:normAutofit/>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2D0B4B96-18DF-4037-9797-0CAC186025B6}"/>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FB0BE344-B06E-4EC7-9DFA-6648E3068138}"/>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9" name="Teksta vietturis 8">
            <a:extLst>
              <a:ext uri="{FF2B5EF4-FFF2-40B4-BE49-F238E27FC236}">
                <a16:creationId xmlns:a16="http://schemas.microsoft.com/office/drawing/2014/main" id="{2FFBECF7-C1E0-446C-BF59-299033E4C9E2}"/>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0" name="Teksta vietturis 13">
            <a:extLst>
              <a:ext uri="{FF2B5EF4-FFF2-40B4-BE49-F238E27FC236}">
                <a16:creationId xmlns:a16="http://schemas.microsoft.com/office/drawing/2014/main" id="{F049A56F-DB4F-4F84-9CD7-98161C8895DB}"/>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1" name="Tiešsaistes attēla vietturis 5">
            <a:extLst>
              <a:ext uri="{FF2B5EF4-FFF2-40B4-BE49-F238E27FC236}">
                <a16:creationId xmlns:a16="http://schemas.microsoft.com/office/drawing/2014/main" id="{1CFD50C1-50EA-4C98-82C5-EE637F061678}"/>
              </a:ext>
            </a:extLst>
          </p:cNvPr>
          <p:cNvSpPr>
            <a:spLocks noGrp="1"/>
          </p:cNvSpPr>
          <p:nvPr>
            <p:ph type="clipArt" sz="quarter" idx="26" hasCustomPrompt="1"/>
          </p:nvPr>
        </p:nvSpPr>
        <p:spPr>
          <a:xfrm>
            <a:off x="888942"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A967AF7E-9DAB-42A0-9205-16C415B6FB6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8B65E321-5380-4A84-A2A8-78B99D902D1F}"/>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101DB0B0-F066-4E29-830B-545730D5C345}"/>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eksta vietturis 2">
            <a:extLst>
              <a:ext uri="{FF2B5EF4-FFF2-40B4-BE49-F238E27FC236}">
                <a16:creationId xmlns:a16="http://schemas.microsoft.com/office/drawing/2014/main" id="{5D00E602-E8E4-44B9-90EF-DE8A1BBE76B4}"/>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0" name="Taisnstūris 19">
            <a:extLst>
              <a:ext uri="{FF2B5EF4-FFF2-40B4-BE49-F238E27FC236}">
                <a16:creationId xmlns:a16="http://schemas.microsoft.com/office/drawing/2014/main" id="{EC5B46B4-DFCE-4C2A-AFC3-683FCA7DAFAA}"/>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ttēla vietturis 3">
            <a:extLst>
              <a:ext uri="{FF2B5EF4-FFF2-40B4-BE49-F238E27FC236}">
                <a16:creationId xmlns:a16="http://schemas.microsoft.com/office/drawing/2014/main" id="{902B7492-A7EA-4B30-9CA8-E75BA4471CC5}"/>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5597C3CD-8C20-A0CF-FFD6-9014AA9598C1}"/>
              </a:ext>
            </a:extLst>
          </p:cNvPr>
          <p:cNvSpPr>
            <a:spLocks noGrp="1"/>
          </p:cNvSpPr>
          <p:nvPr>
            <p:ph type="ftr" sz="quarter" idx="30"/>
          </p:nvPr>
        </p:nvSpPr>
        <p:spPr>
          <a:xfrm>
            <a:off x="4944000" y="6281625"/>
            <a:ext cx="2304000" cy="365125"/>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0764735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bulleti_attēls_5">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90" y="995854"/>
            <a:ext cx="4467700"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1995009"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4" name="Tiešsaistes attēla vietturis 3">
            <a:extLst>
              <a:ext uri="{FF2B5EF4-FFF2-40B4-BE49-F238E27FC236}">
                <a16:creationId xmlns:a16="http://schemas.microsoft.com/office/drawing/2014/main" id="{15C25156-52C2-44CD-8EB6-BAD23773252C}"/>
              </a:ext>
            </a:extLst>
          </p:cNvPr>
          <p:cNvSpPr>
            <a:spLocks noGrp="1"/>
          </p:cNvSpPr>
          <p:nvPr>
            <p:ph type="clipArt" sz="quarter" idx="30" hasCustomPrompt="1"/>
          </p:nvPr>
        </p:nvSpPr>
        <p:spPr>
          <a:xfrm>
            <a:off x="678106" y="4148973"/>
            <a:ext cx="1375352" cy="1375352"/>
          </a:xfrm>
        </p:spPr>
        <p:txBody>
          <a:bodyPr/>
          <a:lstStyle>
            <a:lvl1pPr>
              <a:spcBef>
                <a:spcPts val="0"/>
              </a:spcBef>
              <a:defRPr>
                <a:solidFill>
                  <a:schemeClr val="tx1"/>
                </a:solidFill>
              </a:defRPr>
            </a:lvl1pPr>
          </a:lstStyle>
          <a:p>
            <a:r>
              <a:rPr lang="lv-LV" dirty="0"/>
              <a:t>Ikona</a:t>
            </a:r>
          </a:p>
        </p:txBody>
      </p:sp>
      <p:sp>
        <p:nvSpPr>
          <p:cNvPr id="6" name="Teksta vietturis 5">
            <a:extLst>
              <a:ext uri="{FF2B5EF4-FFF2-40B4-BE49-F238E27FC236}">
                <a16:creationId xmlns:a16="http://schemas.microsoft.com/office/drawing/2014/main" id="{06E234E5-0A74-4A3A-9963-68282D60F57D}"/>
              </a:ext>
            </a:extLst>
          </p:cNvPr>
          <p:cNvSpPr>
            <a:spLocks noGrp="1"/>
          </p:cNvSpPr>
          <p:nvPr>
            <p:ph type="body" sz="quarter" idx="31" hasCustomPrompt="1"/>
          </p:nvPr>
        </p:nvSpPr>
        <p:spPr>
          <a:xfrm>
            <a:off x="1995009"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14" name="Teksta vietturis 13">
            <a:extLst>
              <a:ext uri="{FF2B5EF4-FFF2-40B4-BE49-F238E27FC236}">
                <a16:creationId xmlns:a16="http://schemas.microsoft.com/office/drawing/2014/main" id="{33C20334-37A6-4B87-86C8-CB9767A6B66E}"/>
              </a:ext>
            </a:extLst>
          </p:cNvPr>
          <p:cNvSpPr>
            <a:spLocks noGrp="1"/>
          </p:cNvSpPr>
          <p:nvPr>
            <p:ph type="body" sz="quarter" idx="32" hasCustomPrompt="1"/>
          </p:nvPr>
        </p:nvSpPr>
        <p:spPr>
          <a:xfrm>
            <a:off x="2904692" y="4937098"/>
            <a:ext cx="991453" cy="674688"/>
          </a:xfrm>
        </p:spPr>
        <p:txBody>
          <a:bodyPr/>
          <a:lstStyle>
            <a:lvl1pPr algn="l">
              <a:spcBef>
                <a:spcPts val="0"/>
              </a:spcBef>
              <a:defRPr sz="3200">
                <a:solidFill>
                  <a:schemeClr val="tx1"/>
                </a:solidFill>
              </a:defRPr>
            </a:lvl1pPr>
          </a:lstStyle>
          <a:p>
            <a:pPr lvl="0"/>
            <a:r>
              <a:rPr lang="lv-LV" dirty="0"/>
              <a:t>%</a:t>
            </a:r>
          </a:p>
        </p:txBody>
      </p:sp>
      <p:sp>
        <p:nvSpPr>
          <p:cNvPr id="23" name="Teksta vietturis 8">
            <a:extLst>
              <a:ext uri="{FF2B5EF4-FFF2-40B4-BE49-F238E27FC236}">
                <a16:creationId xmlns:a16="http://schemas.microsoft.com/office/drawing/2014/main" id="{3E0F4539-89E9-4CCC-A4F8-A3755758DF18}"/>
              </a:ext>
            </a:extLst>
          </p:cNvPr>
          <p:cNvSpPr>
            <a:spLocks noGrp="1"/>
          </p:cNvSpPr>
          <p:nvPr>
            <p:ph type="body" sz="quarter" idx="33" hasCustomPrompt="1"/>
          </p:nvPr>
        </p:nvSpPr>
        <p:spPr>
          <a:xfrm>
            <a:off x="6020460"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24" name="Tiešsaistes attēla vietturis 3">
            <a:extLst>
              <a:ext uri="{FF2B5EF4-FFF2-40B4-BE49-F238E27FC236}">
                <a16:creationId xmlns:a16="http://schemas.microsoft.com/office/drawing/2014/main" id="{E41E2C6F-4C7E-47E8-AEC4-A0156492A96E}"/>
              </a:ext>
            </a:extLst>
          </p:cNvPr>
          <p:cNvSpPr>
            <a:spLocks noGrp="1"/>
          </p:cNvSpPr>
          <p:nvPr>
            <p:ph type="clipArt" sz="quarter" idx="34" hasCustomPrompt="1"/>
          </p:nvPr>
        </p:nvSpPr>
        <p:spPr>
          <a:xfrm>
            <a:off x="4703557" y="4148973"/>
            <a:ext cx="1375352" cy="1375352"/>
          </a:xfrm>
        </p:spPr>
        <p:txBody>
          <a:bodyPr/>
          <a:lstStyle>
            <a:lvl1pPr>
              <a:spcBef>
                <a:spcPts val="0"/>
              </a:spcBef>
              <a:defRPr>
                <a:solidFill>
                  <a:schemeClr val="tx1"/>
                </a:solidFill>
              </a:defRPr>
            </a:lvl1pPr>
          </a:lstStyle>
          <a:p>
            <a:r>
              <a:rPr lang="lv-LV" dirty="0"/>
              <a:t>Ikona</a:t>
            </a:r>
          </a:p>
        </p:txBody>
      </p:sp>
      <p:sp>
        <p:nvSpPr>
          <p:cNvPr id="25" name="Teksta vietturis 5">
            <a:extLst>
              <a:ext uri="{FF2B5EF4-FFF2-40B4-BE49-F238E27FC236}">
                <a16:creationId xmlns:a16="http://schemas.microsoft.com/office/drawing/2014/main" id="{89BFC36E-15E8-4E93-9A0B-C13EB08146F9}"/>
              </a:ext>
            </a:extLst>
          </p:cNvPr>
          <p:cNvSpPr>
            <a:spLocks noGrp="1"/>
          </p:cNvSpPr>
          <p:nvPr>
            <p:ph type="body" sz="quarter" idx="35" hasCustomPrompt="1"/>
          </p:nvPr>
        </p:nvSpPr>
        <p:spPr>
          <a:xfrm>
            <a:off x="6020460"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26" name="Teksta vietturis 13">
            <a:extLst>
              <a:ext uri="{FF2B5EF4-FFF2-40B4-BE49-F238E27FC236}">
                <a16:creationId xmlns:a16="http://schemas.microsoft.com/office/drawing/2014/main" id="{654B8190-CD7F-4D04-BBF9-8CE8BEDE14A1}"/>
              </a:ext>
            </a:extLst>
          </p:cNvPr>
          <p:cNvSpPr>
            <a:spLocks noGrp="1"/>
          </p:cNvSpPr>
          <p:nvPr>
            <p:ph type="body" sz="quarter" idx="36" hasCustomPrompt="1"/>
          </p:nvPr>
        </p:nvSpPr>
        <p:spPr>
          <a:xfrm>
            <a:off x="6930143" y="4937098"/>
            <a:ext cx="991453" cy="674688"/>
          </a:xfrm>
        </p:spPr>
        <p:txBody>
          <a:bodyPr/>
          <a:lstStyle>
            <a:lvl1pPr algn="l">
              <a:spcBef>
                <a:spcPts val="0"/>
              </a:spcBef>
              <a:defRPr sz="3200">
                <a:solidFill>
                  <a:schemeClr val="tx1"/>
                </a:solidFill>
              </a:defRPr>
            </a:lvl1pPr>
          </a:lstStyle>
          <a:p>
            <a:pPr lvl="0"/>
            <a:r>
              <a:rPr lang="lv-LV" dirty="0"/>
              <a:t>%</a:t>
            </a:r>
          </a:p>
        </p:txBody>
      </p:sp>
      <p:sp>
        <p:nvSpPr>
          <p:cNvPr id="27" name="Teksta vietturis 8">
            <a:extLst>
              <a:ext uri="{FF2B5EF4-FFF2-40B4-BE49-F238E27FC236}">
                <a16:creationId xmlns:a16="http://schemas.microsoft.com/office/drawing/2014/main" id="{5DA79156-9E8F-47E8-BDE8-95587CC01FDF}"/>
              </a:ext>
            </a:extLst>
          </p:cNvPr>
          <p:cNvSpPr>
            <a:spLocks noGrp="1"/>
          </p:cNvSpPr>
          <p:nvPr>
            <p:ph type="body" sz="quarter" idx="37" hasCustomPrompt="1"/>
          </p:nvPr>
        </p:nvSpPr>
        <p:spPr>
          <a:xfrm>
            <a:off x="10045911"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28" name="Tiešsaistes attēla vietturis 3">
            <a:extLst>
              <a:ext uri="{FF2B5EF4-FFF2-40B4-BE49-F238E27FC236}">
                <a16:creationId xmlns:a16="http://schemas.microsoft.com/office/drawing/2014/main" id="{6FA1BAC7-8E7C-4C58-858D-112932A73058}"/>
              </a:ext>
            </a:extLst>
          </p:cNvPr>
          <p:cNvSpPr>
            <a:spLocks noGrp="1"/>
          </p:cNvSpPr>
          <p:nvPr>
            <p:ph type="clipArt" sz="quarter" idx="38" hasCustomPrompt="1"/>
          </p:nvPr>
        </p:nvSpPr>
        <p:spPr>
          <a:xfrm>
            <a:off x="8729008" y="4148973"/>
            <a:ext cx="1375352" cy="1375352"/>
          </a:xfrm>
        </p:spPr>
        <p:txBody>
          <a:bodyPr/>
          <a:lstStyle>
            <a:lvl1pPr>
              <a:spcBef>
                <a:spcPts val="0"/>
              </a:spcBef>
              <a:defRPr>
                <a:solidFill>
                  <a:schemeClr val="tx1"/>
                </a:solidFill>
              </a:defRPr>
            </a:lvl1pPr>
          </a:lstStyle>
          <a:p>
            <a:r>
              <a:rPr lang="lv-LV" dirty="0"/>
              <a:t>Ikona</a:t>
            </a:r>
          </a:p>
        </p:txBody>
      </p:sp>
      <p:sp>
        <p:nvSpPr>
          <p:cNvPr id="29" name="Teksta vietturis 5">
            <a:extLst>
              <a:ext uri="{FF2B5EF4-FFF2-40B4-BE49-F238E27FC236}">
                <a16:creationId xmlns:a16="http://schemas.microsoft.com/office/drawing/2014/main" id="{ACA84D36-D234-4BCF-B45D-020A4CFAF5B7}"/>
              </a:ext>
            </a:extLst>
          </p:cNvPr>
          <p:cNvSpPr>
            <a:spLocks noGrp="1"/>
          </p:cNvSpPr>
          <p:nvPr>
            <p:ph type="body" sz="quarter" idx="39" hasCustomPrompt="1"/>
          </p:nvPr>
        </p:nvSpPr>
        <p:spPr>
          <a:xfrm>
            <a:off x="10045911"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30" name="Teksta vietturis 13">
            <a:extLst>
              <a:ext uri="{FF2B5EF4-FFF2-40B4-BE49-F238E27FC236}">
                <a16:creationId xmlns:a16="http://schemas.microsoft.com/office/drawing/2014/main" id="{AE1CD1EE-DCD0-48BA-A459-BD8367720A1E}"/>
              </a:ext>
            </a:extLst>
          </p:cNvPr>
          <p:cNvSpPr>
            <a:spLocks noGrp="1"/>
          </p:cNvSpPr>
          <p:nvPr>
            <p:ph type="body" sz="quarter" idx="40" hasCustomPrompt="1"/>
          </p:nvPr>
        </p:nvSpPr>
        <p:spPr>
          <a:xfrm>
            <a:off x="10955594" y="4937098"/>
            <a:ext cx="991453" cy="674688"/>
          </a:xfrm>
        </p:spPr>
        <p:txBody>
          <a:bodyPr/>
          <a:lstStyle>
            <a:lvl1pPr algn="l">
              <a:spcBef>
                <a:spcPts val="0"/>
              </a:spcBef>
              <a:defRPr sz="3200">
                <a:solidFill>
                  <a:schemeClr val="tx1"/>
                </a:solidFill>
              </a:defRPr>
            </a:lvl1pPr>
          </a:lstStyle>
          <a:p>
            <a:pPr lvl="0"/>
            <a:r>
              <a:rPr lang="lv-LV" dirty="0"/>
              <a:t>%</a:t>
            </a:r>
          </a:p>
        </p:txBody>
      </p:sp>
      <p:sp>
        <p:nvSpPr>
          <p:cNvPr id="20" name="Teksta vietturis 2">
            <a:extLst>
              <a:ext uri="{FF2B5EF4-FFF2-40B4-BE49-F238E27FC236}">
                <a16:creationId xmlns:a16="http://schemas.microsoft.com/office/drawing/2014/main" id="{1BD117AF-2866-4A7A-BECB-6B27AC7E4E55}"/>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1" name="Taisnstūris 20">
            <a:extLst>
              <a:ext uri="{FF2B5EF4-FFF2-40B4-BE49-F238E27FC236}">
                <a16:creationId xmlns:a16="http://schemas.microsoft.com/office/drawing/2014/main" id="{FA9498EA-93D1-4606-ADA7-B6D2042565F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2" name="Attēla vietturis 3">
            <a:extLst>
              <a:ext uri="{FF2B5EF4-FFF2-40B4-BE49-F238E27FC236}">
                <a16:creationId xmlns:a16="http://schemas.microsoft.com/office/drawing/2014/main" id="{8A7BDDA1-55AA-4DD1-ACCE-C81015E4F2F1}"/>
              </a:ext>
            </a:extLst>
          </p:cNvPr>
          <p:cNvSpPr>
            <a:spLocks noGrp="1"/>
          </p:cNvSpPr>
          <p:nvPr>
            <p:ph type="pic" sz="quarter" idx="19"/>
          </p:nvPr>
        </p:nvSpPr>
        <p:spPr>
          <a:xfrm>
            <a:off x="5724939" y="0"/>
            <a:ext cx="6467061" cy="3429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08B70E75-66BF-A7B2-3997-B84E5D48F1B9}"/>
              </a:ext>
            </a:extLst>
          </p:cNvPr>
          <p:cNvSpPr>
            <a:spLocks noGrp="1"/>
          </p:cNvSpPr>
          <p:nvPr>
            <p:ph type="ftr" sz="quarter" idx="41"/>
          </p:nvPr>
        </p:nvSpPr>
        <p:spPr>
          <a:xfrm>
            <a:off x="4944000" y="6282000"/>
            <a:ext cx="2304000" cy="365125"/>
          </a:xfrm>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3845149"/>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bulleti_attēls_5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4990" y="995854"/>
            <a:ext cx="4467700" cy="1107261"/>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9" name="Teksta vietturis 8">
            <a:extLst>
              <a:ext uri="{FF2B5EF4-FFF2-40B4-BE49-F238E27FC236}">
                <a16:creationId xmlns:a16="http://schemas.microsoft.com/office/drawing/2014/main" id="{4A19B796-F46D-4014-97F1-395397AD025B}"/>
              </a:ext>
            </a:extLst>
          </p:cNvPr>
          <p:cNvSpPr>
            <a:spLocks noGrp="1"/>
          </p:cNvSpPr>
          <p:nvPr>
            <p:ph type="body" sz="quarter" idx="11" hasCustomPrompt="1"/>
          </p:nvPr>
        </p:nvSpPr>
        <p:spPr>
          <a:xfrm>
            <a:off x="1995009"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7" name="Slaida numura vietturis 3">
            <a:extLst>
              <a:ext uri="{FF2B5EF4-FFF2-40B4-BE49-F238E27FC236}">
                <a16:creationId xmlns:a16="http://schemas.microsoft.com/office/drawing/2014/main" id="{F1B09677-1617-4EF5-BB7E-5A3E62489D37}"/>
              </a:ext>
            </a:extLst>
          </p:cNvPr>
          <p:cNvSpPr>
            <a:spLocks noGrp="1"/>
          </p:cNvSpPr>
          <p:nvPr>
            <p:ph type="sldNum" sz="quarter" idx="29"/>
          </p:nvPr>
        </p:nvSpPr>
        <p:spPr>
          <a:xfrm>
            <a:off x="279780" y="6274800"/>
            <a:ext cx="482400" cy="365125"/>
          </a:xfrm>
        </p:spPr>
        <p:txBody>
          <a:bodyPr/>
          <a:lstStyle>
            <a:lvl1pPr>
              <a:defRPr>
                <a:solidFill>
                  <a:schemeClr val="tx2"/>
                </a:solidFill>
              </a:defRPr>
            </a:lvl1pPr>
          </a:lstStyle>
          <a:p>
            <a:fld id="{712B737D-8E28-4713-A82C-8BA69049BAD4}" type="slidenum">
              <a:rPr lang="lv-LV" smtClean="0"/>
              <a:pPr/>
              <a:t>‹#›</a:t>
            </a:fld>
            <a:endParaRPr lang="lv-LV"/>
          </a:p>
        </p:txBody>
      </p:sp>
      <p:sp>
        <p:nvSpPr>
          <p:cNvPr id="4" name="Tiešsaistes attēla vietturis 3">
            <a:extLst>
              <a:ext uri="{FF2B5EF4-FFF2-40B4-BE49-F238E27FC236}">
                <a16:creationId xmlns:a16="http://schemas.microsoft.com/office/drawing/2014/main" id="{15C25156-52C2-44CD-8EB6-BAD23773252C}"/>
              </a:ext>
            </a:extLst>
          </p:cNvPr>
          <p:cNvSpPr>
            <a:spLocks noGrp="1"/>
          </p:cNvSpPr>
          <p:nvPr>
            <p:ph type="clipArt" sz="quarter" idx="30" hasCustomPrompt="1"/>
          </p:nvPr>
        </p:nvSpPr>
        <p:spPr>
          <a:xfrm>
            <a:off x="533694" y="4004561"/>
            <a:ext cx="1664176" cy="1664176"/>
          </a:xfrm>
        </p:spPr>
        <p:txBody>
          <a:bodyPr/>
          <a:lstStyle>
            <a:lvl1pPr>
              <a:spcBef>
                <a:spcPts val="0"/>
              </a:spcBef>
              <a:defRPr>
                <a:solidFill>
                  <a:schemeClr val="tx1"/>
                </a:solidFill>
              </a:defRPr>
            </a:lvl1pPr>
          </a:lstStyle>
          <a:p>
            <a:r>
              <a:rPr lang="lv-LV" dirty="0"/>
              <a:t>Ikona</a:t>
            </a:r>
          </a:p>
        </p:txBody>
      </p:sp>
      <p:sp>
        <p:nvSpPr>
          <p:cNvPr id="6" name="Teksta vietturis 5">
            <a:extLst>
              <a:ext uri="{FF2B5EF4-FFF2-40B4-BE49-F238E27FC236}">
                <a16:creationId xmlns:a16="http://schemas.microsoft.com/office/drawing/2014/main" id="{06E234E5-0A74-4A3A-9963-68282D60F57D}"/>
              </a:ext>
            </a:extLst>
          </p:cNvPr>
          <p:cNvSpPr>
            <a:spLocks noGrp="1"/>
          </p:cNvSpPr>
          <p:nvPr>
            <p:ph type="body" sz="quarter" idx="31" hasCustomPrompt="1"/>
          </p:nvPr>
        </p:nvSpPr>
        <p:spPr>
          <a:xfrm>
            <a:off x="1995009"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14" name="Teksta vietturis 13">
            <a:extLst>
              <a:ext uri="{FF2B5EF4-FFF2-40B4-BE49-F238E27FC236}">
                <a16:creationId xmlns:a16="http://schemas.microsoft.com/office/drawing/2014/main" id="{33C20334-37A6-4B87-86C8-CB9767A6B66E}"/>
              </a:ext>
            </a:extLst>
          </p:cNvPr>
          <p:cNvSpPr>
            <a:spLocks noGrp="1"/>
          </p:cNvSpPr>
          <p:nvPr>
            <p:ph type="body" sz="quarter" idx="32" hasCustomPrompt="1"/>
          </p:nvPr>
        </p:nvSpPr>
        <p:spPr>
          <a:xfrm>
            <a:off x="2904692" y="4937098"/>
            <a:ext cx="991453" cy="674688"/>
          </a:xfrm>
        </p:spPr>
        <p:txBody>
          <a:bodyPr/>
          <a:lstStyle>
            <a:lvl1pPr algn="l">
              <a:spcBef>
                <a:spcPts val="0"/>
              </a:spcBef>
              <a:defRPr sz="3200">
                <a:solidFill>
                  <a:schemeClr val="tx1"/>
                </a:solidFill>
              </a:defRPr>
            </a:lvl1pPr>
          </a:lstStyle>
          <a:p>
            <a:pPr lvl="0"/>
            <a:r>
              <a:rPr lang="lv-LV" dirty="0"/>
              <a:t>%</a:t>
            </a:r>
          </a:p>
        </p:txBody>
      </p:sp>
      <p:sp>
        <p:nvSpPr>
          <p:cNvPr id="23" name="Teksta vietturis 8">
            <a:extLst>
              <a:ext uri="{FF2B5EF4-FFF2-40B4-BE49-F238E27FC236}">
                <a16:creationId xmlns:a16="http://schemas.microsoft.com/office/drawing/2014/main" id="{3E0F4539-89E9-4CCC-A4F8-A3755758DF18}"/>
              </a:ext>
            </a:extLst>
          </p:cNvPr>
          <p:cNvSpPr>
            <a:spLocks noGrp="1"/>
          </p:cNvSpPr>
          <p:nvPr>
            <p:ph type="body" sz="quarter" idx="33" hasCustomPrompt="1"/>
          </p:nvPr>
        </p:nvSpPr>
        <p:spPr>
          <a:xfrm>
            <a:off x="6020460"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24" name="Tiešsaistes attēla vietturis 3">
            <a:extLst>
              <a:ext uri="{FF2B5EF4-FFF2-40B4-BE49-F238E27FC236}">
                <a16:creationId xmlns:a16="http://schemas.microsoft.com/office/drawing/2014/main" id="{E41E2C6F-4C7E-47E8-AEC4-A0156492A96E}"/>
              </a:ext>
            </a:extLst>
          </p:cNvPr>
          <p:cNvSpPr>
            <a:spLocks noGrp="1"/>
          </p:cNvSpPr>
          <p:nvPr>
            <p:ph type="clipArt" sz="quarter" idx="34" hasCustomPrompt="1"/>
          </p:nvPr>
        </p:nvSpPr>
        <p:spPr>
          <a:xfrm>
            <a:off x="4559145" y="4004561"/>
            <a:ext cx="1664176" cy="1664176"/>
          </a:xfrm>
        </p:spPr>
        <p:txBody>
          <a:bodyPr/>
          <a:lstStyle>
            <a:lvl1pPr>
              <a:spcBef>
                <a:spcPts val="0"/>
              </a:spcBef>
              <a:defRPr>
                <a:solidFill>
                  <a:schemeClr val="tx1"/>
                </a:solidFill>
              </a:defRPr>
            </a:lvl1pPr>
          </a:lstStyle>
          <a:p>
            <a:r>
              <a:rPr lang="lv-LV" dirty="0"/>
              <a:t>Ikona</a:t>
            </a:r>
          </a:p>
        </p:txBody>
      </p:sp>
      <p:sp>
        <p:nvSpPr>
          <p:cNvPr id="25" name="Teksta vietturis 5">
            <a:extLst>
              <a:ext uri="{FF2B5EF4-FFF2-40B4-BE49-F238E27FC236}">
                <a16:creationId xmlns:a16="http://schemas.microsoft.com/office/drawing/2014/main" id="{89BFC36E-15E8-4E93-9A0B-C13EB08146F9}"/>
              </a:ext>
            </a:extLst>
          </p:cNvPr>
          <p:cNvSpPr>
            <a:spLocks noGrp="1"/>
          </p:cNvSpPr>
          <p:nvPr>
            <p:ph type="body" sz="quarter" idx="35" hasCustomPrompt="1"/>
          </p:nvPr>
        </p:nvSpPr>
        <p:spPr>
          <a:xfrm>
            <a:off x="6020460"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26" name="Teksta vietturis 13">
            <a:extLst>
              <a:ext uri="{FF2B5EF4-FFF2-40B4-BE49-F238E27FC236}">
                <a16:creationId xmlns:a16="http://schemas.microsoft.com/office/drawing/2014/main" id="{654B8190-CD7F-4D04-BBF9-8CE8BEDE14A1}"/>
              </a:ext>
            </a:extLst>
          </p:cNvPr>
          <p:cNvSpPr>
            <a:spLocks noGrp="1"/>
          </p:cNvSpPr>
          <p:nvPr>
            <p:ph type="body" sz="quarter" idx="36" hasCustomPrompt="1"/>
          </p:nvPr>
        </p:nvSpPr>
        <p:spPr>
          <a:xfrm>
            <a:off x="6930143" y="4937098"/>
            <a:ext cx="991453" cy="674688"/>
          </a:xfrm>
        </p:spPr>
        <p:txBody>
          <a:bodyPr/>
          <a:lstStyle>
            <a:lvl1pPr algn="l">
              <a:spcBef>
                <a:spcPts val="0"/>
              </a:spcBef>
              <a:defRPr sz="3200">
                <a:solidFill>
                  <a:schemeClr val="tx1"/>
                </a:solidFill>
              </a:defRPr>
            </a:lvl1pPr>
          </a:lstStyle>
          <a:p>
            <a:pPr lvl="0"/>
            <a:r>
              <a:rPr lang="lv-LV" dirty="0"/>
              <a:t>%</a:t>
            </a:r>
          </a:p>
        </p:txBody>
      </p:sp>
      <p:sp>
        <p:nvSpPr>
          <p:cNvPr id="27" name="Teksta vietturis 8">
            <a:extLst>
              <a:ext uri="{FF2B5EF4-FFF2-40B4-BE49-F238E27FC236}">
                <a16:creationId xmlns:a16="http://schemas.microsoft.com/office/drawing/2014/main" id="{5DA79156-9E8F-47E8-BDE8-95587CC01FDF}"/>
              </a:ext>
            </a:extLst>
          </p:cNvPr>
          <p:cNvSpPr>
            <a:spLocks noGrp="1"/>
          </p:cNvSpPr>
          <p:nvPr>
            <p:ph type="body" sz="quarter" idx="37" hasCustomPrompt="1"/>
          </p:nvPr>
        </p:nvSpPr>
        <p:spPr>
          <a:xfrm>
            <a:off x="10045911" y="4079700"/>
            <a:ext cx="1845479" cy="527940"/>
          </a:xfrm>
        </p:spPr>
        <p:txBody>
          <a:bodyPr>
            <a:noAutofit/>
          </a:bodyPr>
          <a:lstStyle>
            <a:lvl1pPr algn="l">
              <a:lnSpc>
                <a:spcPct val="100000"/>
              </a:lnSpc>
              <a:spcBef>
                <a:spcPts val="0"/>
              </a:spcBef>
              <a:defRPr sz="2800" b="0">
                <a:solidFill>
                  <a:schemeClr val="tx1"/>
                </a:solidFill>
                <a:latin typeface="+mn-lt"/>
              </a:defRPr>
            </a:lvl1pPr>
            <a:lvl2pPr>
              <a:defRPr sz="1800" b="1">
                <a:solidFill>
                  <a:schemeClr val="accent2"/>
                </a:solidFill>
              </a:defRPr>
            </a:lvl2pPr>
            <a:lvl3pPr>
              <a:defRPr sz="1800" b="1">
                <a:solidFill>
                  <a:schemeClr val="accent2"/>
                </a:solidFill>
              </a:defRPr>
            </a:lvl3pPr>
            <a:lvl4pPr>
              <a:defRPr sz="1800" b="1">
                <a:solidFill>
                  <a:schemeClr val="accent2"/>
                </a:solidFill>
              </a:defRPr>
            </a:lvl4pPr>
            <a:lvl5pPr>
              <a:defRPr sz="1800" b="1">
                <a:solidFill>
                  <a:schemeClr val="accent2"/>
                </a:solidFill>
              </a:defRPr>
            </a:lvl5pPr>
          </a:lstStyle>
          <a:p>
            <a:pPr lvl="0"/>
            <a:r>
              <a:rPr lang="lv-LV" dirty="0"/>
              <a:t>Teksts</a:t>
            </a:r>
          </a:p>
        </p:txBody>
      </p:sp>
      <p:sp>
        <p:nvSpPr>
          <p:cNvPr id="28" name="Tiešsaistes attēla vietturis 3">
            <a:extLst>
              <a:ext uri="{FF2B5EF4-FFF2-40B4-BE49-F238E27FC236}">
                <a16:creationId xmlns:a16="http://schemas.microsoft.com/office/drawing/2014/main" id="{6FA1BAC7-8E7C-4C58-858D-112932A73058}"/>
              </a:ext>
            </a:extLst>
          </p:cNvPr>
          <p:cNvSpPr>
            <a:spLocks noGrp="1"/>
          </p:cNvSpPr>
          <p:nvPr>
            <p:ph type="clipArt" sz="quarter" idx="38" hasCustomPrompt="1"/>
          </p:nvPr>
        </p:nvSpPr>
        <p:spPr>
          <a:xfrm>
            <a:off x="8584596" y="4004561"/>
            <a:ext cx="1664176" cy="1664176"/>
          </a:xfrm>
        </p:spPr>
        <p:txBody>
          <a:bodyPr/>
          <a:lstStyle>
            <a:lvl1pPr>
              <a:spcBef>
                <a:spcPts val="0"/>
              </a:spcBef>
              <a:defRPr>
                <a:solidFill>
                  <a:schemeClr val="tx1"/>
                </a:solidFill>
              </a:defRPr>
            </a:lvl1pPr>
          </a:lstStyle>
          <a:p>
            <a:r>
              <a:rPr lang="lv-LV" dirty="0"/>
              <a:t>Ikona</a:t>
            </a:r>
          </a:p>
        </p:txBody>
      </p:sp>
      <p:sp>
        <p:nvSpPr>
          <p:cNvPr id="29" name="Teksta vietturis 5">
            <a:extLst>
              <a:ext uri="{FF2B5EF4-FFF2-40B4-BE49-F238E27FC236}">
                <a16:creationId xmlns:a16="http://schemas.microsoft.com/office/drawing/2014/main" id="{ACA84D36-D234-4BCF-B45D-020A4CFAF5B7}"/>
              </a:ext>
            </a:extLst>
          </p:cNvPr>
          <p:cNvSpPr>
            <a:spLocks noGrp="1"/>
          </p:cNvSpPr>
          <p:nvPr>
            <p:ph type="body" sz="quarter" idx="39" hasCustomPrompt="1"/>
          </p:nvPr>
        </p:nvSpPr>
        <p:spPr>
          <a:xfrm>
            <a:off x="10045911" y="4608337"/>
            <a:ext cx="1161663" cy="915988"/>
          </a:xfrm>
        </p:spPr>
        <p:txBody>
          <a:bodyPr/>
          <a:lstStyle>
            <a:lvl1pPr algn="l">
              <a:spcBef>
                <a:spcPts val="0"/>
              </a:spcBef>
              <a:defRPr sz="6000" b="1">
                <a:solidFill>
                  <a:schemeClr val="tx1"/>
                </a:solidFill>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lv-LV" dirty="0"/>
              <a:t>20</a:t>
            </a:r>
          </a:p>
        </p:txBody>
      </p:sp>
      <p:sp>
        <p:nvSpPr>
          <p:cNvPr id="30" name="Teksta vietturis 13">
            <a:extLst>
              <a:ext uri="{FF2B5EF4-FFF2-40B4-BE49-F238E27FC236}">
                <a16:creationId xmlns:a16="http://schemas.microsoft.com/office/drawing/2014/main" id="{AE1CD1EE-DCD0-48BA-A459-BD8367720A1E}"/>
              </a:ext>
            </a:extLst>
          </p:cNvPr>
          <p:cNvSpPr>
            <a:spLocks noGrp="1"/>
          </p:cNvSpPr>
          <p:nvPr>
            <p:ph type="body" sz="quarter" idx="40" hasCustomPrompt="1"/>
          </p:nvPr>
        </p:nvSpPr>
        <p:spPr>
          <a:xfrm>
            <a:off x="10955594" y="4937098"/>
            <a:ext cx="991453" cy="674688"/>
          </a:xfrm>
        </p:spPr>
        <p:txBody>
          <a:bodyPr/>
          <a:lstStyle>
            <a:lvl1pPr algn="l">
              <a:spcBef>
                <a:spcPts val="0"/>
              </a:spcBef>
              <a:defRPr sz="3200">
                <a:solidFill>
                  <a:schemeClr val="tx1"/>
                </a:solidFill>
              </a:defRPr>
            </a:lvl1pPr>
          </a:lstStyle>
          <a:p>
            <a:pPr lvl="0"/>
            <a:r>
              <a:rPr lang="lv-LV" dirty="0"/>
              <a:t>%</a:t>
            </a:r>
          </a:p>
        </p:txBody>
      </p:sp>
      <p:sp>
        <p:nvSpPr>
          <p:cNvPr id="20" name="Teksta vietturis 2">
            <a:extLst>
              <a:ext uri="{FF2B5EF4-FFF2-40B4-BE49-F238E27FC236}">
                <a16:creationId xmlns:a16="http://schemas.microsoft.com/office/drawing/2014/main" id="{A6CD5454-1C8F-4383-BAAB-937B7B10B817}"/>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1" name="Taisnstūris 20">
            <a:extLst>
              <a:ext uri="{FF2B5EF4-FFF2-40B4-BE49-F238E27FC236}">
                <a16:creationId xmlns:a16="http://schemas.microsoft.com/office/drawing/2014/main" id="{ED935948-8F3C-4D67-88B7-07EBA7DA711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Attēla vietturis 3">
            <a:extLst>
              <a:ext uri="{FF2B5EF4-FFF2-40B4-BE49-F238E27FC236}">
                <a16:creationId xmlns:a16="http://schemas.microsoft.com/office/drawing/2014/main" id="{947B8105-1D02-4207-A600-EFC6CA3FF7EB}"/>
              </a:ext>
            </a:extLst>
          </p:cNvPr>
          <p:cNvSpPr>
            <a:spLocks noGrp="1"/>
          </p:cNvSpPr>
          <p:nvPr>
            <p:ph type="pic" sz="quarter" idx="19"/>
          </p:nvPr>
        </p:nvSpPr>
        <p:spPr>
          <a:xfrm>
            <a:off x="5724939" y="0"/>
            <a:ext cx="6467061" cy="3429000"/>
          </a:xfrm>
        </p:spPr>
        <p:txBody>
          <a:bodyPr anchor="ctr"/>
          <a:lstStyle>
            <a:lvl1pPr algn="ctr">
              <a:defRPr>
                <a:solidFill>
                  <a:schemeClr val="tx1"/>
                </a:solidFill>
              </a:defRPr>
            </a:lvl1pPr>
          </a:lstStyle>
          <a:p>
            <a:endParaRPr lang="lv-LV"/>
          </a:p>
        </p:txBody>
      </p:sp>
      <p:sp>
        <p:nvSpPr>
          <p:cNvPr id="3" name="Kājenes vietturis 2">
            <a:extLst>
              <a:ext uri="{FF2B5EF4-FFF2-40B4-BE49-F238E27FC236}">
                <a16:creationId xmlns:a16="http://schemas.microsoft.com/office/drawing/2014/main" id="{76246DA9-ACAD-F027-F8DC-26A433F1629E}"/>
              </a:ext>
            </a:extLst>
          </p:cNvPr>
          <p:cNvSpPr>
            <a:spLocks noGrp="1"/>
          </p:cNvSpPr>
          <p:nvPr>
            <p:ph type="ftr" sz="quarter" idx="41"/>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76529785"/>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bulleti_attēls_6">
    <p:bg>
      <p:bgRef idx="1001">
        <a:schemeClr val="bg1"/>
      </p:bgRef>
    </p:bg>
    <p:spTree>
      <p:nvGrpSpPr>
        <p:cNvPr id="1" name=""/>
        <p:cNvGrpSpPr/>
        <p:nvPr/>
      </p:nvGrpSpPr>
      <p:grpSpPr>
        <a:xfrm>
          <a:off x="0" y="0"/>
          <a:ext cx="0" cy="0"/>
          <a:chOff x="0" y="0"/>
          <a:chExt cx="0" cy="0"/>
        </a:xfrm>
      </p:grpSpPr>
      <p:sp>
        <p:nvSpPr>
          <p:cNvPr id="31" name="Ovāls 30">
            <a:extLst>
              <a:ext uri="{FF2B5EF4-FFF2-40B4-BE49-F238E27FC236}">
                <a16:creationId xmlns:a16="http://schemas.microsoft.com/office/drawing/2014/main" id="{BE0C7A90-66B4-4722-989D-99D59800B20F}"/>
              </a:ext>
            </a:extLst>
          </p:cNvPr>
          <p:cNvSpPr/>
          <p:nvPr userDrawn="1"/>
        </p:nvSpPr>
        <p:spPr>
          <a:xfrm>
            <a:off x="5430892" y="387263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2" name="Ovāls 31">
            <a:extLst>
              <a:ext uri="{FF2B5EF4-FFF2-40B4-BE49-F238E27FC236}">
                <a16:creationId xmlns:a16="http://schemas.microsoft.com/office/drawing/2014/main" id="{49E899B7-03FC-42B0-A547-A275B8CBE613}"/>
              </a:ext>
            </a:extLst>
          </p:cNvPr>
          <p:cNvSpPr/>
          <p:nvPr userDrawn="1"/>
        </p:nvSpPr>
        <p:spPr>
          <a:xfrm>
            <a:off x="5430892" y="271710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3" name="Ovāls 32">
            <a:extLst>
              <a:ext uri="{FF2B5EF4-FFF2-40B4-BE49-F238E27FC236}">
                <a16:creationId xmlns:a16="http://schemas.microsoft.com/office/drawing/2014/main" id="{31E4F7B5-490A-445C-8304-E49B11C17C3F}"/>
              </a:ext>
            </a:extLst>
          </p:cNvPr>
          <p:cNvSpPr/>
          <p:nvPr userDrawn="1"/>
        </p:nvSpPr>
        <p:spPr>
          <a:xfrm>
            <a:off x="5430892" y="502134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220269" y="754474"/>
            <a:ext cx="6316402"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0" y="0"/>
            <a:ext cx="4585648" cy="460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4601497"/>
            <a:ext cx="4585648" cy="2256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fika 20">
            <a:extLst>
              <a:ext uri="{FF2B5EF4-FFF2-40B4-BE49-F238E27FC236}">
                <a16:creationId xmlns:a16="http://schemas.microsoft.com/office/drawing/2014/main" id="{8D53B549-2A69-4803-85AF-7617A0DD30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8" name="Tiešsaistes attēla vietturis 5">
            <a:extLst>
              <a:ext uri="{FF2B5EF4-FFF2-40B4-BE49-F238E27FC236}">
                <a16:creationId xmlns:a16="http://schemas.microsoft.com/office/drawing/2014/main" id="{0C936957-C3FE-43D7-8519-AFAA2AE24AC1}"/>
              </a:ext>
            </a:extLst>
          </p:cNvPr>
          <p:cNvSpPr>
            <a:spLocks noGrp="1"/>
          </p:cNvSpPr>
          <p:nvPr>
            <p:ph type="clipArt" sz="quarter" idx="10" hasCustomPrompt="1"/>
          </p:nvPr>
        </p:nvSpPr>
        <p:spPr>
          <a:xfrm>
            <a:off x="5558592" y="2837905"/>
            <a:ext cx="699943" cy="699944"/>
          </a:xfrm>
        </p:spPr>
        <p:txBody>
          <a:bodyPr>
            <a:normAutofit/>
          </a:bodyPr>
          <a:lstStyle>
            <a:lvl1pPr algn="ctr">
              <a:defRPr sz="1400">
                <a:solidFill>
                  <a:schemeClr val="tx1"/>
                </a:solidFill>
              </a:defRPr>
            </a:lvl1pPr>
          </a:lstStyle>
          <a:p>
            <a:r>
              <a:rPr lang="lv-LV" dirty="0"/>
              <a:t>ikona</a:t>
            </a:r>
          </a:p>
        </p:txBody>
      </p:sp>
      <p:sp>
        <p:nvSpPr>
          <p:cNvPr id="19" name="Tiešsaistes attēla vietturis 5">
            <a:extLst>
              <a:ext uri="{FF2B5EF4-FFF2-40B4-BE49-F238E27FC236}">
                <a16:creationId xmlns:a16="http://schemas.microsoft.com/office/drawing/2014/main" id="{C1F7DAA6-234F-48C5-BCFA-A60D36CEBBB8}"/>
              </a:ext>
            </a:extLst>
          </p:cNvPr>
          <p:cNvSpPr>
            <a:spLocks noGrp="1"/>
          </p:cNvSpPr>
          <p:nvPr>
            <p:ph type="clipArt" sz="quarter" idx="11" hasCustomPrompt="1"/>
          </p:nvPr>
        </p:nvSpPr>
        <p:spPr>
          <a:xfrm>
            <a:off x="5558592" y="399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ECDA17F2-5F6E-4EE0-90C5-24AC023AF8EE}"/>
              </a:ext>
            </a:extLst>
          </p:cNvPr>
          <p:cNvSpPr>
            <a:spLocks noGrp="1"/>
          </p:cNvSpPr>
          <p:nvPr>
            <p:ph type="body" sz="quarter" idx="12" hasCustomPrompt="1"/>
          </p:nvPr>
        </p:nvSpPr>
        <p:spPr>
          <a:xfrm>
            <a:off x="6666931" y="2816087"/>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C54900F3-005D-47DE-BE13-1F4029B2C26B}"/>
              </a:ext>
            </a:extLst>
          </p:cNvPr>
          <p:cNvSpPr>
            <a:spLocks noGrp="1"/>
          </p:cNvSpPr>
          <p:nvPr>
            <p:ph type="body" sz="quarter" idx="13" hasCustomPrompt="1"/>
          </p:nvPr>
        </p:nvSpPr>
        <p:spPr>
          <a:xfrm>
            <a:off x="6666931" y="3201886"/>
            <a:ext cx="4863642" cy="367413"/>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4" name="Teksta vietturis 8">
            <a:extLst>
              <a:ext uri="{FF2B5EF4-FFF2-40B4-BE49-F238E27FC236}">
                <a16:creationId xmlns:a16="http://schemas.microsoft.com/office/drawing/2014/main" id="{E8242EDF-9604-4FD0-A605-4F27DA75D7AE}"/>
              </a:ext>
            </a:extLst>
          </p:cNvPr>
          <p:cNvSpPr>
            <a:spLocks noGrp="1"/>
          </p:cNvSpPr>
          <p:nvPr>
            <p:ph type="body" sz="quarter" idx="14" hasCustomPrompt="1"/>
          </p:nvPr>
        </p:nvSpPr>
        <p:spPr>
          <a:xfrm>
            <a:off x="6666931" y="3966439"/>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12D99E-1CE3-4906-A4F8-86352EB19138}"/>
              </a:ext>
            </a:extLst>
          </p:cNvPr>
          <p:cNvSpPr>
            <a:spLocks noGrp="1"/>
          </p:cNvSpPr>
          <p:nvPr>
            <p:ph type="body" sz="quarter" idx="15" hasCustomPrompt="1"/>
          </p:nvPr>
        </p:nvSpPr>
        <p:spPr>
          <a:xfrm>
            <a:off x="6666931" y="4345414"/>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6" name="Tiešsaistes attēla vietturis 5">
            <a:extLst>
              <a:ext uri="{FF2B5EF4-FFF2-40B4-BE49-F238E27FC236}">
                <a16:creationId xmlns:a16="http://schemas.microsoft.com/office/drawing/2014/main" id="{980A4874-DE5F-4060-8109-34A09A0D62F1}"/>
              </a:ext>
            </a:extLst>
          </p:cNvPr>
          <p:cNvSpPr>
            <a:spLocks noGrp="1"/>
          </p:cNvSpPr>
          <p:nvPr>
            <p:ph type="clipArt" sz="quarter" idx="26" hasCustomPrompt="1"/>
          </p:nvPr>
        </p:nvSpPr>
        <p:spPr>
          <a:xfrm>
            <a:off x="5558592" y="5151243"/>
            <a:ext cx="699943" cy="699944"/>
          </a:xfrm>
        </p:spPr>
        <p:txBody>
          <a:bodyPr>
            <a:normAutofit/>
          </a:bodyPr>
          <a:lstStyle>
            <a:lvl1pPr algn="ctr">
              <a:defRPr sz="1400">
                <a:solidFill>
                  <a:schemeClr val="tx1"/>
                </a:solidFill>
              </a:defRPr>
            </a:lvl1pPr>
          </a:lstStyle>
          <a:p>
            <a:r>
              <a:rPr lang="lv-LV" dirty="0"/>
              <a:t>ikona</a:t>
            </a:r>
          </a:p>
        </p:txBody>
      </p:sp>
      <p:sp>
        <p:nvSpPr>
          <p:cNvPr id="28" name="Teksta vietturis 8">
            <a:extLst>
              <a:ext uri="{FF2B5EF4-FFF2-40B4-BE49-F238E27FC236}">
                <a16:creationId xmlns:a16="http://schemas.microsoft.com/office/drawing/2014/main" id="{8AFC13D8-0CC2-416D-9F20-8DACEB3EF06C}"/>
              </a:ext>
            </a:extLst>
          </p:cNvPr>
          <p:cNvSpPr>
            <a:spLocks noGrp="1"/>
          </p:cNvSpPr>
          <p:nvPr>
            <p:ph type="body" sz="quarter" idx="27" hasCustomPrompt="1"/>
          </p:nvPr>
        </p:nvSpPr>
        <p:spPr>
          <a:xfrm>
            <a:off x="6666931" y="5132322"/>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8202C5C1-AD45-4E23-B456-B7FC6936BA33}"/>
              </a:ext>
            </a:extLst>
          </p:cNvPr>
          <p:cNvSpPr>
            <a:spLocks noGrp="1"/>
          </p:cNvSpPr>
          <p:nvPr>
            <p:ph type="body" sz="quarter" idx="28" hasCustomPrompt="1"/>
          </p:nvPr>
        </p:nvSpPr>
        <p:spPr>
          <a:xfrm>
            <a:off x="6666931" y="5511297"/>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30" name="Teksta vietturis 13">
            <a:extLst>
              <a:ext uri="{FF2B5EF4-FFF2-40B4-BE49-F238E27FC236}">
                <a16:creationId xmlns:a16="http://schemas.microsoft.com/office/drawing/2014/main" id="{B672529B-D226-483E-9402-BA2B5A42A83B}"/>
              </a:ext>
            </a:extLst>
          </p:cNvPr>
          <p:cNvSpPr>
            <a:spLocks noGrp="1"/>
          </p:cNvSpPr>
          <p:nvPr>
            <p:ph type="body" sz="quarter" idx="29" hasCustomPrompt="1"/>
          </p:nvPr>
        </p:nvSpPr>
        <p:spPr>
          <a:xfrm>
            <a:off x="5220268" y="1638549"/>
            <a:ext cx="6316401" cy="655209"/>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86E44557-1026-4394-B253-5EB076681960}"/>
              </a:ext>
            </a:extLst>
          </p:cNvPr>
          <p:cNvSpPr>
            <a:spLocks noGrp="1"/>
          </p:cNvSpPr>
          <p:nvPr>
            <p:ph type="sldNum" sz="quarter" idx="30"/>
          </p:nvPr>
        </p:nvSpPr>
        <p:spPr/>
        <p:txBody>
          <a:bodyPr/>
          <a:lstStyle>
            <a:lvl1pPr>
              <a:defRPr>
                <a:solidFill>
                  <a:schemeClr val="bg2"/>
                </a:solidFill>
              </a:defRPr>
            </a:lvl1pPr>
          </a:lstStyle>
          <a:p>
            <a:fld id="{712B737D-8E28-4713-A82C-8BA69049BAD4}" type="slidenum">
              <a:rPr lang="lv-LV" smtClean="0"/>
              <a:pPr/>
              <a:t>‹#›</a:t>
            </a:fld>
            <a:endParaRPr lang="lv-LV" dirty="0"/>
          </a:p>
        </p:txBody>
      </p:sp>
      <p:sp>
        <p:nvSpPr>
          <p:cNvPr id="34" name="Teksta vietturis 2">
            <a:extLst>
              <a:ext uri="{FF2B5EF4-FFF2-40B4-BE49-F238E27FC236}">
                <a16:creationId xmlns:a16="http://schemas.microsoft.com/office/drawing/2014/main" id="{F50E286F-1B7E-4450-98F4-1079D67391BD}"/>
              </a:ext>
            </a:extLst>
          </p:cNvPr>
          <p:cNvSpPr>
            <a:spLocks noGrp="1"/>
          </p:cNvSpPr>
          <p:nvPr>
            <p:ph type="body" sz="quarter" idx="16" hasCustomPrompt="1"/>
          </p:nvPr>
        </p:nvSpPr>
        <p:spPr>
          <a:xfrm>
            <a:off x="661427" y="6281625"/>
            <a:ext cx="3055937" cy="360000"/>
          </a:xfrm>
        </p:spPr>
        <p:txBody>
          <a:bodyPr anchor="ctr"/>
          <a:lstStyle>
            <a:lvl1pPr>
              <a:defRPr sz="800">
                <a:solidFill>
                  <a:schemeClr val="bg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5" name="Taisnstūris 34">
            <a:extLst>
              <a:ext uri="{FF2B5EF4-FFF2-40B4-BE49-F238E27FC236}">
                <a16:creationId xmlns:a16="http://schemas.microsoft.com/office/drawing/2014/main" id="{5FECE1C1-79C3-4433-BB77-A9B71AED11DF}"/>
              </a:ext>
            </a:extLst>
          </p:cNvPr>
          <p:cNvSpPr/>
          <p:nvPr userDrawn="1"/>
        </p:nvSpPr>
        <p:spPr>
          <a:xfrm>
            <a:off x="5323628"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7" name="Attēla vietturis 3">
            <a:extLst>
              <a:ext uri="{FF2B5EF4-FFF2-40B4-BE49-F238E27FC236}">
                <a16:creationId xmlns:a16="http://schemas.microsoft.com/office/drawing/2014/main" id="{697C8E03-E7D9-4E85-AEC8-4E984E8164A1}"/>
              </a:ext>
            </a:extLst>
          </p:cNvPr>
          <p:cNvSpPr>
            <a:spLocks noGrp="1"/>
          </p:cNvSpPr>
          <p:nvPr>
            <p:ph type="pic" sz="quarter" idx="19"/>
          </p:nvPr>
        </p:nvSpPr>
        <p:spPr>
          <a:xfrm>
            <a:off x="583443" y="593562"/>
            <a:ext cx="3377821" cy="5636572"/>
          </a:xfrm>
        </p:spPr>
        <p:txBody>
          <a:bodyPr anchor="ctr"/>
          <a:lstStyle>
            <a:lvl1pPr algn="ctr">
              <a:defRPr>
                <a:solidFill>
                  <a:schemeClr val="bg1"/>
                </a:solidFill>
              </a:defRPr>
            </a:lvl1pPr>
          </a:lstStyle>
          <a:p>
            <a:endParaRPr lang="lv-LV"/>
          </a:p>
        </p:txBody>
      </p:sp>
      <p:sp>
        <p:nvSpPr>
          <p:cNvPr id="5" name="Kājenes vietturis 4">
            <a:extLst>
              <a:ext uri="{FF2B5EF4-FFF2-40B4-BE49-F238E27FC236}">
                <a16:creationId xmlns:a16="http://schemas.microsoft.com/office/drawing/2014/main" id="{FAFA4C2C-1487-494A-72E4-B5E0A18E07C3}"/>
              </a:ext>
            </a:extLst>
          </p:cNvPr>
          <p:cNvSpPr>
            <a:spLocks noGrp="1"/>
          </p:cNvSpPr>
          <p:nvPr>
            <p:ph type="ftr" sz="quarter" idx="31"/>
          </p:nvPr>
        </p:nvSpPr>
        <p:spPr>
          <a:xfrm>
            <a:off x="5324235" y="6281625"/>
            <a:ext cx="2304000" cy="365125"/>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516123"/>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3 bulleti_attēls_6">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220269" y="754474"/>
            <a:ext cx="6316402"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0" y="0"/>
            <a:ext cx="4585648" cy="460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4601497"/>
            <a:ext cx="4585648" cy="2256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fika 20">
            <a:extLst>
              <a:ext uri="{FF2B5EF4-FFF2-40B4-BE49-F238E27FC236}">
                <a16:creationId xmlns:a16="http://schemas.microsoft.com/office/drawing/2014/main" id="{8D53B549-2A69-4803-85AF-7617A0DD30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8" name="Tiešsaistes attēla vietturis 5">
            <a:extLst>
              <a:ext uri="{FF2B5EF4-FFF2-40B4-BE49-F238E27FC236}">
                <a16:creationId xmlns:a16="http://schemas.microsoft.com/office/drawing/2014/main" id="{0C936957-C3FE-43D7-8519-AFAA2AE24AC1}"/>
              </a:ext>
            </a:extLst>
          </p:cNvPr>
          <p:cNvSpPr>
            <a:spLocks noGrp="1"/>
          </p:cNvSpPr>
          <p:nvPr>
            <p:ph type="clipArt" sz="quarter" idx="10" hasCustomPrompt="1"/>
          </p:nvPr>
        </p:nvSpPr>
        <p:spPr>
          <a:xfrm>
            <a:off x="5558592" y="2837905"/>
            <a:ext cx="699943" cy="699944"/>
          </a:xfrm>
        </p:spPr>
        <p:txBody>
          <a:bodyPr>
            <a:normAutofit/>
          </a:bodyPr>
          <a:lstStyle>
            <a:lvl1pPr algn="ctr">
              <a:defRPr sz="1400">
                <a:solidFill>
                  <a:schemeClr val="tx1"/>
                </a:solidFill>
              </a:defRPr>
            </a:lvl1pPr>
          </a:lstStyle>
          <a:p>
            <a:r>
              <a:rPr lang="lv-LV" dirty="0"/>
              <a:t>ikona</a:t>
            </a:r>
          </a:p>
        </p:txBody>
      </p:sp>
      <p:sp>
        <p:nvSpPr>
          <p:cNvPr id="19" name="Tiešsaistes attēla vietturis 5">
            <a:extLst>
              <a:ext uri="{FF2B5EF4-FFF2-40B4-BE49-F238E27FC236}">
                <a16:creationId xmlns:a16="http://schemas.microsoft.com/office/drawing/2014/main" id="{C1F7DAA6-234F-48C5-BCFA-A60D36CEBBB8}"/>
              </a:ext>
            </a:extLst>
          </p:cNvPr>
          <p:cNvSpPr>
            <a:spLocks noGrp="1"/>
          </p:cNvSpPr>
          <p:nvPr>
            <p:ph type="clipArt" sz="quarter" idx="11" hasCustomPrompt="1"/>
          </p:nvPr>
        </p:nvSpPr>
        <p:spPr>
          <a:xfrm>
            <a:off x="5558592" y="399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ECDA17F2-5F6E-4EE0-90C5-24AC023AF8EE}"/>
              </a:ext>
            </a:extLst>
          </p:cNvPr>
          <p:cNvSpPr>
            <a:spLocks noGrp="1"/>
          </p:cNvSpPr>
          <p:nvPr>
            <p:ph type="body" sz="quarter" idx="12" hasCustomPrompt="1"/>
          </p:nvPr>
        </p:nvSpPr>
        <p:spPr>
          <a:xfrm>
            <a:off x="6666931" y="2816087"/>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C54900F3-005D-47DE-BE13-1F4029B2C26B}"/>
              </a:ext>
            </a:extLst>
          </p:cNvPr>
          <p:cNvSpPr>
            <a:spLocks noGrp="1"/>
          </p:cNvSpPr>
          <p:nvPr>
            <p:ph type="body" sz="quarter" idx="13" hasCustomPrompt="1"/>
          </p:nvPr>
        </p:nvSpPr>
        <p:spPr>
          <a:xfrm>
            <a:off x="6666931" y="3201886"/>
            <a:ext cx="4863642" cy="367413"/>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4" name="Teksta vietturis 8">
            <a:extLst>
              <a:ext uri="{FF2B5EF4-FFF2-40B4-BE49-F238E27FC236}">
                <a16:creationId xmlns:a16="http://schemas.microsoft.com/office/drawing/2014/main" id="{E8242EDF-9604-4FD0-A605-4F27DA75D7AE}"/>
              </a:ext>
            </a:extLst>
          </p:cNvPr>
          <p:cNvSpPr>
            <a:spLocks noGrp="1"/>
          </p:cNvSpPr>
          <p:nvPr>
            <p:ph type="body" sz="quarter" idx="14" hasCustomPrompt="1"/>
          </p:nvPr>
        </p:nvSpPr>
        <p:spPr>
          <a:xfrm>
            <a:off x="6666931" y="3966439"/>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12D99E-1CE3-4906-A4F8-86352EB19138}"/>
              </a:ext>
            </a:extLst>
          </p:cNvPr>
          <p:cNvSpPr>
            <a:spLocks noGrp="1"/>
          </p:cNvSpPr>
          <p:nvPr>
            <p:ph type="body" sz="quarter" idx="15" hasCustomPrompt="1"/>
          </p:nvPr>
        </p:nvSpPr>
        <p:spPr>
          <a:xfrm>
            <a:off x="6666931" y="4345414"/>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6" name="Tiešsaistes attēla vietturis 5">
            <a:extLst>
              <a:ext uri="{FF2B5EF4-FFF2-40B4-BE49-F238E27FC236}">
                <a16:creationId xmlns:a16="http://schemas.microsoft.com/office/drawing/2014/main" id="{980A4874-DE5F-4060-8109-34A09A0D62F1}"/>
              </a:ext>
            </a:extLst>
          </p:cNvPr>
          <p:cNvSpPr>
            <a:spLocks noGrp="1"/>
          </p:cNvSpPr>
          <p:nvPr>
            <p:ph type="clipArt" sz="quarter" idx="26" hasCustomPrompt="1"/>
          </p:nvPr>
        </p:nvSpPr>
        <p:spPr>
          <a:xfrm>
            <a:off x="5558592" y="5151243"/>
            <a:ext cx="699943" cy="699944"/>
          </a:xfrm>
        </p:spPr>
        <p:txBody>
          <a:bodyPr>
            <a:normAutofit/>
          </a:bodyPr>
          <a:lstStyle>
            <a:lvl1pPr algn="ctr">
              <a:defRPr sz="1400">
                <a:solidFill>
                  <a:schemeClr val="tx1"/>
                </a:solidFill>
              </a:defRPr>
            </a:lvl1pPr>
          </a:lstStyle>
          <a:p>
            <a:r>
              <a:rPr lang="lv-LV" dirty="0"/>
              <a:t>ikona</a:t>
            </a:r>
          </a:p>
        </p:txBody>
      </p:sp>
      <p:sp>
        <p:nvSpPr>
          <p:cNvPr id="28" name="Teksta vietturis 8">
            <a:extLst>
              <a:ext uri="{FF2B5EF4-FFF2-40B4-BE49-F238E27FC236}">
                <a16:creationId xmlns:a16="http://schemas.microsoft.com/office/drawing/2014/main" id="{8AFC13D8-0CC2-416D-9F20-8DACEB3EF06C}"/>
              </a:ext>
            </a:extLst>
          </p:cNvPr>
          <p:cNvSpPr>
            <a:spLocks noGrp="1"/>
          </p:cNvSpPr>
          <p:nvPr>
            <p:ph type="body" sz="quarter" idx="27" hasCustomPrompt="1"/>
          </p:nvPr>
        </p:nvSpPr>
        <p:spPr>
          <a:xfrm>
            <a:off x="6666931" y="5132322"/>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8202C5C1-AD45-4E23-B456-B7FC6936BA33}"/>
              </a:ext>
            </a:extLst>
          </p:cNvPr>
          <p:cNvSpPr>
            <a:spLocks noGrp="1"/>
          </p:cNvSpPr>
          <p:nvPr>
            <p:ph type="body" sz="quarter" idx="28" hasCustomPrompt="1"/>
          </p:nvPr>
        </p:nvSpPr>
        <p:spPr>
          <a:xfrm>
            <a:off x="6666931" y="5511297"/>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30" name="Teksta vietturis 13">
            <a:extLst>
              <a:ext uri="{FF2B5EF4-FFF2-40B4-BE49-F238E27FC236}">
                <a16:creationId xmlns:a16="http://schemas.microsoft.com/office/drawing/2014/main" id="{B672529B-D226-483E-9402-BA2B5A42A83B}"/>
              </a:ext>
            </a:extLst>
          </p:cNvPr>
          <p:cNvSpPr>
            <a:spLocks noGrp="1"/>
          </p:cNvSpPr>
          <p:nvPr>
            <p:ph type="body" sz="quarter" idx="29" hasCustomPrompt="1"/>
          </p:nvPr>
        </p:nvSpPr>
        <p:spPr>
          <a:xfrm>
            <a:off x="5220268" y="1638549"/>
            <a:ext cx="6316401" cy="655209"/>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4" name="Slaida numura vietturis 3">
            <a:extLst>
              <a:ext uri="{FF2B5EF4-FFF2-40B4-BE49-F238E27FC236}">
                <a16:creationId xmlns:a16="http://schemas.microsoft.com/office/drawing/2014/main" id="{86E44557-1026-4394-B253-5EB076681960}"/>
              </a:ext>
            </a:extLst>
          </p:cNvPr>
          <p:cNvSpPr>
            <a:spLocks noGrp="1"/>
          </p:cNvSpPr>
          <p:nvPr>
            <p:ph type="sldNum" sz="quarter" idx="30"/>
          </p:nvPr>
        </p:nvSpPr>
        <p:spPr/>
        <p:txBody>
          <a:bodyPr/>
          <a:lstStyle>
            <a:lvl1pPr>
              <a:defRPr>
                <a:solidFill>
                  <a:schemeClr val="bg2"/>
                </a:solidFill>
              </a:defRPr>
            </a:lvl1pPr>
          </a:lstStyle>
          <a:p>
            <a:fld id="{712B737D-8E28-4713-A82C-8BA69049BAD4}" type="slidenum">
              <a:rPr lang="lv-LV" smtClean="0"/>
              <a:pPr/>
              <a:t>‹#›</a:t>
            </a:fld>
            <a:endParaRPr lang="lv-LV" dirty="0"/>
          </a:p>
        </p:txBody>
      </p:sp>
      <p:sp>
        <p:nvSpPr>
          <p:cNvPr id="34" name="Teksta vietturis 2">
            <a:extLst>
              <a:ext uri="{FF2B5EF4-FFF2-40B4-BE49-F238E27FC236}">
                <a16:creationId xmlns:a16="http://schemas.microsoft.com/office/drawing/2014/main" id="{F50E286F-1B7E-4450-98F4-1079D67391BD}"/>
              </a:ext>
            </a:extLst>
          </p:cNvPr>
          <p:cNvSpPr>
            <a:spLocks noGrp="1"/>
          </p:cNvSpPr>
          <p:nvPr>
            <p:ph type="body" sz="quarter" idx="16" hasCustomPrompt="1"/>
          </p:nvPr>
        </p:nvSpPr>
        <p:spPr>
          <a:xfrm>
            <a:off x="661427" y="6281625"/>
            <a:ext cx="3055937" cy="360000"/>
          </a:xfrm>
        </p:spPr>
        <p:txBody>
          <a:bodyPr anchor="ctr"/>
          <a:lstStyle>
            <a:lvl1pPr>
              <a:defRPr sz="800">
                <a:solidFill>
                  <a:schemeClr val="bg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5" name="Taisnstūris 34">
            <a:extLst>
              <a:ext uri="{FF2B5EF4-FFF2-40B4-BE49-F238E27FC236}">
                <a16:creationId xmlns:a16="http://schemas.microsoft.com/office/drawing/2014/main" id="{5FECE1C1-79C3-4433-BB77-A9B71AED11DF}"/>
              </a:ext>
            </a:extLst>
          </p:cNvPr>
          <p:cNvSpPr/>
          <p:nvPr userDrawn="1"/>
        </p:nvSpPr>
        <p:spPr>
          <a:xfrm>
            <a:off x="5323628"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7" name="Attēla vietturis 3">
            <a:extLst>
              <a:ext uri="{FF2B5EF4-FFF2-40B4-BE49-F238E27FC236}">
                <a16:creationId xmlns:a16="http://schemas.microsoft.com/office/drawing/2014/main" id="{697C8E03-E7D9-4E85-AEC8-4E984E8164A1}"/>
              </a:ext>
            </a:extLst>
          </p:cNvPr>
          <p:cNvSpPr>
            <a:spLocks noGrp="1"/>
          </p:cNvSpPr>
          <p:nvPr>
            <p:ph type="pic" sz="quarter" idx="19"/>
          </p:nvPr>
        </p:nvSpPr>
        <p:spPr>
          <a:xfrm>
            <a:off x="583443" y="593562"/>
            <a:ext cx="3377821" cy="5636572"/>
          </a:xfrm>
        </p:spPr>
        <p:txBody>
          <a:bodyPr anchor="ctr"/>
          <a:lstStyle>
            <a:lvl1pPr algn="ctr">
              <a:defRPr>
                <a:solidFill>
                  <a:schemeClr val="bg1"/>
                </a:solidFill>
              </a:defRPr>
            </a:lvl1pPr>
          </a:lstStyle>
          <a:p>
            <a:endParaRPr lang="lv-LV"/>
          </a:p>
        </p:txBody>
      </p:sp>
      <p:sp>
        <p:nvSpPr>
          <p:cNvPr id="5" name="Kājenes vietturis 4">
            <a:extLst>
              <a:ext uri="{FF2B5EF4-FFF2-40B4-BE49-F238E27FC236}">
                <a16:creationId xmlns:a16="http://schemas.microsoft.com/office/drawing/2014/main" id="{FAFA4C2C-1487-494A-72E4-B5E0A18E07C3}"/>
              </a:ext>
            </a:extLst>
          </p:cNvPr>
          <p:cNvSpPr>
            <a:spLocks noGrp="1"/>
          </p:cNvSpPr>
          <p:nvPr>
            <p:ph type="ftr" sz="quarter" idx="31"/>
          </p:nvPr>
        </p:nvSpPr>
        <p:spPr>
          <a:xfrm>
            <a:off x="5324235" y="6281625"/>
            <a:ext cx="2304000" cy="365125"/>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5638374"/>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bulleti_attēls_6_gaišs">
    <p:spTree>
      <p:nvGrpSpPr>
        <p:cNvPr id="1" name=""/>
        <p:cNvGrpSpPr/>
        <p:nvPr/>
      </p:nvGrpSpPr>
      <p:grpSpPr>
        <a:xfrm>
          <a:off x="0" y="0"/>
          <a:ext cx="0" cy="0"/>
          <a:chOff x="0" y="0"/>
          <a:chExt cx="0" cy="0"/>
        </a:xfrm>
      </p:grpSpPr>
      <p:sp>
        <p:nvSpPr>
          <p:cNvPr id="32" name="Ovāls 31">
            <a:extLst>
              <a:ext uri="{FF2B5EF4-FFF2-40B4-BE49-F238E27FC236}">
                <a16:creationId xmlns:a16="http://schemas.microsoft.com/office/drawing/2014/main" id="{0D18E562-7750-4A9A-AB41-F202BA611947}"/>
              </a:ext>
            </a:extLst>
          </p:cNvPr>
          <p:cNvSpPr/>
          <p:nvPr userDrawn="1"/>
        </p:nvSpPr>
        <p:spPr>
          <a:xfrm>
            <a:off x="5430892" y="3872637"/>
            <a:ext cx="955343" cy="955343"/>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3" name="Ovāls 32">
            <a:extLst>
              <a:ext uri="{FF2B5EF4-FFF2-40B4-BE49-F238E27FC236}">
                <a16:creationId xmlns:a16="http://schemas.microsoft.com/office/drawing/2014/main" id="{17CCA5DA-F5CB-4822-91C0-49C0E04045C0}"/>
              </a:ext>
            </a:extLst>
          </p:cNvPr>
          <p:cNvSpPr/>
          <p:nvPr userDrawn="1"/>
        </p:nvSpPr>
        <p:spPr>
          <a:xfrm>
            <a:off x="5430892" y="2717108"/>
            <a:ext cx="955343" cy="955343"/>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4" name="Ovāls 33">
            <a:extLst>
              <a:ext uri="{FF2B5EF4-FFF2-40B4-BE49-F238E27FC236}">
                <a16:creationId xmlns:a16="http://schemas.microsoft.com/office/drawing/2014/main" id="{263176C6-E5DC-4371-81B8-48DB69A08886}"/>
              </a:ext>
            </a:extLst>
          </p:cNvPr>
          <p:cNvSpPr/>
          <p:nvPr userDrawn="1"/>
        </p:nvSpPr>
        <p:spPr>
          <a:xfrm>
            <a:off x="5430892" y="5021341"/>
            <a:ext cx="955343" cy="955343"/>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220269" y="754474"/>
            <a:ext cx="6316402"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0" y="0"/>
            <a:ext cx="4585648" cy="460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4601497"/>
            <a:ext cx="4585648" cy="2256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1"/>
              </a:solidFill>
            </a:endParaRPr>
          </a:p>
        </p:txBody>
      </p:sp>
      <p:sp>
        <p:nvSpPr>
          <p:cNvPr id="18" name="Tiešsaistes attēla vietturis 5">
            <a:extLst>
              <a:ext uri="{FF2B5EF4-FFF2-40B4-BE49-F238E27FC236}">
                <a16:creationId xmlns:a16="http://schemas.microsoft.com/office/drawing/2014/main" id="{0C936957-C3FE-43D7-8519-AFAA2AE24AC1}"/>
              </a:ext>
            </a:extLst>
          </p:cNvPr>
          <p:cNvSpPr>
            <a:spLocks noGrp="1"/>
          </p:cNvSpPr>
          <p:nvPr>
            <p:ph type="clipArt" sz="quarter" idx="10" hasCustomPrompt="1"/>
          </p:nvPr>
        </p:nvSpPr>
        <p:spPr>
          <a:xfrm>
            <a:off x="5561732" y="2837905"/>
            <a:ext cx="699943" cy="699944"/>
          </a:xfrm>
        </p:spPr>
        <p:txBody>
          <a:bodyPr>
            <a:normAutofit/>
          </a:bodyPr>
          <a:lstStyle>
            <a:lvl1pPr algn="ctr">
              <a:defRPr sz="1400">
                <a:solidFill>
                  <a:schemeClr val="tx1"/>
                </a:solidFill>
              </a:defRPr>
            </a:lvl1pPr>
          </a:lstStyle>
          <a:p>
            <a:r>
              <a:rPr lang="lv-LV" dirty="0"/>
              <a:t>ikona</a:t>
            </a:r>
          </a:p>
        </p:txBody>
      </p:sp>
      <p:sp>
        <p:nvSpPr>
          <p:cNvPr id="19" name="Tiešsaistes attēla vietturis 5">
            <a:extLst>
              <a:ext uri="{FF2B5EF4-FFF2-40B4-BE49-F238E27FC236}">
                <a16:creationId xmlns:a16="http://schemas.microsoft.com/office/drawing/2014/main" id="{C1F7DAA6-234F-48C5-BCFA-A60D36CEBBB8}"/>
              </a:ext>
            </a:extLst>
          </p:cNvPr>
          <p:cNvSpPr>
            <a:spLocks noGrp="1"/>
          </p:cNvSpPr>
          <p:nvPr>
            <p:ph type="clipArt" sz="quarter" idx="11" hasCustomPrompt="1"/>
          </p:nvPr>
        </p:nvSpPr>
        <p:spPr>
          <a:xfrm>
            <a:off x="5561732" y="399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ECDA17F2-5F6E-4EE0-90C5-24AC023AF8EE}"/>
              </a:ext>
            </a:extLst>
          </p:cNvPr>
          <p:cNvSpPr>
            <a:spLocks noGrp="1"/>
          </p:cNvSpPr>
          <p:nvPr>
            <p:ph type="body" sz="quarter" idx="12" hasCustomPrompt="1"/>
          </p:nvPr>
        </p:nvSpPr>
        <p:spPr>
          <a:xfrm>
            <a:off x="6666931" y="2829735"/>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C54900F3-005D-47DE-BE13-1F4029B2C26B}"/>
              </a:ext>
            </a:extLst>
          </p:cNvPr>
          <p:cNvSpPr>
            <a:spLocks noGrp="1"/>
          </p:cNvSpPr>
          <p:nvPr>
            <p:ph type="body" sz="quarter" idx="13" hasCustomPrompt="1"/>
          </p:nvPr>
        </p:nvSpPr>
        <p:spPr>
          <a:xfrm>
            <a:off x="6666931" y="3215534"/>
            <a:ext cx="4863642" cy="367413"/>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4" name="Teksta vietturis 8">
            <a:extLst>
              <a:ext uri="{FF2B5EF4-FFF2-40B4-BE49-F238E27FC236}">
                <a16:creationId xmlns:a16="http://schemas.microsoft.com/office/drawing/2014/main" id="{E8242EDF-9604-4FD0-A605-4F27DA75D7AE}"/>
              </a:ext>
            </a:extLst>
          </p:cNvPr>
          <p:cNvSpPr>
            <a:spLocks noGrp="1"/>
          </p:cNvSpPr>
          <p:nvPr>
            <p:ph type="body" sz="quarter" idx="14" hasCustomPrompt="1"/>
          </p:nvPr>
        </p:nvSpPr>
        <p:spPr>
          <a:xfrm>
            <a:off x="6666931" y="3980087"/>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12D99E-1CE3-4906-A4F8-86352EB19138}"/>
              </a:ext>
            </a:extLst>
          </p:cNvPr>
          <p:cNvSpPr>
            <a:spLocks noGrp="1"/>
          </p:cNvSpPr>
          <p:nvPr>
            <p:ph type="body" sz="quarter" idx="15" hasCustomPrompt="1"/>
          </p:nvPr>
        </p:nvSpPr>
        <p:spPr>
          <a:xfrm>
            <a:off x="6666931" y="4359062"/>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6" name="Tiešsaistes attēla vietturis 5">
            <a:extLst>
              <a:ext uri="{FF2B5EF4-FFF2-40B4-BE49-F238E27FC236}">
                <a16:creationId xmlns:a16="http://schemas.microsoft.com/office/drawing/2014/main" id="{980A4874-DE5F-4060-8109-34A09A0D62F1}"/>
              </a:ext>
            </a:extLst>
          </p:cNvPr>
          <p:cNvSpPr>
            <a:spLocks noGrp="1"/>
          </p:cNvSpPr>
          <p:nvPr>
            <p:ph type="clipArt" sz="quarter" idx="26" hasCustomPrompt="1"/>
          </p:nvPr>
        </p:nvSpPr>
        <p:spPr>
          <a:xfrm>
            <a:off x="5561732" y="5151243"/>
            <a:ext cx="699943" cy="699944"/>
          </a:xfrm>
        </p:spPr>
        <p:txBody>
          <a:bodyPr>
            <a:normAutofit/>
          </a:bodyPr>
          <a:lstStyle>
            <a:lvl1pPr algn="ctr">
              <a:defRPr sz="1400">
                <a:solidFill>
                  <a:schemeClr val="tx1"/>
                </a:solidFill>
              </a:defRPr>
            </a:lvl1pPr>
          </a:lstStyle>
          <a:p>
            <a:r>
              <a:rPr lang="lv-LV" dirty="0"/>
              <a:t>ikona</a:t>
            </a:r>
          </a:p>
        </p:txBody>
      </p:sp>
      <p:sp>
        <p:nvSpPr>
          <p:cNvPr id="28" name="Teksta vietturis 8">
            <a:extLst>
              <a:ext uri="{FF2B5EF4-FFF2-40B4-BE49-F238E27FC236}">
                <a16:creationId xmlns:a16="http://schemas.microsoft.com/office/drawing/2014/main" id="{8AFC13D8-0CC2-416D-9F20-8DACEB3EF06C}"/>
              </a:ext>
            </a:extLst>
          </p:cNvPr>
          <p:cNvSpPr>
            <a:spLocks noGrp="1"/>
          </p:cNvSpPr>
          <p:nvPr>
            <p:ph type="body" sz="quarter" idx="27" hasCustomPrompt="1"/>
          </p:nvPr>
        </p:nvSpPr>
        <p:spPr>
          <a:xfrm>
            <a:off x="6666931" y="5132322"/>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8202C5C1-AD45-4E23-B456-B7FC6936BA33}"/>
              </a:ext>
            </a:extLst>
          </p:cNvPr>
          <p:cNvSpPr>
            <a:spLocks noGrp="1"/>
          </p:cNvSpPr>
          <p:nvPr>
            <p:ph type="body" sz="quarter" idx="28" hasCustomPrompt="1"/>
          </p:nvPr>
        </p:nvSpPr>
        <p:spPr>
          <a:xfrm>
            <a:off x="6666931" y="5511297"/>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30" name="Teksta vietturis 13">
            <a:extLst>
              <a:ext uri="{FF2B5EF4-FFF2-40B4-BE49-F238E27FC236}">
                <a16:creationId xmlns:a16="http://schemas.microsoft.com/office/drawing/2014/main" id="{B672529B-D226-483E-9402-BA2B5A42A83B}"/>
              </a:ext>
            </a:extLst>
          </p:cNvPr>
          <p:cNvSpPr>
            <a:spLocks noGrp="1"/>
          </p:cNvSpPr>
          <p:nvPr>
            <p:ph type="body" sz="quarter" idx="29" hasCustomPrompt="1"/>
          </p:nvPr>
        </p:nvSpPr>
        <p:spPr>
          <a:xfrm>
            <a:off x="5220268" y="1638549"/>
            <a:ext cx="6316401" cy="655209"/>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pic>
        <p:nvPicPr>
          <p:cNvPr id="31" name="Grafika 30">
            <a:extLst>
              <a:ext uri="{FF2B5EF4-FFF2-40B4-BE49-F238E27FC236}">
                <a16:creationId xmlns:a16="http://schemas.microsoft.com/office/drawing/2014/main" id="{DCCB569A-407C-46C7-9FC9-54BA112BF8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03955C5F-15FB-4B3C-A4F2-E85D1D774E47}"/>
              </a:ext>
            </a:extLst>
          </p:cNvPr>
          <p:cNvSpPr>
            <a:spLocks noGrp="1"/>
          </p:cNvSpPr>
          <p:nvPr>
            <p:ph type="sldNum" sz="quarter" idx="30"/>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35" name="Teksta vietturis 2">
            <a:extLst>
              <a:ext uri="{FF2B5EF4-FFF2-40B4-BE49-F238E27FC236}">
                <a16:creationId xmlns:a16="http://schemas.microsoft.com/office/drawing/2014/main" id="{59917D52-B484-4C5F-8CED-08A1D0863F87}"/>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6" name="Taisnstūris 35">
            <a:extLst>
              <a:ext uri="{FF2B5EF4-FFF2-40B4-BE49-F238E27FC236}">
                <a16:creationId xmlns:a16="http://schemas.microsoft.com/office/drawing/2014/main" id="{E46C1766-810A-43F3-AB1E-7F881833127C}"/>
              </a:ext>
            </a:extLst>
          </p:cNvPr>
          <p:cNvSpPr/>
          <p:nvPr userDrawn="1"/>
        </p:nvSpPr>
        <p:spPr>
          <a:xfrm>
            <a:off x="5323628"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7" name="Attēla vietturis 3">
            <a:extLst>
              <a:ext uri="{FF2B5EF4-FFF2-40B4-BE49-F238E27FC236}">
                <a16:creationId xmlns:a16="http://schemas.microsoft.com/office/drawing/2014/main" id="{6CF07426-4F5F-4C2E-A393-40F05AC28502}"/>
              </a:ext>
            </a:extLst>
          </p:cNvPr>
          <p:cNvSpPr>
            <a:spLocks noGrp="1"/>
          </p:cNvSpPr>
          <p:nvPr>
            <p:ph type="pic" sz="quarter" idx="19"/>
          </p:nvPr>
        </p:nvSpPr>
        <p:spPr>
          <a:xfrm>
            <a:off x="583443" y="593562"/>
            <a:ext cx="3377821" cy="5636572"/>
          </a:xfrm>
        </p:spPr>
        <p:txBody>
          <a:bodyPr anchor="ctr"/>
          <a:lstStyle>
            <a:lvl1pPr algn="ctr">
              <a:defRPr>
                <a:solidFill>
                  <a:schemeClr val="bg1"/>
                </a:solidFill>
              </a:defRPr>
            </a:lvl1pPr>
          </a:lstStyle>
          <a:p>
            <a:endParaRPr lang="lv-LV"/>
          </a:p>
        </p:txBody>
      </p:sp>
      <p:sp>
        <p:nvSpPr>
          <p:cNvPr id="5" name="Kājenes vietturis 4">
            <a:extLst>
              <a:ext uri="{FF2B5EF4-FFF2-40B4-BE49-F238E27FC236}">
                <a16:creationId xmlns:a16="http://schemas.microsoft.com/office/drawing/2014/main" id="{04565F55-B5EC-A0D7-AF6C-3E367CA1C945}"/>
              </a:ext>
            </a:extLst>
          </p:cNvPr>
          <p:cNvSpPr>
            <a:spLocks noGrp="1"/>
          </p:cNvSpPr>
          <p:nvPr>
            <p:ph type="ftr" sz="quarter" idx="31"/>
          </p:nvPr>
        </p:nvSpPr>
        <p:spPr>
          <a:xfrm>
            <a:off x="5324235" y="6282000"/>
            <a:ext cx="2304000" cy="365125"/>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6540965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3 bulleti_attēls_6_gaiš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5220269" y="754474"/>
            <a:ext cx="6316402"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0" y="0"/>
            <a:ext cx="4585648" cy="460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4601497"/>
            <a:ext cx="4585648" cy="2256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1"/>
              </a:solidFill>
            </a:endParaRPr>
          </a:p>
        </p:txBody>
      </p:sp>
      <p:sp>
        <p:nvSpPr>
          <p:cNvPr id="18" name="Tiešsaistes attēla vietturis 5">
            <a:extLst>
              <a:ext uri="{FF2B5EF4-FFF2-40B4-BE49-F238E27FC236}">
                <a16:creationId xmlns:a16="http://schemas.microsoft.com/office/drawing/2014/main" id="{0C936957-C3FE-43D7-8519-AFAA2AE24AC1}"/>
              </a:ext>
            </a:extLst>
          </p:cNvPr>
          <p:cNvSpPr>
            <a:spLocks noGrp="1"/>
          </p:cNvSpPr>
          <p:nvPr>
            <p:ph type="clipArt" sz="quarter" idx="10" hasCustomPrompt="1"/>
          </p:nvPr>
        </p:nvSpPr>
        <p:spPr>
          <a:xfrm>
            <a:off x="5561732" y="2837905"/>
            <a:ext cx="699943" cy="699944"/>
          </a:xfrm>
        </p:spPr>
        <p:txBody>
          <a:bodyPr>
            <a:normAutofit/>
          </a:bodyPr>
          <a:lstStyle>
            <a:lvl1pPr algn="ctr">
              <a:defRPr sz="1400">
                <a:solidFill>
                  <a:schemeClr val="tx1"/>
                </a:solidFill>
              </a:defRPr>
            </a:lvl1pPr>
          </a:lstStyle>
          <a:p>
            <a:r>
              <a:rPr lang="lv-LV" dirty="0"/>
              <a:t>ikona</a:t>
            </a:r>
          </a:p>
        </p:txBody>
      </p:sp>
      <p:sp>
        <p:nvSpPr>
          <p:cNvPr id="19" name="Tiešsaistes attēla vietturis 5">
            <a:extLst>
              <a:ext uri="{FF2B5EF4-FFF2-40B4-BE49-F238E27FC236}">
                <a16:creationId xmlns:a16="http://schemas.microsoft.com/office/drawing/2014/main" id="{C1F7DAA6-234F-48C5-BCFA-A60D36CEBBB8}"/>
              </a:ext>
            </a:extLst>
          </p:cNvPr>
          <p:cNvSpPr>
            <a:spLocks noGrp="1"/>
          </p:cNvSpPr>
          <p:nvPr>
            <p:ph type="clipArt" sz="quarter" idx="11" hasCustomPrompt="1"/>
          </p:nvPr>
        </p:nvSpPr>
        <p:spPr>
          <a:xfrm>
            <a:off x="5561732" y="3999008"/>
            <a:ext cx="699943" cy="699944"/>
          </a:xfrm>
        </p:spPr>
        <p:txBody>
          <a:bodyPr>
            <a:normAutofit/>
          </a:bodyPr>
          <a:lstStyle>
            <a:lvl1pPr algn="ctr">
              <a:defRPr sz="1400">
                <a:solidFill>
                  <a:schemeClr val="tx1"/>
                </a:solidFill>
              </a:defRPr>
            </a:lvl1pPr>
          </a:lstStyle>
          <a:p>
            <a:r>
              <a:rPr lang="lv-LV" dirty="0"/>
              <a:t>ikona</a:t>
            </a:r>
          </a:p>
        </p:txBody>
      </p:sp>
      <p:sp>
        <p:nvSpPr>
          <p:cNvPr id="22" name="Teksta vietturis 8">
            <a:extLst>
              <a:ext uri="{FF2B5EF4-FFF2-40B4-BE49-F238E27FC236}">
                <a16:creationId xmlns:a16="http://schemas.microsoft.com/office/drawing/2014/main" id="{ECDA17F2-5F6E-4EE0-90C5-24AC023AF8EE}"/>
              </a:ext>
            </a:extLst>
          </p:cNvPr>
          <p:cNvSpPr>
            <a:spLocks noGrp="1"/>
          </p:cNvSpPr>
          <p:nvPr>
            <p:ph type="body" sz="quarter" idx="12" hasCustomPrompt="1"/>
          </p:nvPr>
        </p:nvSpPr>
        <p:spPr>
          <a:xfrm>
            <a:off x="6666931" y="2829735"/>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3" name="Teksta vietturis 13">
            <a:extLst>
              <a:ext uri="{FF2B5EF4-FFF2-40B4-BE49-F238E27FC236}">
                <a16:creationId xmlns:a16="http://schemas.microsoft.com/office/drawing/2014/main" id="{C54900F3-005D-47DE-BE13-1F4029B2C26B}"/>
              </a:ext>
            </a:extLst>
          </p:cNvPr>
          <p:cNvSpPr>
            <a:spLocks noGrp="1"/>
          </p:cNvSpPr>
          <p:nvPr>
            <p:ph type="body" sz="quarter" idx="13" hasCustomPrompt="1"/>
          </p:nvPr>
        </p:nvSpPr>
        <p:spPr>
          <a:xfrm>
            <a:off x="6666931" y="3215534"/>
            <a:ext cx="4863642" cy="367413"/>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4" name="Teksta vietturis 8">
            <a:extLst>
              <a:ext uri="{FF2B5EF4-FFF2-40B4-BE49-F238E27FC236}">
                <a16:creationId xmlns:a16="http://schemas.microsoft.com/office/drawing/2014/main" id="{E8242EDF-9604-4FD0-A605-4F27DA75D7AE}"/>
              </a:ext>
            </a:extLst>
          </p:cNvPr>
          <p:cNvSpPr>
            <a:spLocks noGrp="1"/>
          </p:cNvSpPr>
          <p:nvPr>
            <p:ph type="body" sz="quarter" idx="14" hasCustomPrompt="1"/>
          </p:nvPr>
        </p:nvSpPr>
        <p:spPr>
          <a:xfrm>
            <a:off x="6666931" y="3980087"/>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12D99E-1CE3-4906-A4F8-86352EB19138}"/>
              </a:ext>
            </a:extLst>
          </p:cNvPr>
          <p:cNvSpPr>
            <a:spLocks noGrp="1"/>
          </p:cNvSpPr>
          <p:nvPr>
            <p:ph type="body" sz="quarter" idx="15" hasCustomPrompt="1"/>
          </p:nvPr>
        </p:nvSpPr>
        <p:spPr>
          <a:xfrm>
            <a:off x="6666931" y="4359062"/>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26" name="Tiešsaistes attēla vietturis 5">
            <a:extLst>
              <a:ext uri="{FF2B5EF4-FFF2-40B4-BE49-F238E27FC236}">
                <a16:creationId xmlns:a16="http://schemas.microsoft.com/office/drawing/2014/main" id="{980A4874-DE5F-4060-8109-34A09A0D62F1}"/>
              </a:ext>
            </a:extLst>
          </p:cNvPr>
          <p:cNvSpPr>
            <a:spLocks noGrp="1"/>
          </p:cNvSpPr>
          <p:nvPr>
            <p:ph type="clipArt" sz="quarter" idx="26" hasCustomPrompt="1"/>
          </p:nvPr>
        </p:nvSpPr>
        <p:spPr>
          <a:xfrm>
            <a:off x="5561732" y="5151243"/>
            <a:ext cx="699943" cy="699944"/>
          </a:xfrm>
        </p:spPr>
        <p:txBody>
          <a:bodyPr>
            <a:normAutofit/>
          </a:bodyPr>
          <a:lstStyle>
            <a:lvl1pPr algn="ctr">
              <a:defRPr sz="1400">
                <a:solidFill>
                  <a:schemeClr val="tx1"/>
                </a:solidFill>
              </a:defRPr>
            </a:lvl1pPr>
          </a:lstStyle>
          <a:p>
            <a:r>
              <a:rPr lang="lv-LV" dirty="0"/>
              <a:t>ikona</a:t>
            </a:r>
          </a:p>
        </p:txBody>
      </p:sp>
      <p:sp>
        <p:nvSpPr>
          <p:cNvPr id="28" name="Teksta vietturis 8">
            <a:extLst>
              <a:ext uri="{FF2B5EF4-FFF2-40B4-BE49-F238E27FC236}">
                <a16:creationId xmlns:a16="http://schemas.microsoft.com/office/drawing/2014/main" id="{8AFC13D8-0CC2-416D-9F20-8DACEB3EF06C}"/>
              </a:ext>
            </a:extLst>
          </p:cNvPr>
          <p:cNvSpPr>
            <a:spLocks noGrp="1"/>
          </p:cNvSpPr>
          <p:nvPr>
            <p:ph type="body" sz="quarter" idx="27" hasCustomPrompt="1"/>
          </p:nvPr>
        </p:nvSpPr>
        <p:spPr>
          <a:xfrm>
            <a:off x="6666931" y="5132322"/>
            <a:ext cx="4863642" cy="427038"/>
          </a:xfrm>
        </p:spPr>
        <p:txBody>
          <a:bodyPr>
            <a:noAutofit/>
          </a:bodyPr>
          <a:lstStyle>
            <a:lvl1pPr>
              <a:lnSpc>
                <a:spcPct val="100000"/>
              </a:lnSpc>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8202C5C1-AD45-4E23-B456-B7FC6936BA33}"/>
              </a:ext>
            </a:extLst>
          </p:cNvPr>
          <p:cNvSpPr>
            <a:spLocks noGrp="1"/>
          </p:cNvSpPr>
          <p:nvPr>
            <p:ph type="body" sz="quarter" idx="28" hasCustomPrompt="1"/>
          </p:nvPr>
        </p:nvSpPr>
        <p:spPr>
          <a:xfrm>
            <a:off x="6666931" y="5511297"/>
            <a:ext cx="4863642" cy="364516"/>
          </a:xfrm>
        </p:spPr>
        <p:txBody>
          <a:bodyPr>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Teksts vienas rindiņas apjomā</a:t>
            </a:r>
          </a:p>
        </p:txBody>
      </p:sp>
      <p:sp>
        <p:nvSpPr>
          <p:cNvPr id="30" name="Teksta vietturis 13">
            <a:extLst>
              <a:ext uri="{FF2B5EF4-FFF2-40B4-BE49-F238E27FC236}">
                <a16:creationId xmlns:a16="http://schemas.microsoft.com/office/drawing/2014/main" id="{B672529B-D226-483E-9402-BA2B5A42A83B}"/>
              </a:ext>
            </a:extLst>
          </p:cNvPr>
          <p:cNvSpPr>
            <a:spLocks noGrp="1"/>
          </p:cNvSpPr>
          <p:nvPr>
            <p:ph type="body" sz="quarter" idx="29" hasCustomPrompt="1"/>
          </p:nvPr>
        </p:nvSpPr>
        <p:spPr>
          <a:xfrm>
            <a:off x="5220268" y="1638549"/>
            <a:ext cx="6316401" cy="655209"/>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pic>
        <p:nvPicPr>
          <p:cNvPr id="31" name="Grafika 30">
            <a:extLst>
              <a:ext uri="{FF2B5EF4-FFF2-40B4-BE49-F238E27FC236}">
                <a16:creationId xmlns:a16="http://schemas.microsoft.com/office/drawing/2014/main" id="{DCCB569A-407C-46C7-9FC9-54BA112BF8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03955C5F-15FB-4B3C-A4F2-E85D1D774E47}"/>
              </a:ext>
            </a:extLst>
          </p:cNvPr>
          <p:cNvSpPr>
            <a:spLocks noGrp="1"/>
          </p:cNvSpPr>
          <p:nvPr>
            <p:ph type="sldNum" sz="quarter" idx="30"/>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35" name="Teksta vietturis 2">
            <a:extLst>
              <a:ext uri="{FF2B5EF4-FFF2-40B4-BE49-F238E27FC236}">
                <a16:creationId xmlns:a16="http://schemas.microsoft.com/office/drawing/2014/main" id="{59917D52-B484-4C5F-8CED-08A1D0863F87}"/>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6" name="Taisnstūris 35">
            <a:extLst>
              <a:ext uri="{FF2B5EF4-FFF2-40B4-BE49-F238E27FC236}">
                <a16:creationId xmlns:a16="http://schemas.microsoft.com/office/drawing/2014/main" id="{E46C1766-810A-43F3-AB1E-7F881833127C}"/>
              </a:ext>
            </a:extLst>
          </p:cNvPr>
          <p:cNvSpPr/>
          <p:nvPr userDrawn="1"/>
        </p:nvSpPr>
        <p:spPr>
          <a:xfrm>
            <a:off x="5323628" y="0"/>
            <a:ext cx="3054840"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7" name="Attēla vietturis 3">
            <a:extLst>
              <a:ext uri="{FF2B5EF4-FFF2-40B4-BE49-F238E27FC236}">
                <a16:creationId xmlns:a16="http://schemas.microsoft.com/office/drawing/2014/main" id="{6CF07426-4F5F-4C2E-A393-40F05AC28502}"/>
              </a:ext>
            </a:extLst>
          </p:cNvPr>
          <p:cNvSpPr>
            <a:spLocks noGrp="1"/>
          </p:cNvSpPr>
          <p:nvPr>
            <p:ph type="pic" sz="quarter" idx="19"/>
          </p:nvPr>
        </p:nvSpPr>
        <p:spPr>
          <a:xfrm>
            <a:off x="583443" y="593562"/>
            <a:ext cx="3377821" cy="5636572"/>
          </a:xfrm>
        </p:spPr>
        <p:txBody>
          <a:bodyPr anchor="ctr"/>
          <a:lstStyle>
            <a:lvl1pPr algn="ctr">
              <a:defRPr>
                <a:solidFill>
                  <a:schemeClr val="bg1"/>
                </a:solidFill>
              </a:defRPr>
            </a:lvl1pPr>
          </a:lstStyle>
          <a:p>
            <a:endParaRPr lang="lv-LV"/>
          </a:p>
        </p:txBody>
      </p:sp>
      <p:sp>
        <p:nvSpPr>
          <p:cNvPr id="5" name="Kājenes vietturis 4">
            <a:extLst>
              <a:ext uri="{FF2B5EF4-FFF2-40B4-BE49-F238E27FC236}">
                <a16:creationId xmlns:a16="http://schemas.microsoft.com/office/drawing/2014/main" id="{04565F55-B5EC-A0D7-AF6C-3E367CA1C945}"/>
              </a:ext>
            </a:extLst>
          </p:cNvPr>
          <p:cNvSpPr>
            <a:spLocks noGrp="1"/>
          </p:cNvSpPr>
          <p:nvPr>
            <p:ph type="ftr" sz="quarter" idx="31"/>
          </p:nvPr>
        </p:nvSpPr>
        <p:spPr>
          <a:xfrm>
            <a:off x="5324235" y="6282000"/>
            <a:ext cx="2304000" cy="365125"/>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575024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ulslaids tumšs_3">
    <p:bg>
      <p:bgRef idx="1001">
        <a:schemeClr val="bg1"/>
      </p:bgRef>
    </p:bg>
    <p:spTree>
      <p:nvGrpSpPr>
        <p:cNvPr id="1" name=""/>
        <p:cNvGrpSpPr/>
        <p:nvPr/>
      </p:nvGrpSpPr>
      <p:grpSpPr>
        <a:xfrm>
          <a:off x="0" y="0"/>
          <a:ext cx="0" cy="0"/>
          <a:chOff x="0" y="0"/>
          <a:chExt cx="0" cy="0"/>
        </a:xfrm>
      </p:grpSpPr>
      <p:sp>
        <p:nvSpPr>
          <p:cNvPr id="3" name="Attēla vietturis 2">
            <a:extLst>
              <a:ext uri="{FF2B5EF4-FFF2-40B4-BE49-F238E27FC236}">
                <a16:creationId xmlns:a16="http://schemas.microsoft.com/office/drawing/2014/main" id="{68C1D60E-CB4F-454B-A330-094DCE01D746}"/>
              </a:ext>
            </a:extLst>
          </p:cNvPr>
          <p:cNvSpPr>
            <a:spLocks noGrp="1"/>
          </p:cNvSpPr>
          <p:nvPr>
            <p:ph type="pic" sz="quarter" idx="13"/>
          </p:nvPr>
        </p:nvSpPr>
        <p:spPr>
          <a:xfrm>
            <a:off x="0" y="0"/>
            <a:ext cx="12192000" cy="6858000"/>
          </a:xfrm>
        </p:spPr>
        <p:txBody>
          <a:bodyPr/>
          <a:lstStyle>
            <a:lvl1pPr algn="ctr">
              <a:defRPr>
                <a:solidFill>
                  <a:schemeClr val="tx1"/>
                </a:solidFill>
              </a:defRPr>
            </a:lvl1pPr>
          </a:lstStyle>
          <a:p>
            <a:r>
              <a:rPr lang="lv-LV"/>
              <a:t>Noklikšķiniet uz ikonas, lai pievienotu attēlu</a:t>
            </a:r>
            <a:endParaRPr lang="lv-LV" dirty="0"/>
          </a:p>
        </p:txBody>
      </p:sp>
      <p:sp>
        <p:nvSpPr>
          <p:cNvPr id="9" name="Apakšvirsraksts 2">
            <a:extLst>
              <a:ext uri="{FF2B5EF4-FFF2-40B4-BE49-F238E27FC236}">
                <a16:creationId xmlns:a16="http://schemas.microsoft.com/office/drawing/2014/main" id="{8E98C7A6-40C0-4E3A-A1F6-951351B3FA34}"/>
              </a:ext>
            </a:extLst>
          </p:cNvPr>
          <p:cNvSpPr>
            <a:spLocks noGrp="1"/>
          </p:cNvSpPr>
          <p:nvPr>
            <p:ph type="subTitle" idx="1" hasCustomPrompt="1"/>
          </p:nvPr>
        </p:nvSpPr>
        <p:spPr>
          <a:xfrm>
            <a:off x="1056343" y="5040000"/>
            <a:ext cx="4273108" cy="432000"/>
          </a:xfrm>
        </p:spPr>
        <p:txBody>
          <a:bodyPr anchor="t">
            <a:no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1" name="Teksta vietturis 9">
            <a:extLst>
              <a:ext uri="{FF2B5EF4-FFF2-40B4-BE49-F238E27FC236}">
                <a16:creationId xmlns:a16="http://schemas.microsoft.com/office/drawing/2014/main" id="{4D918FC0-3D78-4E14-BD22-EF1221F72C64}"/>
              </a:ext>
            </a:extLst>
          </p:cNvPr>
          <p:cNvSpPr>
            <a:spLocks noGrp="1"/>
          </p:cNvSpPr>
          <p:nvPr>
            <p:ph type="body" sz="quarter" idx="12" hasCustomPrompt="1"/>
          </p:nvPr>
        </p:nvSpPr>
        <p:spPr>
          <a:xfrm>
            <a:off x="1056342" y="5508000"/>
            <a:ext cx="3064697"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8" name="Virsraksts 1">
            <a:extLst>
              <a:ext uri="{FF2B5EF4-FFF2-40B4-BE49-F238E27FC236}">
                <a16:creationId xmlns:a16="http://schemas.microsoft.com/office/drawing/2014/main" id="{58419C33-7F4A-41B4-9FE4-6798B34AA7A3}"/>
              </a:ext>
            </a:extLst>
          </p:cNvPr>
          <p:cNvSpPr>
            <a:spLocks noGrp="1"/>
          </p:cNvSpPr>
          <p:nvPr>
            <p:ph type="ctrTitle"/>
          </p:nvPr>
        </p:nvSpPr>
        <p:spPr>
          <a:xfrm>
            <a:off x="1022222" y="2947916"/>
            <a:ext cx="7712345" cy="852985"/>
          </a:xfrm>
        </p:spPr>
        <p:txBody>
          <a:bodyPr anchor="t">
            <a:noAutofit/>
          </a:bodyPr>
          <a:lstStyle>
            <a:lvl1pPr algn="l">
              <a:defRPr sz="4000">
                <a:solidFill>
                  <a:schemeClr val="tx1"/>
                </a:solidFill>
              </a:defRPr>
            </a:lvl1pPr>
          </a:lstStyle>
          <a:p>
            <a:r>
              <a:rPr lang="lv-LV"/>
              <a:t>Rediģēt šablona virsraksta stilu</a:t>
            </a:r>
            <a:endParaRPr lang="lv-LV" dirty="0"/>
          </a:p>
        </p:txBody>
      </p:sp>
      <p:sp>
        <p:nvSpPr>
          <p:cNvPr id="5" name="Kājenes vietturis 4">
            <a:extLst>
              <a:ext uri="{FF2B5EF4-FFF2-40B4-BE49-F238E27FC236}">
                <a16:creationId xmlns:a16="http://schemas.microsoft.com/office/drawing/2014/main" id="{17EA6DE1-8584-1B5D-AEDE-46D9DB54197C}"/>
              </a:ext>
            </a:extLst>
          </p:cNvPr>
          <p:cNvSpPr>
            <a:spLocks noGrp="1"/>
          </p:cNvSpPr>
          <p:nvPr>
            <p:ph type="ftr" sz="quarter" idx="16"/>
          </p:nvPr>
        </p:nvSpPr>
        <p:spPr>
          <a:xfrm>
            <a:off x="-68400" y="6084000"/>
            <a:ext cx="3880858" cy="360000"/>
          </a:xfrm>
          <a:ln>
            <a:solidFill>
              <a:schemeClr val="tx1"/>
            </a:solidFill>
          </a:ln>
        </p:spPr>
        <p:txBody>
          <a:bodyPr lIns="1188000"/>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68048575"/>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bulleti_7">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2675162"/>
            <a:ext cx="12192000" cy="41828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1" name="Ovāls 30">
            <a:extLst>
              <a:ext uri="{FF2B5EF4-FFF2-40B4-BE49-F238E27FC236}">
                <a16:creationId xmlns:a16="http://schemas.microsoft.com/office/drawing/2014/main" id="{4C1B87A9-03A6-4CEE-81D1-65FB53D6A1DF}"/>
              </a:ext>
            </a:extLst>
          </p:cNvPr>
          <p:cNvSpPr/>
          <p:nvPr userDrawn="1"/>
        </p:nvSpPr>
        <p:spPr>
          <a:xfrm>
            <a:off x="1451490" y="3097873"/>
            <a:ext cx="1692449" cy="1692449"/>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3" name="Ovāls 32">
            <a:extLst>
              <a:ext uri="{FF2B5EF4-FFF2-40B4-BE49-F238E27FC236}">
                <a16:creationId xmlns:a16="http://schemas.microsoft.com/office/drawing/2014/main" id="{C0C48B79-7B68-4006-8EF1-BE06BCF2AC41}"/>
              </a:ext>
            </a:extLst>
          </p:cNvPr>
          <p:cNvSpPr/>
          <p:nvPr userDrawn="1"/>
        </p:nvSpPr>
        <p:spPr>
          <a:xfrm>
            <a:off x="5249669" y="3097873"/>
            <a:ext cx="1692449" cy="1692449"/>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4" name="Ovāls 33">
            <a:extLst>
              <a:ext uri="{FF2B5EF4-FFF2-40B4-BE49-F238E27FC236}">
                <a16:creationId xmlns:a16="http://schemas.microsoft.com/office/drawing/2014/main" id="{2978BE52-8CBC-4440-8FBB-7568C484D91E}"/>
              </a:ext>
            </a:extLst>
          </p:cNvPr>
          <p:cNvSpPr/>
          <p:nvPr userDrawn="1"/>
        </p:nvSpPr>
        <p:spPr>
          <a:xfrm>
            <a:off x="9074087" y="3089330"/>
            <a:ext cx="1692449" cy="1692449"/>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1861014" y="3513724"/>
            <a:ext cx="846931" cy="846932"/>
          </a:xfrm>
        </p:spPr>
        <p:txBody>
          <a:bodyPr/>
          <a:lstStyle>
            <a:lvl1pPr algn="ctr">
              <a:defRPr sz="1400">
                <a:solidFill>
                  <a:schemeClr val="bg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683085" y="4822009"/>
            <a:ext cx="3204000" cy="427038"/>
          </a:xfrm>
        </p:spPr>
        <p:txBody>
          <a:bodyPr>
            <a:noAutofit/>
          </a:bodyPr>
          <a:lstStyle>
            <a:lvl1pPr algn="ct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3085" y="5180512"/>
            <a:ext cx="3204000" cy="598935"/>
          </a:xfrm>
        </p:spPr>
        <p:txBody>
          <a:bodyPr>
            <a:noAutofit/>
          </a:bodyPr>
          <a:lstStyle>
            <a:lvl1pPr algn="ct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10895256" cy="1319987"/>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21" name="Tiešsaistes attēla vietturis 5">
            <a:extLst>
              <a:ext uri="{FF2B5EF4-FFF2-40B4-BE49-F238E27FC236}">
                <a16:creationId xmlns:a16="http://schemas.microsoft.com/office/drawing/2014/main" id="{72756B17-348F-4663-BA8F-9604988CF688}"/>
              </a:ext>
            </a:extLst>
          </p:cNvPr>
          <p:cNvSpPr>
            <a:spLocks noGrp="1"/>
          </p:cNvSpPr>
          <p:nvPr>
            <p:ph type="clipArt" sz="quarter" idx="14" hasCustomPrompt="1"/>
          </p:nvPr>
        </p:nvSpPr>
        <p:spPr>
          <a:xfrm>
            <a:off x="5672533" y="3513724"/>
            <a:ext cx="846931" cy="846932"/>
          </a:xfrm>
        </p:spPr>
        <p:txBody>
          <a:bodyPr/>
          <a:lstStyle>
            <a:lvl1pPr algn="ctr">
              <a:defRPr sz="1400">
                <a:solidFill>
                  <a:schemeClr val="bg1"/>
                </a:solidFill>
              </a:defRPr>
            </a:lvl1pPr>
          </a:lstStyle>
          <a:p>
            <a:r>
              <a:rPr lang="lv-LV" dirty="0"/>
              <a:t>ikona</a:t>
            </a:r>
          </a:p>
        </p:txBody>
      </p:sp>
      <p:sp>
        <p:nvSpPr>
          <p:cNvPr id="24" name="Teksta vietturis 8">
            <a:extLst>
              <a:ext uri="{FF2B5EF4-FFF2-40B4-BE49-F238E27FC236}">
                <a16:creationId xmlns:a16="http://schemas.microsoft.com/office/drawing/2014/main" id="{DEFE80B8-8933-4C25-ACB9-742FE38475F9}"/>
              </a:ext>
            </a:extLst>
          </p:cNvPr>
          <p:cNvSpPr>
            <a:spLocks noGrp="1"/>
          </p:cNvSpPr>
          <p:nvPr>
            <p:ph type="body" sz="quarter" idx="15" hasCustomPrompt="1"/>
          </p:nvPr>
        </p:nvSpPr>
        <p:spPr>
          <a:xfrm>
            <a:off x="4493893" y="4822009"/>
            <a:ext cx="3204000" cy="427038"/>
          </a:xfrm>
        </p:spPr>
        <p:txBody>
          <a:bodyPr>
            <a:noAutofit/>
          </a:bodyPr>
          <a:lstStyle>
            <a:lvl1pPr algn="ct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CB1685-AA08-4009-9FAF-1BCFE324859E}"/>
              </a:ext>
            </a:extLst>
          </p:cNvPr>
          <p:cNvSpPr>
            <a:spLocks noGrp="1"/>
          </p:cNvSpPr>
          <p:nvPr>
            <p:ph type="body" sz="quarter" idx="16" hasCustomPrompt="1"/>
          </p:nvPr>
        </p:nvSpPr>
        <p:spPr>
          <a:xfrm>
            <a:off x="4493893" y="5180512"/>
            <a:ext cx="3204000" cy="598935"/>
          </a:xfrm>
        </p:spPr>
        <p:txBody>
          <a:bodyPr>
            <a:noAutofit/>
          </a:bodyPr>
          <a:lstStyle>
            <a:lvl1pPr algn="ct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6" name="Tiešsaistes attēla vietturis 5">
            <a:extLst>
              <a:ext uri="{FF2B5EF4-FFF2-40B4-BE49-F238E27FC236}">
                <a16:creationId xmlns:a16="http://schemas.microsoft.com/office/drawing/2014/main" id="{82787CA6-4FA1-4D7C-BF98-9BBFBAC39970}"/>
              </a:ext>
            </a:extLst>
          </p:cNvPr>
          <p:cNvSpPr>
            <a:spLocks noGrp="1"/>
          </p:cNvSpPr>
          <p:nvPr>
            <p:ph type="clipArt" sz="quarter" idx="17" hasCustomPrompt="1"/>
          </p:nvPr>
        </p:nvSpPr>
        <p:spPr>
          <a:xfrm>
            <a:off x="9496990" y="3513724"/>
            <a:ext cx="846931" cy="846932"/>
          </a:xfrm>
        </p:spPr>
        <p:txBody>
          <a:bodyPr/>
          <a:lstStyle>
            <a:lvl1pPr algn="ctr">
              <a:defRPr sz="1400">
                <a:solidFill>
                  <a:schemeClr val="bg1"/>
                </a:solidFill>
              </a:defRPr>
            </a:lvl1pPr>
          </a:lstStyle>
          <a:p>
            <a:r>
              <a:rPr lang="lv-LV" dirty="0"/>
              <a:t>ikona</a:t>
            </a:r>
          </a:p>
        </p:txBody>
      </p:sp>
      <p:sp>
        <p:nvSpPr>
          <p:cNvPr id="27" name="Teksta vietturis 8">
            <a:extLst>
              <a:ext uri="{FF2B5EF4-FFF2-40B4-BE49-F238E27FC236}">
                <a16:creationId xmlns:a16="http://schemas.microsoft.com/office/drawing/2014/main" id="{3D9D701C-356D-4075-B115-3C837EB44C11}"/>
              </a:ext>
            </a:extLst>
          </p:cNvPr>
          <p:cNvSpPr>
            <a:spLocks noGrp="1"/>
          </p:cNvSpPr>
          <p:nvPr>
            <p:ph type="body" sz="quarter" idx="18" hasCustomPrompt="1"/>
          </p:nvPr>
        </p:nvSpPr>
        <p:spPr>
          <a:xfrm>
            <a:off x="8318311" y="4822009"/>
            <a:ext cx="3204000" cy="427038"/>
          </a:xfrm>
        </p:spPr>
        <p:txBody>
          <a:bodyPr>
            <a:noAutofit/>
          </a:bodyPr>
          <a:lstStyle>
            <a:lvl1pPr algn="ct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364DB91A-39DA-4C97-8952-ACDBF7A6AE10}"/>
              </a:ext>
            </a:extLst>
          </p:cNvPr>
          <p:cNvSpPr>
            <a:spLocks noGrp="1"/>
          </p:cNvSpPr>
          <p:nvPr>
            <p:ph type="body" sz="quarter" idx="19" hasCustomPrompt="1"/>
          </p:nvPr>
        </p:nvSpPr>
        <p:spPr>
          <a:xfrm>
            <a:off x="8318311" y="5180512"/>
            <a:ext cx="3204000" cy="598935"/>
          </a:xfrm>
        </p:spPr>
        <p:txBody>
          <a:bodyPr>
            <a:noAutofit/>
          </a:bodyPr>
          <a:lstStyle>
            <a:lvl1pPr algn="ct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0686D777-641E-4D1F-8D8F-E4907B0947EB}"/>
              </a:ext>
            </a:extLst>
          </p:cNvPr>
          <p:cNvSpPr>
            <a:spLocks noGrp="1"/>
          </p:cNvSpPr>
          <p:nvPr>
            <p:ph type="sldNum" sz="quarter" idx="20"/>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19" name="Taisnstūris 18">
            <a:extLst>
              <a:ext uri="{FF2B5EF4-FFF2-40B4-BE49-F238E27FC236}">
                <a16:creationId xmlns:a16="http://schemas.microsoft.com/office/drawing/2014/main" id="{483325BA-9BAC-4576-BEC0-DC4785818C1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19E1790E-6A48-5629-7E5C-1613C4C74317}"/>
              </a:ext>
            </a:extLst>
          </p:cNvPr>
          <p:cNvSpPr>
            <a:spLocks noGrp="1"/>
          </p:cNvSpPr>
          <p:nvPr>
            <p:ph type="ftr" sz="quarter" idx="21"/>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439343"/>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bulleti_7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2675162"/>
            <a:ext cx="12192000" cy="41828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Ovāls 16">
            <a:extLst>
              <a:ext uri="{FF2B5EF4-FFF2-40B4-BE49-F238E27FC236}">
                <a16:creationId xmlns:a16="http://schemas.microsoft.com/office/drawing/2014/main" id="{55C5F839-3622-43EC-98C4-8EDC503ADD23}"/>
              </a:ext>
            </a:extLst>
          </p:cNvPr>
          <p:cNvSpPr/>
          <p:nvPr userDrawn="1"/>
        </p:nvSpPr>
        <p:spPr>
          <a:xfrm>
            <a:off x="1451490" y="3097873"/>
            <a:ext cx="1692449" cy="1692449"/>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8" name="Ovāls 17">
            <a:extLst>
              <a:ext uri="{FF2B5EF4-FFF2-40B4-BE49-F238E27FC236}">
                <a16:creationId xmlns:a16="http://schemas.microsoft.com/office/drawing/2014/main" id="{87718BA2-776F-4ED1-AF09-A6BAFD993EB6}"/>
              </a:ext>
            </a:extLst>
          </p:cNvPr>
          <p:cNvSpPr/>
          <p:nvPr userDrawn="1"/>
        </p:nvSpPr>
        <p:spPr>
          <a:xfrm>
            <a:off x="5249669" y="3097873"/>
            <a:ext cx="1692449" cy="1692449"/>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9" name="Ovāls 18">
            <a:extLst>
              <a:ext uri="{FF2B5EF4-FFF2-40B4-BE49-F238E27FC236}">
                <a16:creationId xmlns:a16="http://schemas.microsoft.com/office/drawing/2014/main" id="{08EEB617-698B-4B09-988B-3A772FDD8460}"/>
              </a:ext>
            </a:extLst>
          </p:cNvPr>
          <p:cNvSpPr/>
          <p:nvPr userDrawn="1"/>
        </p:nvSpPr>
        <p:spPr>
          <a:xfrm>
            <a:off x="9074087" y="3089330"/>
            <a:ext cx="1692449" cy="1692449"/>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1861014" y="3513724"/>
            <a:ext cx="846931" cy="846932"/>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683085" y="4822009"/>
            <a:ext cx="3204000" cy="427038"/>
          </a:xfrm>
        </p:spPr>
        <p:txBody>
          <a:bodyPr>
            <a:noAutofit/>
          </a:bodyPr>
          <a:lstStyle>
            <a:lvl1pPr algn="ct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3085" y="5180512"/>
            <a:ext cx="3204000" cy="598935"/>
          </a:xfrm>
        </p:spPr>
        <p:txBody>
          <a:bodyPr>
            <a:noAutofit/>
          </a:bodyPr>
          <a:lstStyle>
            <a:lvl1pPr algn="ct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4"/>
            <a:ext cx="10895256" cy="1321200"/>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21" name="Tiešsaistes attēla vietturis 5">
            <a:extLst>
              <a:ext uri="{FF2B5EF4-FFF2-40B4-BE49-F238E27FC236}">
                <a16:creationId xmlns:a16="http://schemas.microsoft.com/office/drawing/2014/main" id="{72756B17-348F-4663-BA8F-9604988CF688}"/>
              </a:ext>
            </a:extLst>
          </p:cNvPr>
          <p:cNvSpPr>
            <a:spLocks noGrp="1"/>
          </p:cNvSpPr>
          <p:nvPr>
            <p:ph type="clipArt" sz="quarter" idx="14" hasCustomPrompt="1"/>
          </p:nvPr>
        </p:nvSpPr>
        <p:spPr>
          <a:xfrm>
            <a:off x="5672533" y="3513724"/>
            <a:ext cx="846931" cy="846932"/>
          </a:xfrm>
        </p:spPr>
        <p:txBody>
          <a:bodyPr/>
          <a:lstStyle>
            <a:lvl1pPr algn="ctr">
              <a:defRPr sz="1400">
                <a:solidFill>
                  <a:schemeClr val="tx1"/>
                </a:solidFill>
              </a:defRPr>
            </a:lvl1pPr>
          </a:lstStyle>
          <a:p>
            <a:r>
              <a:rPr lang="lv-LV" dirty="0"/>
              <a:t>ikona</a:t>
            </a:r>
          </a:p>
        </p:txBody>
      </p:sp>
      <p:sp>
        <p:nvSpPr>
          <p:cNvPr id="24" name="Teksta vietturis 8">
            <a:extLst>
              <a:ext uri="{FF2B5EF4-FFF2-40B4-BE49-F238E27FC236}">
                <a16:creationId xmlns:a16="http://schemas.microsoft.com/office/drawing/2014/main" id="{DEFE80B8-8933-4C25-ACB9-742FE38475F9}"/>
              </a:ext>
            </a:extLst>
          </p:cNvPr>
          <p:cNvSpPr>
            <a:spLocks noGrp="1"/>
          </p:cNvSpPr>
          <p:nvPr>
            <p:ph type="body" sz="quarter" idx="15" hasCustomPrompt="1"/>
          </p:nvPr>
        </p:nvSpPr>
        <p:spPr>
          <a:xfrm>
            <a:off x="4493893" y="4822009"/>
            <a:ext cx="3204000" cy="427038"/>
          </a:xfrm>
        </p:spPr>
        <p:txBody>
          <a:bodyPr>
            <a:noAutofit/>
          </a:bodyPr>
          <a:lstStyle>
            <a:lvl1pPr algn="ct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5" name="Teksta vietturis 13">
            <a:extLst>
              <a:ext uri="{FF2B5EF4-FFF2-40B4-BE49-F238E27FC236}">
                <a16:creationId xmlns:a16="http://schemas.microsoft.com/office/drawing/2014/main" id="{95CB1685-AA08-4009-9FAF-1BCFE324859E}"/>
              </a:ext>
            </a:extLst>
          </p:cNvPr>
          <p:cNvSpPr>
            <a:spLocks noGrp="1"/>
          </p:cNvSpPr>
          <p:nvPr>
            <p:ph type="body" sz="quarter" idx="16" hasCustomPrompt="1"/>
          </p:nvPr>
        </p:nvSpPr>
        <p:spPr>
          <a:xfrm>
            <a:off x="4493893" y="5180512"/>
            <a:ext cx="3204000" cy="598935"/>
          </a:xfrm>
        </p:spPr>
        <p:txBody>
          <a:bodyPr>
            <a:noAutofit/>
          </a:bodyPr>
          <a:lstStyle>
            <a:lvl1pPr algn="ct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6" name="Tiešsaistes attēla vietturis 5">
            <a:extLst>
              <a:ext uri="{FF2B5EF4-FFF2-40B4-BE49-F238E27FC236}">
                <a16:creationId xmlns:a16="http://schemas.microsoft.com/office/drawing/2014/main" id="{82787CA6-4FA1-4D7C-BF98-9BBFBAC39970}"/>
              </a:ext>
            </a:extLst>
          </p:cNvPr>
          <p:cNvSpPr>
            <a:spLocks noGrp="1"/>
          </p:cNvSpPr>
          <p:nvPr>
            <p:ph type="clipArt" sz="quarter" idx="17" hasCustomPrompt="1"/>
          </p:nvPr>
        </p:nvSpPr>
        <p:spPr>
          <a:xfrm>
            <a:off x="9496990" y="3513724"/>
            <a:ext cx="846931" cy="846932"/>
          </a:xfrm>
        </p:spPr>
        <p:txBody>
          <a:bodyPr/>
          <a:lstStyle>
            <a:lvl1pPr algn="ctr">
              <a:defRPr sz="1400">
                <a:solidFill>
                  <a:schemeClr val="tx1"/>
                </a:solidFill>
              </a:defRPr>
            </a:lvl1pPr>
          </a:lstStyle>
          <a:p>
            <a:r>
              <a:rPr lang="lv-LV" dirty="0"/>
              <a:t>ikona</a:t>
            </a:r>
          </a:p>
        </p:txBody>
      </p:sp>
      <p:sp>
        <p:nvSpPr>
          <p:cNvPr id="27" name="Teksta vietturis 8">
            <a:extLst>
              <a:ext uri="{FF2B5EF4-FFF2-40B4-BE49-F238E27FC236}">
                <a16:creationId xmlns:a16="http://schemas.microsoft.com/office/drawing/2014/main" id="{3D9D701C-356D-4075-B115-3C837EB44C11}"/>
              </a:ext>
            </a:extLst>
          </p:cNvPr>
          <p:cNvSpPr>
            <a:spLocks noGrp="1"/>
          </p:cNvSpPr>
          <p:nvPr>
            <p:ph type="body" sz="quarter" idx="18" hasCustomPrompt="1"/>
          </p:nvPr>
        </p:nvSpPr>
        <p:spPr>
          <a:xfrm>
            <a:off x="8318311" y="4822009"/>
            <a:ext cx="3204000" cy="427038"/>
          </a:xfrm>
        </p:spPr>
        <p:txBody>
          <a:bodyPr>
            <a:noAutofit/>
          </a:bodyPr>
          <a:lstStyle>
            <a:lvl1pPr algn="ct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8" name="Teksta vietturis 13">
            <a:extLst>
              <a:ext uri="{FF2B5EF4-FFF2-40B4-BE49-F238E27FC236}">
                <a16:creationId xmlns:a16="http://schemas.microsoft.com/office/drawing/2014/main" id="{364DB91A-39DA-4C97-8952-ACDBF7A6AE10}"/>
              </a:ext>
            </a:extLst>
          </p:cNvPr>
          <p:cNvSpPr>
            <a:spLocks noGrp="1"/>
          </p:cNvSpPr>
          <p:nvPr>
            <p:ph type="body" sz="quarter" idx="19" hasCustomPrompt="1"/>
          </p:nvPr>
        </p:nvSpPr>
        <p:spPr>
          <a:xfrm>
            <a:off x="8318311" y="5180512"/>
            <a:ext cx="3204000" cy="598935"/>
          </a:xfrm>
        </p:spPr>
        <p:txBody>
          <a:bodyPr>
            <a:noAutofit/>
          </a:bodyPr>
          <a:lstStyle>
            <a:lvl1pPr algn="ct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7483390B-E5A3-40DD-9C84-0FF8032F4513}"/>
              </a:ext>
            </a:extLst>
          </p:cNvPr>
          <p:cNvSpPr>
            <a:spLocks noGrp="1"/>
          </p:cNvSpPr>
          <p:nvPr>
            <p:ph type="sldNum" sz="quarter" idx="20"/>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0" name="Taisnstūris 19">
            <a:extLst>
              <a:ext uri="{FF2B5EF4-FFF2-40B4-BE49-F238E27FC236}">
                <a16:creationId xmlns:a16="http://schemas.microsoft.com/office/drawing/2014/main" id="{7E3D465A-3791-4759-AFA6-117EDECB6F9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9921494C-BC86-E22E-F31F-29978A7AF64C}"/>
              </a:ext>
            </a:extLst>
          </p:cNvPr>
          <p:cNvSpPr>
            <a:spLocks noGrp="1"/>
          </p:cNvSpPr>
          <p:nvPr>
            <p:ph type="ftr" sz="quarter" idx="21"/>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8036688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bulleti">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7843"/>
          </a:xfrm>
        </p:spPr>
        <p:txBody>
          <a:bodyPr anchor="ctr">
            <a:noAutofit/>
          </a:bodyPr>
          <a:lstStyle>
            <a:lvl1pPr algn="ctr">
              <a:defRPr sz="3600">
                <a:solidFill>
                  <a:schemeClr val="tx1"/>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959421"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381123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669683" y="5236534"/>
            <a:ext cx="2304000" cy="760413"/>
          </a:xfrm>
        </p:spPr>
        <p:txBody>
          <a:bodyPr anchor="ctr"/>
          <a:lstStyle>
            <a:lvl1pPr algn="ctr">
              <a:spcBef>
                <a:spcPts val="0"/>
              </a:spcBef>
              <a:defRPr sz="1800"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1351069" y="3560779"/>
            <a:ext cx="941229" cy="937387"/>
          </a:xfrm>
        </p:spPr>
        <p:txBody>
          <a:bodyPr/>
          <a:lstStyle>
            <a:lvl1pPr algn="ctr">
              <a:defRPr sz="1800">
                <a:solidFill>
                  <a:schemeClr val="tx1"/>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4202886" y="3560779"/>
            <a:ext cx="941229" cy="937387"/>
          </a:xfrm>
        </p:spPr>
        <p:txBody>
          <a:bodyPr/>
          <a:lstStyle>
            <a:lvl1pPr algn="ctr">
              <a:defRPr sz="1800">
                <a:solidFill>
                  <a:schemeClr val="tx1"/>
                </a:solidFill>
              </a:defRPr>
            </a:lvl1pPr>
          </a:lstStyle>
          <a:p>
            <a:r>
              <a:rPr lang="lv-LV" dirty="0"/>
              <a:t>Ikona</a:t>
            </a:r>
          </a:p>
        </p:txBody>
      </p:sp>
      <p:sp>
        <p:nvSpPr>
          <p:cNvPr id="14" name="Ovāls 13">
            <a:extLst>
              <a:ext uri="{FF2B5EF4-FFF2-40B4-BE49-F238E27FC236}">
                <a16:creationId xmlns:a16="http://schemas.microsoft.com/office/drawing/2014/main" id="{C59F8086-2670-4832-9B93-427C850F1E0E}"/>
              </a:ext>
            </a:extLst>
          </p:cNvPr>
          <p:cNvSpPr/>
          <p:nvPr userDrawn="1"/>
        </p:nvSpPr>
        <p:spPr>
          <a:xfrm>
            <a:off x="9514872"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5" name="Teksta vietturis 6">
            <a:extLst>
              <a:ext uri="{FF2B5EF4-FFF2-40B4-BE49-F238E27FC236}">
                <a16:creationId xmlns:a16="http://schemas.microsoft.com/office/drawing/2014/main" id="{3AFFCD87-4811-407E-A02E-5D92DAA689D7}"/>
              </a:ext>
            </a:extLst>
          </p:cNvPr>
          <p:cNvSpPr>
            <a:spLocks noGrp="1"/>
          </p:cNvSpPr>
          <p:nvPr>
            <p:ph type="body" sz="quarter" idx="16" hasCustomPrompt="1"/>
          </p:nvPr>
        </p:nvSpPr>
        <p:spPr>
          <a:xfrm>
            <a:off x="9225134" y="5236534"/>
            <a:ext cx="2304000" cy="760413"/>
          </a:xfrm>
        </p:spPr>
        <p:txBody>
          <a:bodyPr anchor="ctr"/>
          <a:lstStyle>
            <a:lvl1pPr algn="ctr">
              <a:spcBef>
                <a:spcPts val="0"/>
              </a:spcBef>
              <a:defRPr sz="1800"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Ceturtā prezentācijas tēma</a:t>
            </a:r>
          </a:p>
        </p:txBody>
      </p:sp>
      <p:sp>
        <p:nvSpPr>
          <p:cNvPr id="16" name="Tiešsaistes attēla vietturis 11">
            <a:extLst>
              <a:ext uri="{FF2B5EF4-FFF2-40B4-BE49-F238E27FC236}">
                <a16:creationId xmlns:a16="http://schemas.microsoft.com/office/drawing/2014/main" id="{AEBEF342-281D-4463-BA36-021381958BE4}"/>
              </a:ext>
            </a:extLst>
          </p:cNvPr>
          <p:cNvSpPr>
            <a:spLocks noGrp="1"/>
          </p:cNvSpPr>
          <p:nvPr>
            <p:ph type="clipArt" sz="quarter" idx="17" hasCustomPrompt="1"/>
          </p:nvPr>
        </p:nvSpPr>
        <p:spPr>
          <a:xfrm>
            <a:off x="9906520" y="3560779"/>
            <a:ext cx="941229" cy="937387"/>
          </a:xfrm>
        </p:spPr>
        <p:txBody>
          <a:bodyPr/>
          <a:lstStyle>
            <a:lvl1pPr algn="ctr">
              <a:defRPr sz="1800">
                <a:solidFill>
                  <a:schemeClr val="tx1"/>
                </a:solidFill>
              </a:defRPr>
            </a:lvl1pPr>
          </a:lstStyle>
          <a:p>
            <a:r>
              <a:rPr lang="lv-LV" dirty="0"/>
              <a:t>Ikona</a:t>
            </a:r>
          </a:p>
        </p:txBody>
      </p:sp>
      <p:sp>
        <p:nvSpPr>
          <p:cNvPr id="21" name="Teksta vietturis 6">
            <a:extLst>
              <a:ext uri="{FF2B5EF4-FFF2-40B4-BE49-F238E27FC236}">
                <a16:creationId xmlns:a16="http://schemas.microsoft.com/office/drawing/2014/main" id="{CFC5E62B-F69A-4073-8F9E-BCAB18D54590}"/>
              </a:ext>
            </a:extLst>
          </p:cNvPr>
          <p:cNvSpPr>
            <a:spLocks noGrp="1"/>
          </p:cNvSpPr>
          <p:nvPr>
            <p:ph type="body" sz="quarter" idx="18" hasCustomPrompt="1"/>
          </p:nvPr>
        </p:nvSpPr>
        <p:spPr>
          <a:xfrm>
            <a:off x="3521500" y="5236534"/>
            <a:ext cx="2304000" cy="760413"/>
          </a:xfrm>
        </p:spPr>
        <p:txBody>
          <a:bodyPr anchor="ctr"/>
          <a:lstStyle>
            <a:lvl1pPr algn="ctr">
              <a:spcBef>
                <a:spcPts val="0"/>
              </a:spcBef>
              <a:defRPr sz="1800"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22" name="Ovāls 21">
            <a:extLst>
              <a:ext uri="{FF2B5EF4-FFF2-40B4-BE49-F238E27FC236}">
                <a16:creationId xmlns:a16="http://schemas.microsoft.com/office/drawing/2014/main" id="{791940E5-2E62-4D97-83B0-3B8BEC723083}"/>
              </a:ext>
            </a:extLst>
          </p:cNvPr>
          <p:cNvSpPr/>
          <p:nvPr userDrawn="1"/>
        </p:nvSpPr>
        <p:spPr>
          <a:xfrm>
            <a:off x="6663055"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23" name="Tiešsaistes attēla vietturis 11">
            <a:extLst>
              <a:ext uri="{FF2B5EF4-FFF2-40B4-BE49-F238E27FC236}">
                <a16:creationId xmlns:a16="http://schemas.microsoft.com/office/drawing/2014/main" id="{260C9862-32DA-4E09-B11A-A599BDD19DE6}"/>
              </a:ext>
            </a:extLst>
          </p:cNvPr>
          <p:cNvSpPr>
            <a:spLocks noGrp="1"/>
          </p:cNvSpPr>
          <p:nvPr>
            <p:ph type="clipArt" sz="quarter" idx="19" hasCustomPrompt="1"/>
          </p:nvPr>
        </p:nvSpPr>
        <p:spPr>
          <a:xfrm>
            <a:off x="7054703" y="3560779"/>
            <a:ext cx="941229" cy="937387"/>
          </a:xfrm>
        </p:spPr>
        <p:txBody>
          <a:bodyPr/>
          <a:lstStyle>
            <a:lvl1pPr algn="ctr">
              <a:defRPr sz="1800">
                <a:solidFill>
                  <a:schemeClr val="tx1"/>
                </a:solidFill>
              </a:defRPr>
            </a:lvl1pPr>
          </a:lstStyle>
          <a:p>
            <a:r>
              <a:rPr lang="lv-LV" dirty="0"/>
              <a:t>Ikona</a:t>
            </a:r>
          </a:p>
        </p:txBody>
      </p:sp>
      <p:sp>
        <p:nvSpPr>
          <p:cNvPr id="24" name="Teksta vietturis 6">
            <a:extLst>
              <a:ext uri="{FF2B5EF4-FFF2-40B4-BE49-F238E27FC236}">
                <a16:creationId xmlns:a16="http://schemas.microsoft.com/office/drawing/2014/main" id="{25D4BD9C-968E-4DEC-B12C-0FD74B0B451A}"/>
              </a:ext>
            </a:extLst>
          </p:cNvPr>
          <p:cNvSpPr>
            <a:spLocks noGrp="1"/>
          </p:cNvSpPr>
          <p:nvPr>
            <p:ph type="body" sz="quarter" idx="20" hasCustomPrompt="1"/>
          </p:nvPr>
        </p:nvSpPr>
        <p:spPr>
          <a:xfrm>
            <a:off x="6373317" y="5236534"/>
            <a:ext cx="2304000" cy="760413"/>
          </a:xfrm>
        </p:spPr>
        <p:txBody>
          <a:bodyPr anchor="ctr"/>
          <a:lstStyle>
            <a:lvl1pPr algn="ctr">
              <a:spcBef>
                <a:spcPts val="0"/>
              </a:spcBef>
              <a:defRPr sz="1800" b="1">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3" name="Kājenes vietturis 2">
            <a:extLst>
              <a:ext uri="{FF2B5EF4-FFF2-40B4-BE49-F238E27FC236}">
                <a16:creationId xmlns:a16="http://schemas.microsoft.com/office/drawing/2014/main" id="{7060F8F4-9E6C-3F00-85D9-8C54EA28B58C}"/>
              </a:ext>
            </a:extLst>
          </p:cNvPr>
          <p:cNvSpPr>
            <a:spLocks noGrp="1"/>
          </p:cNvSpPr>
          <p:nvPr>
            <p:ph type="ftr" sz="quarter" idx="21"/>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A2E595D7-9C07-2FE5-484F-A4A4684406B4}"/>
              </a:ext>
            </a:extLst>
          </p:cNvPr>
          <p:cNvSpPr>
            <a:spLocks noGrp="1"/>
          </p:cNvSpPr>
          <p:nvPr>
            <p:ph type="sldNum" sz="quarter" idx="22"/>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424123039"/>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bulleti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a:off x="4571999" y="0"/>
            <a:ext cx="3048003"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hasCustomPrompt="1"/>
          </p:nvPr>
        </p:nvSpPr>
        <p:spPr>
          <a:xfrm>
            <a:off x="987555" y="1000294"/>
            <a:ext cx="10216891" cy="1667843"/>
          </a:xfrm>
        </p:spPr>
        <p:txBody>
          <a:bodyPr anchor="ctr">
            <a:noAutofit/>
          </a:bodyPr>
          <a:lstStyle>
            <a:lvl1pPr algn="ctr">
              <a:defRPr sz="3600">
                <a:solidFill>
                  <a:schemeClr val="tx2"/>
                </a:solidFill>
              </a:defRPr>
            </a:lvl1pPr>
          </a:lstStyle>
          <a:p>
            <a:r>
              <a:rPr lang="lv-LV" dirty="0"/>
              <a:t>Slaida nosaukuma, tēmas vai atziņas teksts</a:t>
            </a:r>
          </a:p>
        </p:txBody>
      </p:sp>
      <p:sp>
        <p:nvSpPr>
          <p:cNvPr id="2" name="Ovāls 1">
            <a:extLst>
              <a:ext uri="{FF2B5EF4-FFF2-40B4-BE49-F238E27FC236}">
                <a16:creationId xmlns:a16="http://schemas.microsoft.com/office/drawing/2014/main" id="{3B186A27-B1D0-44D1-9B7F-7661D6AE159F}"/>
              </a:ext>
            </a:extLst>
          </p:cNvPr>
          <p:cNvSpPr/>
          <p:nvPr userDrawn="1"/>
        </p:nvSpPr>
        <p:spPr>
          <a:xfrm>
            <a:off x="959421"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9" name="Ovāls 8">
            <a:extLst>
              <a:ext uri="{FF2B5EF4-FFF2-40B4-BE49-F238E27FC236}">
                <a16:creationId xmlns:a16="http://schemas.microsoft.com/office/drawing/2014/main" id="{8B221F86-BC91-4C5F-BD9C-CD2253422475}"/>
              </a:ext>
            </a:extLst>
          </p:cNvPr>
          <p:cNvSpPr/>
          <p:nvPr userDrawn="1"/>
        </p:nvSpPr>
        <p:spPr>
          <a:xfrm>
            <a:off x="3811238"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2"/>
              </a:solidFill>
            </a:endParaRPr>
          </a:p>
        </p:txBody>
      </p:sp>
      <p:sp>
        <p:nvSpPr>
          <p:cNvPr id="7" name="Teksta vietturis 6">
            <a:extLst>
              <a:ext uri="{FF2B5EF4-FFF2-40B4-BE49-F238E27FC236}">
                <a16:creationId xmlns:a16="http://schemas.microsoft.com/office/drawing/2014/main" id="{1B454316-C14B-4AE3-BB74-50DF2C0BB857}"/>
              </a:ext>
            </a:extLst>
          </p:cNvPr>
          <p:cNvSpPr>
            <a:spLocks noGrp="1"/>
          </p:cNvSpPr>
          <p:nvPr>
            <p:ph type="body" sz="quarter" idx="10" hasCustomPrompt="1"/>
          </p:nvPr>
        </p:nvSpPr>
        <p:spPr>
          <a:xfrm>
            <a:off x="669683" y="5236534"/>
            <a:ext cx="2304000" cy="760413"/>
          </a:xfrm>
        </p:spPr>
        <p:txBody>
          <a:bodyPr anchor="ctr"/>
          <a:lstStyle>
            <a:lvl1pPr algn="ctr">
              <a:spcBef>
                <a:spcPts val="0"/>
              </a:spcBef>
              <a:defRPr sz="1800" b="1">
                <a:solidFill>
                  <a:schemeClr val="tx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Pirmā prezentācijas tēma</a:t>
            </a:r>
          </a:p>
        </p:txBody>
      </p:sp>
      <p:sp>
        <p:nvSpPr>
          <p:cNvPr id="12" name="Tiešsaistes attēla vietturis 11">
            <a:extLst>
              <a:ext uri="{FF2B5EF4-FFF2-40B4-BE49-F238E27FC236}">
                <a16:creationId xmlns:a16="http://schemas.microsoft.com/office/drawing/2014/main" id="{F8CFCFD8-6F08-4846-A269-EDE001DA34FC}"/>
              </a:ext>
            </a:extLst>
          </p:cNvPr>
          <p:cNvSpPr>
            <a:spLocks noGrp="1"/>
          </p:cNvSpPr>
          <p:nvPr>
            <p:ph type="clipArt" sz="quarter" idx="13" hasCustomPrompt="1"/>
          </p:nvPr>
        </p:nvSpPr>
        <p:spPr>
          <a:xfrm>
            <a:off x="1351069" y="3560779"/>
            <a:ext cx="941229" cy="937387"/>
          </a:xfrm>
        </p:spPr>
        <p:txBody>
          <a:bodyPr/>
          <a:lstStyle>
            <a:lvl1pPr algn="ctr">
              <a:defRPr sz="1800">
                <a:solidFill>
                  <a:schemeClr val="tx2"/>
                </a:solidFill>
              </a:defRPr>
            </a:lvl1pPr>
          </a:lstStyle>
          <a:p>
            <a:r>
              <a:rPr lang="lv-LV" dirty="0"/>
              <a:t>Ikona</a:t>
            </a:r>
          </a:p>
        </p:txBody>
      </p:sp>
      <p:sp>
        <p:nvSpPr>
          <p:cNvPr id="19" name="Tiešsaistes attēla vietturis 11">
            <a:extLst>
              <a:ext uri="{FF2B5EF4-FFF2-40B4-BE49-F238E27FC236}">
                <a16:creationId xmlns:a16="http://schemas.microsoft.com/office/drawing/2014/main" id="{6BAF4ED0-B7A5-4E12-8EAE-38C5E185175F}"/>
              </a:ext>
            </a:extLst>
          </p:cNvPr>
          <p:cNvSpPr>
            <a:spLocks noGrp="1"/>
          </p:cNvSpPr>
          <p:nvPr>
            <p:ph type="clipArt" sz="quarter" idx="14" hasCustomPrompt="1"/>
          </p:nvPr>
        </p:nvSpPr>
        <p:spPr>
          <a:xfrm>
            <a:off x="4202886" y="3560779"/>
            <a:ext cx="941229" cy="937387"/>
          </a:xfrm>
        </p:spPr>
        <p:txBody>
          <a:bodyPr/>
          <a:lstStyle>
            <a:lvl1pPr algn="ctr">
              <a:defRPr sz="1800">
                <a:solidFill>
                  <a:schemeClr val="tx2"/>
                </a:solidFill>
              </a:defRPr>
            </a:lvl1pPr>
          </a:lstStyle>
          <a:p>
            <a:r>
              <a:rPr lang="lv-LV" dirty="0"/>
              <a:t>Ikona</a:t>
            </a:r>
          </a:p>
        </p:txBody>
      </p:sp>
      <p:sp>
        <p:nvSpPr>
          <p:cNvPr id="14" name="Ovāls 13">
            <a:extLst>
              <a:ext uri="{FF2B5EF4-FFF2-40B4-BE49-F238E27FC236}">
                <a16:creationId xmlns:a16="http://schemas.microsoft.com/office/drawing/2014/main" id="{C59F8086-2670-4832-9B93-427C850F1E0E}"/>
              </a:ext>
            </a:extLst>
          </p:cNvPr>
          <p:cNvSpPr/>
          <p:nvPr userDrawn="1"/>
        </p:nvSpPr>
        <p:spPr>
          <a:xfrm>
            <a:off x="9514872"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5" name="Teksta vietturis 6">
            <a:extLst>
              <a:ext uri="{FF2B5EF4-FFF2-40B4-BE49-F238E27FC236}">
                <a16:creationId xmlns:a16="http://schemas.microsoft.com/office/drawing/2014/main" id="{3AFFCD87-4811-407E-A02E-5D92DAA689D7}"/>
              </a:ext>
            </a:extLst>
          </p:cNvPr>
          <p:cNvSpPr>
            <a:spLocks noGrp="1"/>
          </p:cNvSpPr>
          <p:nvPr>
            <p:ph type="body" sz="quarter" idx="16" hasCustomPrompt="1"/>
          </p:nvPr>
        </p:nvSpPr>
        <p:spPr>
          <a:xfrm>
            <a:off x="9225134" y="5236534"/>
            <a:ext cx="2304000" cy="760413"/>
          </a:xfrm>
        </p:spPr>
        <p:txBody>
          <a:bodyPr anchor="ctr"/>
          <a:lstStyle>
            <a:lvl1pPr algn="ctr">
              <a:spcBef>
                <a:spcPts val="0"/>
              </a:spcBef>
              <a:defRPr sz="1800" b="1">
                <a:solidFill>
                  <a:schemeClr val="tx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Ceturtā prezentācijas tēma</a:t>
            </a:r>
          </a:p>
        </p:txBody>
      </p:sp>
      <p:sp>
        <p:nvSpPr>
          <p:cNvPr id="16" name="Tiešsaistes attēla vietturis 11">
            <a:extLst>
              <a:ext uri="{FF2B5EF4-FFF2-40B4-BE49-F238E27FC236}">
                <a16:creationId xmlns:a16="http://schemas.microsoft.com/office/drawing/2014/main" id="{AEBEF342-281D-4463-BA36-021381958BE4}"/>
              </a:ext>
            </a:extLst>
          </p:cNvPr>
          <p:cNvSpPr>
            <a:spLocks noGrp="1"/>
          </p:cNvSpPr>
          <p:nvPr>
            <p:ph type="clipArt" sz="quarter" idx="17" hasCustomPrompt="1"/>
          </p:nvPr>
        </p:nvSpPr>
        <p:spPr>
          <a:xfrm>
            <a:off x="9906520" y="3560779"/>
            <a:ext cx="941229" cy="937387"/>
          </a:xfrm>
        </p:spPr>
        <p:txBody>
          <a:bodyPr/>
          <a:lstStyle>
            <a:lvl1pPr algn="ctr">
              <a:defRPr sz="1800">
                <a:solidFill>
                  <a:schemeClr val="tx2"/>
                </a:solidFill>
              </a:defRPr>
            </a:lvl1pPr>
          </a:lstStyle>
          <a:p>
            <a:r>
              <a:rPr lang="lv-LV" dirty="0"/>
              <a:t>Ikona</a:t>
            </a:r>
          </a:p>
        </p:txBody>
      </p:sp>
      <p:sp>
        <p:nvSpPr>
          <p:cNvPr id="21" name="Teksta vietturis 6">
            <a:extLst>
              <a:ext uri="{FF2B5EF4-FFF2-40B4-BE49-F238E27FC236}">
                <a16:creationId xmlns:a16="http://schemas.microsoft.com/office/drawing/2014/main" id="{CFC5E62B-F69A-4073-8F9E-BCAB18D54590}"/>
              </a:ext>
            </a:extLst>
          </p:cNvPr>
          <p:cNvSpPr>
            <a:spLocks noGrp="1"/>
          </p:cNvSpPr>
          <p:nvPr>
            <p:ph type="body" sz="quarter" idx="18" hasCustomPrompt="1"/>
          </p:nvPr>
        </p:nvSpPr>
        <p:spPr>
          <a:xfrm>
            <a:off x="3521500" y="5236534"/>
            <a:ext cx="2304000" cy="760413"/>
          </a:xfrm>
        </p:spPr>
        <p:txBody>
          <a:bodyPr anchor="ctr"/>
          <a:lstStyle>
            <a:lvl1pPr algn="ctr">
              <a:spcBef>
                <a:spcPts val="0"/>
              </a:spcBef>
              <a:defRPr sz="1800" b="1">
                <a:solidFill>
                  <a:schemeClr val="tx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Otrā prezentācijas tēma</a:t>
            </a:r>
          </a:p>
        </p:txBody>
      </p:sp>
      <p:sp>
        <p:nvSpPr>
          <p:cNvPr id="22" name="Ovāls 21">
            <a:extLst>
              <a:ext uri="{FF2B5EF4-FFF2-40B4-BE49-F238E27FC236}">
                <a16:creationId xmlns:a16="http://schemas.microsoft.com/office/drawing/2014/main" id="{791940E5-2E62-4D97-83B0-3B8BEC723083}"/>
              </a:ext>
            </a:extLst>
          </p:cNvPr>
          <p:cNvSpPr/>
          <p:nvPr userDrawn="1"/>
        </p:nvSpPr>
        <p:spPr>
          <a:xfrm>
            <a:off x="6663055" y="3167210"/>
            <a:ext cx="1724524" cy="1724524"/>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2"/>
              </a:solidFill>
            </a:endParaRPr>
          </a:p>
        </p:txBody>
      </p:sp>
      <p:sp>
        <p:nvSpPr>
          <p:cNvPr id="23" name="Tiešsaistes attēla vietturis 11">
            <a:extLst>
              <a:ext uri="{FF2B5EF4-FFF2-40B4-BE49-F238E27FC236}">
                <a16:creationId xmlns:a16="http://schemas.microsoft.com/office/drawing/2014/main" id="{260C9862-32DA-4E09-B11A-A599BDD19DE6}"/>
              </a:ext>
            </a:extLst>
          </p:cNvPr>
          <p:cNvSpPr>
            <a:spLocks noGrp="1"/>
          </p:cNvSpPr>
          <p:nvPr>
            <p:ph type="clipArt" sz="quarter" idx="19" hasCustomPrompt="1"/>
          </p:nvPr>
        </p:nvSpPr>
        <p:spPr>
          <a:xfrm>
            <a:off x="7054703" y="3560779"/>
            <a:ext cx="941229" cy="937387"/>
          </a:xfrm>
        </p:spPr>
        <p:txBody>
          <a:bodyPr/>
          <a:lstStyle>
            <a:lvl1pPr algn="ctr">
              <a:defRPr sz="1800">
                <a:solidFill>
                  <a:schemeClr val="tx2"/>
                </a:solidFill>
              </a:defRPr>
            </a:lvl1pPr>
          </a:lstStyle>
          <a:p>
            <a:r>
              <a:rPr lang="lv-LV" dirty="0"/>
              <a:t>Ikona</a:t>
            </a:r>
          </a:p>
        </p:txBody>
      </p:sp>
      <p:sp>
        <p:nvSpPr>
          <p:cNvPr id="24" name="Teksta vietturis 6">
            <a:extLst>
              <a:ext uri="{FF2B5EF4-FFF2-40B4-BE49-F238E27FC236}">
                <a16:creationId xmlns:a16="http://schemas.microsoft.com/office/drawing/2014/main" id="{25D4BD9C-968E-4DEC-B12C-0FD74B0B451A}"/>
              </a:ext>
            </a:extLst>
          </p:cNvPr>
          <p:cNvSpPr>
            <a:spLocks noGrp="1"/>
          </p:cNvSpPr>
          <p:nvPr>
            <p:ph type="body" sz="quarter" idx="20" hasCustomPrompt="1"/>
          </p:nvPr>
        </p:nvSpPr>
        <p:spPr>
          <a:xfrm>
            <a:off x="6373317" y="5236534"/>
            <a:ext cx="2304000" cy="760413"/>
          </a:xfrm>
        </p:spPr>
        <p:txBody>
          <a:bodyPr anchor="ctr"/>
          <a:lstStyle>
            <a:lvl1pPr algn="ctr">
              <a:spcBef>
                <a:spcPts val="0"/>
              </a:spcBef>
              <a:defRPr sz="1800" b="1">
                <a:solidFill>
                  <a:schemeClr val="tx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lv-LV" dirty="0"/>
              <a:t>Trešā prezentācijas tēma</a:t>
            </a:r>
          </a:p>
        </p:txBody>
      </p:sp>
      <p:sp>
        <p:nvSpPr>
          <p:cNvPr id="3" name="Kājenes vietturis 2">
            <a:extLst>
              <a:ext uri="{FF2B5EF4-FFF2-40B4-BE49-F238E27FC236}">
                <a16:creationId xmlns:a16="http://schemas.microsoft.com/office/drawing/2014/main" id="{A1401E65-6AED-E914-7189-71F39AB61965}"/>
              </a:ext>
            </a:extLst>
          </p:cNvPr>
          <p:cNvSpPr>
            <a:spLocks noGrp="1"/>
          </p:cNvSpPr>
          <p:nvPr>
            <p:ph type="ftr" sz="quarter" idx="21"/>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4" name="Slaida numura vietturis 3">
            <a:extLst>
              <a:ext uri="{FF2B5EF4-FFF2-40B4-BE49-F238E27FC236}">
                <a16:creationId xmlns:a16="http://schemas.microsoft.com/office/drawing/2014/main" id="{989EC8D0-25A9-7BDC-63DB-AC968A073850}"/>
              </a:ext>
            </a:extLst>
          </p:cNvPr>
          <p:cNvSpPr>
            <a:spLocks noGrp="1"/>
          </p:cNvSpPr>
          <p:nvPr>
            <p:ph type="sldNum" sz="quarter" idx="22"/>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4188010058"/>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bulleti_attēls_2">
    <p:bg>
      <p:bgRef idx="1001">
        <a:schemeClr val="bg1"/>
      </p:bgRef>
    </p:bg>
    <p:spTree>
      <p:nvGrpSpPr>
        <p:cNvPr id="1" name=""/>
        <p:cNvGrpSpPr/>
        <p:nvPr/>
      </p:nvGrpSpPr>
      <p:grpSpPr>
        <a:xfrm>
          <a:off x="0" y="0"/>
          <a:ext cx="0" cy="0"/>
          <a:chOff x="0" y="0"/>
          <a:chExt cx="0" cy="0"/>
        </a:xfrm>
      </p:grpSpPr>
      <p:sp>
        <p:nvSpPr>
          <p:cNvPr id="21" name="Ovāls 20">
            <a:extLst>
              <a:ext uri="{FF2B5EF4-FFF2-40B4-BE49-F238E27FC236}">
                <a16:creationId xmlns:a16="http://schemas.microsoft.com/office/drawing/2014/main" id="{A7FDE144-6559-4481-940F-DC70FA466D37}"/>
              </a:ext>
            </a:extLst>
          </p:cNvPr>
          <p:cNvSpPr/>
          <p:nvPr userDrawn="1"/>
        </p:nvSpPr>
        <p:spPr>
          <a:xfrm>
            <a:off x="5744795" y="353599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2" name="Ovāls 21">
            <a:extLst>
              <a:ext uri="{FF2B5EF4-FFF2-40B4-BE49-F238E27FC236}">
                <a16:creationId xmlns:a16="http://schemas.microsoft.com/office/drawing/2014/main" id="{F3C7A224-D6F7-4BC5-A635-B38D5AFDC23E}"/>
              </a:ext>
            </a:extLst>
          </p:cNvPr>
          <p:cNvSpPr/>
          <p:nvPr userDrawn="1"/>
        </p:nvSpPr>
        <p:spPr>
          <a:xfrm>
            <a:off x="5744795" y="220758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3" name="Ovāls 22">
            <a:extLst>
              <a:ext uri="{FF2B5EF4-FFF2-40B4-BE49-F238E27FC236}">
                <a16:creationId xmlns:a16="http://schemas.microsoft.com/office/drawing/2014/main" id="{57F5B6DB-E943-4B68-BE26-0E1BAA013B2A}"/>
              </a:ext>
            </a:extLst>
          </p:cNvPr>
          <p:cNvSpPr/>
          <p:nvPr userDrawn="1"/>
        </p:nvSpPr>
        <p:spPr>
          <a:xfrm>
            <a:off x="5744795" y="879185"/>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4" name="Ovāls 23">
            <a:extLst>
              <a:ext uri="{FF2B5EF4-FFF2-40B4-BE49-F238E27FC236}">
                <a16:creationId xmlns:a16="http://schemas.microsoft.com/office/drawing/2014/main" id="{AA0882A2-0387-4D43-8A12-80E733003982}"/>
              </a:ext>
            </a:extLst>
          </p:cNvPr>
          <p:cNvSpPr/>
          <p:nvPr userDrawn="1"/>
        </p:nvSpPr>
        <p:spPr>
          <a:xfrm>
            <a:off x="5744795" y="4864395"/>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338640"/>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663132"/>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6865375" y="2184088"/>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583535"/>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6865375" y="3511477"/>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910924"/>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98505"/>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6865375" y="4846850"/>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5246297"/>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19" name="Grafika 18">
            <a:extLst>
              <a:ext uri="{FF2B5EF4-FFF2-40B4-BE49-F238E27FC236}">
                <a16:creationId xmlns:a16="http://schemas.microsoft.com/office/drawing/2014/main" id="{F108173B-65F7-481D-BD2C-42B5CA8DC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006546"/>
            <a:ext cx="699943" cy="699944"/>
          </a:xfrm>
        </p:spPr>
        <p:txBody>
          <a:bodyPr/>
          <a:lstStyle>
            <a:lvl1pPr algn="ctr">
              <a:defRPr sz="1400">
                <a:solidFill>
                  <a:schemeClr val="tx1"/>
                </a:solidFill>
              </a:defRPr>
            </a:lvl1pPr>
          </a:lstStyle>
          <a:p>
            <a:r>
              <a:rPr lang="lv-LV" dirty="0"/>
              <a:t>ikona</a:t>
            </a:r>
          </a:p>
        </p:txBody>
      </p:sp>
      <p:sp>
        <p:nvSpPr>
          <p:cNvPr id="18" name="Teksta vietturis 8">
            <a:extLst>
              <a:ext uri="{FF2B5EF4-FFF2-40B4-BE49-F238E27FC236}">
                <a16:creationId xmlns:a16="http://schemas.microsoft.com/office/drawing/2014/main" id="{40F6494A-1E85-4841-8DB6-F976AE354FA9}"/>
              </a:ext>
            </a:extLst>
          </p:cNvPr>
          <p:cNvSpPr>
            <a:spLocks noGrp="1"/>
          </p:cNvSpPr>
          <p:nvPr>
            <p:ph type="body" sz="quarter" idx="30" hasCustomPrompt="1"/>
          </p:nvPr>
        </p:nvSpPr>
        <p:spPr>
          <a:xfrm>
            <a:off x="6859277" y="85199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25144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6" name="Taisnstūris 25">
            <a:extLst>
              <a:ext uri="{FF2B5EF4-FFF2-40B4-BE49-F238E27FC236}">
                <a16:creationId xmlns:a16="http://schemas.microsoft.com/office/drawing/2014/main" id="{6A967C1F-AA09-4768-A692-108E2F40FA96}"/>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9" name="Attēla vietturis 3">
            <a:extLst>
              <a:ext uri="{FF2B5EF4-FFF2-40B4-BE49-F238E27FC236}">
                <a16:creationId xmlns:a16="http://schemas.microsoft.com/office/drawing/2014/main" id="{D6F21220-C751-42DA-8975-7E7ED9F10A68}"/>
              </a:ext>
            </a:extLst>
          </p:cNvPr>
          <p:cNvSpPr>
            <a:spLocks noGrp="1"/>
          </p:cNvSpPr>
          <p:nvPr>
            <p:ph type="pic" sz="quarter" idx="19"/>
          </p:nvPr>
        </p:nvSpPr>
        <p:spPr>
          <a:xfrm>
            <a:off x="0" y="3038584"/>
            <a:ext cx="4972593" cy="3819416"/>
          </a:xfrm>
        </p:spPr>
        <p:txBody>
          <a:bodyPr anchor="ctr"/>
          <a:lstStyle>
            <a:lvl1pPr algn="ctr">
              <a:defRPr>
                <a:solidFill>
                  <a:schemeClr val="tx1"/>
                </a:solidFill>
              </a:defRPr>
            </a:lvl1pPr>
          </a:lstStyle>
          <a:p>
            <a:endParaRPr lang="lv-LV"/>
          </a:p>
        </p:txBody>
      </p:sp>
      <p:sp>
        <p:nvSpPr>
          <p:cNvPr id="5" name="Kājenes vietturis 4">
            <a:extLst>
              <a:ext uri="{FF2B5EF4-FFF2-40B4-BE49-F238E27FC236}">
                <a16:creationId xmlns:a16="http://schemas.microsoft.com/office/drawing/2014/main" id="{ECAF3FA0-6D9B-64B0-C1AA-8EE72ACA66C3}"/>
              </a:ext>
            </a:extLst>
          </p:cNvPr>
          <p:cNvSpPr>
            <a:spLocks noGrp="1"/>
          </p:cNvSpPr>
          <p:nvPr>
            <p:ph type="ftr" sz="quarter" idx="33"/>
          </p:nvPr>
        </p:nvSpPr>
        <p:spPr>
          <a:xfrm>
            <a:off x="5735793" y="62820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5" name="Teksta vietturis 2">
            <a:extLst>
              <a:ext uri="{FF2B5EF4-FFF2-40B4-BE49-F238E27FC236}">
                <a16:creationId xmlns:a16="http://schemas.microsoft.com/office/drawing/2014/main" id="{C0817F46-4EB0-43FC-B695-80B9F1695403}"/>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3406967A-608A-0313-CB4B-F74311F2E9D6}"/>
              </a:ext>
            </a:extLst>
          </p:cNvPr>
          <p:cNvSpPr>
            <a:spLocks noGrp="1"/>
          </p:cNvSpPr>
          <p:nvPr>
            <p:ph type="sldNum" sz="quarter" idx="32"/>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1812360161"/>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bulleti_attēls_2">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338640"/>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663132"/>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6865375" y="2184088"/>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583535"/>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6865375" y="3511477"/>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910924"/>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98505"/>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6865375" y="4846850"/>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5246297"/>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19" name="Grafika 18">
            <a:extLst>
              <a:ext uri="{FF2B5EF4-FFF2-40B4-BE49-F238E27FC236}">
                <a16:creationId xmlns:a16="http://schemas.microsoft.com/office/drawing/2014/main" id="{F108173B-65F7-481D-BD2C-42B5CA8DC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006546"/>
            <a:ext cx="699943" cy="699944"/>
          </a:xfrm>
        </p:spPr>
        <p:txBody>
          <a:bodyPr/>
          <a:lstStyle>
            <a:lvl1pPr algn="ctr">
              <a:defRPr sz="1400">
                <a:solidFill>
                  <a:schemeClr val="tx1"/>
                </a:solidFill>
              </a:defRPr>
            </a:lvl1pPr>
          </a:lstStyle>
          <a:p>
            <a:r>
              <a:rPr lang="lv-LV" dirty="0"/>
              <a:t>ikona</a:t>
            </a:r>
          </a:p>
        </p:txBody>
      </p:sp>
      <p:sp>
        <p:nvSpPr>
          <p:cNvPr id="18" name="Teksta vietturis 8">
            <a:extLst>
              <a:ext uri="{FF2B5EF4-FFF2-40B4-BE49-F238E27FC236}">
                <a16:creationId xmlns:a16="http://schemas.microsoft.com/office/drawing/2014/main" id="{40F6494A-1E85-4841-8DB6-F976AE354FA9}"/>
              </a:ext>
            </a:extLst>
          </p:cNvPr>
          <p:cNvSpPr>
            <a:spLocks noGrp="1"/>
          </p:cNvSpPr>
          <p:nvPr>
            <p:ph type="body" sz="quarter" idx="30" hasCustomPrompt="1"/>
          </p:nvPr>
        </p:nvSpPr>
        <p:spPr>
          <a:xfrm>
            <a:off x="6859277" y="85199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25144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6" name="Taisnstūris 25">
            <a:extLst>
              <a:ext uri="{FF2B5EF4-FFF2-40B4-BE49-F238E27FC236}">
                <a16:creationId xmlns:a16="http://schemas.microsoft.com/office/drawing/2014/main" id="{6A967C1F-AA09-4768-A692-108E2F40FA96}"/>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9" name="Attēla vietturis 3">
            <a:extLst>
              <a:ext uri="{FF2B5EF4-FFF2-40B4-BE49-F238E27FC236}">
                <a16:creationId xmlns:a16="http://schemas.microsoft.com/office/drawing/2014/main" id="{D6F21220-C751-42DA-8975-7E7ED9F10A68}"/>
              </a:ext>
            </a:extLst>
          </p:cNvPr>
          <p:cNvSpPr>
            <a:spLocks noGrp="1"/>
          </p:cNvSpPr>
          <p:nvPr>
            <p:ph type="pic" sz="quarter" idx="19"/>
          </p:nvPr>
        </p:nvSpPr>
        <p:spPr>
          <a:xfrm>
            <a:off x="0" y="3038584"/>
            <a:ext cx="4972593" cy="3819416"/>
          </a:xfrm>
        </p:spPr>
        <p:txBody>
          <a:bodyPr anchor="ctr"/>
          <a:lstStyle>
            <a:lvl1pPr algn="ctr">
              <a:defRPr>
                <a:solidFill>
                  <a:schemeClr val="tx1"/>
                </a:solidFill>
              </a:defRPr>
            </a:lvl1pPr>
          </a:lstStyle>
          <a:p>
            <a:endParaRPr lang="lv-LV"/>
          </a:p>
        </p:txBody>
      </p:sp>
      <p:sp>
        <p:nvSpPr>
          <p:cNvPr id="5" name="Kājenes vietturis 4">
            <a:extLst>
              <a:ext uri="{FF2B5EF4-FFF2-40B4-BE49-F238E27FC236}">
                <a16:creationId xmlns:a16="http://schemas.microsoft.com/office/drawing/2014/main" id="{ECAF3FA0-6D9B-64B0-C1AA-8EE72ACA66C3}"/>
              </a:ext>
            </a:extLst>
          </p:cNvPr>
          <p:cNvSpPr>
            <a:spLocks noGrp="1"/>
          </p:cNvSpPr>
          <p:nvPr>
            <p:ph type="ftr" sz="quarter" idx="33"/>
          </p:nvPr>
        </p:nvSpPr>
        <p:spPr>
          <a:xfrm>
            <a:off x="5735793" y="62820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5" name="Teksta vietturis 2">
            <a:extLst>
              <a:ext uri="{FF2B5EF4-FFF2-40B4-BE49-F238E27FC236}">
                <a16:creationId xmlns:a16="http://schemas.microsoft.com/office/drawing/2014/main" id="{C0817F46-4EB0-43FC-B695-80B9F1695403}"/>
              </a:ext>
            </a:extLst>
          </p:cNvPr>
          <p:cNvSpPr>
            <a:spLocks noGrp="1"/>
          </p:cNvSpPr>
          <p:nvPr>
            <p:ph type="body" sz="quarter" idx="18" hasCustomPrompt="1"/>
          </p:nvPr>
        </p:nvSpPr>
        <p:spPr>
          <a:xfrm>
            <a:off x="763200"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3" name="Slaida numura vietturis 2">
            <a:extLst>
              <a:ext uri="{FF2B5EF4-FFF2-40B4-BE49-F238E27FC236}">
                <a16:creationId xmlns:a16="http://schemas.microsoft.com/office/drawing/2014/main" id="{3406967A-608A-0313-CB4B-F74311F2E9D6}"/>
              </a:ext>
            </a:extLst>
          </p:cNvPr>
          <p:cNvSpPr>
            <a:spLocks noGrp="1"/>
          </p:cNvSpPr>
          <p:nvPr>
            <p:ph type="sldNum" sz="quarter" idx="32"/>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3820405014"/>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ulleti_attēls_2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3F138A70-D1AB-4BB1-BD33-7A234B0898FD}"/>
              </a:ext>
            </a:extLst>
          </p:cNvPr>
          <p:cNvSpPr/>
          <p:nvPr userDrawn="1"/>
        </p:nvSpPr>
        <p:spPr>
          <a:xfrm flipH="1">
            <a:off x="4972593" y="0"/>
            <a:ext cx="72194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0" name="Ovāls 39">
            <a:extLst>
              <a:ext uri="{FF2B5EF4-FFF2-40B4-BE49-F238E27FC236}">
                <a16:creationId xmlns:a16="http://schemas.microsoft.com/office/drawing/2014/main" id="{DEB9EC5F-27DC-4C2D-9086-F400A82D4776}"/>
              </a:ext>
            </a:extLst>
          </p:cNvPr>
          <p:cNvSpPr/>
          <p:nvPr userDrawn="1"/>
        </p:nvSpPr>
        <p:spPr>
          <a:xfrm>
            <a:off x="5744795" y="354509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41" name="Ovāls 40">
            <a:extLst>
              <a:ext uri="{FF2B5EF4-FFF2-40B4-BE49-F238E27FC236}">
                <a16:creationId xmlns:a16="http://schemas.microsoft.com/office/drawing/2014/main" id="{05B5706F-6120-4ECC-80F7-14EF7BA9E2E8}"/>
              </a:ext>
            </a:extLst>
          </p:cNvPr>
          <p:cNvSpPr/>
          <p:nvPr userDrawn="1"/>
        </p:nvSpPr>
        <p:spPr>
          <a:xfrm>
            <a:off x="5744795" y="221213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42" name="Ovāls 41">
            <a:extLst>
              <a:ext uri="{FF2B5EF4-FFF2-40B4-BE49-F238E27FC236}">
                <a16:creationId xmlns:a16="http://schemas.microsoft.com/office/drawing/2014/main" id="{BEC99E12-F7FB-4765-9749-2B60E8467D44}"/>
              </a:ext>
            </a:extLst>
          </p:cNvPr>
          <p:cNvSpPr/>
          <p:nvPr userDrawn="1"/>
        </p:nvSpPr>
        <p:spPr>
          <a:xfrm>
            <a:off x="5744795" y="879185"/>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43" name="Ovāls 42">
            <a:extLst>
              <a:ext uri="{FF2B5EF4-FFF2-40B4-BE49-F238E27FC236}">
                <a16:creationId xmlns:a16="http://schemas.microsoft.com/office/drawing/2014/main" id="{04BEB4BD-8ECB-4254-BD3D-26ADDA4CEF67}"/>
              </a:ext>
            </a:extLst>
          </p:cNvPr>
          <p:cNvSpPr/>
          <p:nvPr userDrawn="1"/>
        </p:nvSpPr>
        <p:spPr>
          <a:xfrm>
            <a:off x="5744795" y="4878043"/>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8" y="766355"/>
            <a:ext cx="4347455" cy="1912516"/>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21" name="Grafika 20">
            <a:extLst>
              <a:ext uri="{FF2B5EF4-FFF2-40B4-BE49-F238E27FC236}">
                <a16:creationId xmlns:a16="http://schemas.microsoft.com/office/drawing/2014/main" id="{9552ECCE-C8DD-4E02-9AD7-5CA97E69E0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8" name="Tiešsaistes attēla vietturis 5">
            <a:extLst>
              <a:ext uri="{FF2B5EF4-FFF2-40B4-BE49-F238E27FC236}">
                <a16:creationId xmlns:a16="http://schemas.microsoft.com/office/drawing/2014/main" id="{641F09D3-36EE-4CAE-8E17-AB94C13A6393}"/>
              </a:ext>
            </a:extLst>
          </p:cNvPr>
          <p:cNvSpPr>
            <a:spLocks noGrp="1"/>
          </p:cNvSpPr>
          <p:nvPr>
            <p:ph type="clipArt" sz="quarter" idx="10" hasCustomPrompt="1"/>
          </p:nvPr>
        </p:nvSpPr>
        <p:spPr>
          <a:xfrm>
            <a:off x="5874451" y="2331816"/>
            <a:ext cx="699943" cy="699944"/>
          </a:xfrm>
        </p:spPr>
        <p:txBody>
          <a:bodyPr/>
          <a:lstStyle>
            <a:lvl1pPr algn="ctr">
              <a:defRPr sz="1400">
                <a:solidFill>
                  <a:schemeClr val="tx1"/>
                </a:solidFill>
              </a:defRPr>
            </a:lvl1pPr>
          </a:lstStyle>
          <a:p>
            <a:r>
              <a:rPr lang="lv-LV" dirty="0"/>
              <a:t>ikona</a:t>
            </a:r>
          </a:p>
        </p:txBody>
      </p:sp>
      <p:sp>
        <p:nvSpPr>
          <p:cNvPr id="29" name="Tiešsaistes attēla vietturis 5">
            <a:extLst>
              <a:ext uri="{FF2B5EF4-FFF2-40B4-BE49-F238E27FC236}">
                <a16:creationId xmlns:a16="http://schemas.microsoft.com/office/drawing/2014/main" id="{1BE31182-9D11-4E67-88B0-F158894BED17}"/>
              </a:ext>
            </a:extLst>
          </p:cNvPr>
          <p:cNvSpPr>
            <a:spLocks noGrp="1"/>
          </p:cNvSpPr>
          <p:nvPr>
            <p:ph type="clipArt" sz="quarter" idx="11" hasCustomPrompt="1"/>
          </p:nvPr>
        </p:nvSpPr>
        <p:spPr>
          <a:xfrm>
            <a:off x="5874451" y="3683604"/>
            <a:ext cx="699943" cy="699944"/>
          </a:xfrm>
        </p:spPr>
        <p:txBody>
          <a:bodyPr/>
          <a:lstStyle>
            <a:lvl1pPr algn="ctr">
              <a:defRPr sz="1400">
                <a:solidFill>
                  <a:schemeClr val="tx1"/>
                </a:solidFill>
              </a:defRPr>
            </a:lvl1pPr>
          </a:lstStyle>
          <a:p>
            <a:r>
              <a:rPr lang="lv-LV" dirty="0"/>
              <a:t>ikona</a:t>
            </a:r>
          </a:p>
        </p:txBody>
      </p:sp>
      <p:sp>
        <p:nvSpPr>
          <p:cNvPr id="30" name="Teksta vietturis 8">
            <a:extLst>
              <a:ext uri="{FF2B5EF4-FFF2-40B4-BE49-F238E27FC236}">
                <a16:creationId xmlns:a16="http://schemas.microsoft.com/office/drawing/2014/main" id="{225979FA-2665-4C08-AB63-4E913A14D89C}"/>
              </a:ext>
            </a:extLst>
          </p:cNvPr>
          <p:cNvSpPr>
            <a:spLocks noGrp="1"/>
          </p:cNvSpPr>
          <p:nvPr>
            <p:ph type="body" sz="quarter" idx="12" hasCustomPrompt="1"/>
          </p:nvPr>
        </p:nvSpPr>
        <p:spPr>
          <a:xfrm>
            <a:off x="6865375" y="217726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1" name="Teksta vietturis 13">
            <a:extLst>
              <a:ext uri="{FF2B5EF4-FFF2-40B4-BE49-F238E27FC236}">
                <a16:creationId xmlns:a16="http://schemas.microsoft.com/office/drawing/2014/main" id="{4EB809D2-893D-42C7-AE78-1F3EEB6B6D6E}"/>
              </a:ext>
            </a:extLst>
          </p:cNvPr>
          <p:cNvSpPr>
            <a:spLocks noGrp="1"/>
          </p:cNvSpPr>
          <p:nvPr>
            <p:ph type="body" sz="quarter" idx="13" hasCustomPrompt="1"/>
          </p:nvPr>
        </p:nvSpPr>
        <p:spPr>
          <a:xfrm>
            <a:off x="6865375" y="257671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2" name="Teksta vietturis 8">
            <a:extLst>
              <a:ext uri="{FF2B5EF4-FFF2-40B4-BE49-F238E27FC236}">
                <a16:creationId xmlns:a16="http://schemas.microsoft.com/office/drawing/2014/main" id="{74049212-B059-411F-B407-F0D8F90BF458}"/>
              </a:ext>
            </a:extLst>
          </p:cNvPr>
          <p:cNvSpPr>
            <a:spLocks noGrp="1"/>
          </p:cNvSpPr>
          <p:nvPr>
            <p:ph type="body" sz="quarter" idx="14" hasCustomPrompt="1"/>
          </p:nvPr>
        </p:nvSpPr>
        <p:spPr>
          <a:xfrm>
            <a:off x="6865375" y="3518301"/>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37DD8270-54BF-47AD-BF74-C1E6A852477F}"/>
              </a:ext>
            </a:extLst>
          </p:cNvPr>
          <p:cNvSpPr>
            <a:spLocks noGrp="1"/>
          </p:cNvSpPr>
          <p:nvPr>
            <p:ph type="body" sz="quarter" idx="15" hasCustomPrompt="1"/>
          </p:nvPr>
        </p:nvSpPr>
        <p:spPr>
          <a:xfrm>
            <a:off x="6865375" y="3917748"/>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4" name="Tiešsaistes attēla vietturis 5">
            <a:extLst>
              <a:ext uri="{FF2B5EF4-FFF2-40B4-BE49-F238E27FC236}">
                <a16:creationId xmlns:a16="http://schemas.microsoft.com/office/drawing/2014/main" id="{CB7D3434-FCB6-44D3-864A-D870B7AE0D04}"/>
              </a:ext>
            </a:extLst>
          </p:cNvPr>
          <p:cNvSpPr>
            <a:spLocks noGrp="1"/>
          </p:cNvSpPr>
          <p:nvPr>
            <p:ph type="clipArt" sz="quarter" idx="26" hasCustomPrompt="1"/>
          </p:nvPr>
        </p:nvSpPr>
        <p:spPr>
          <a:xfrm>
            <a:off x="5874451" y="5012153"/>
            <a:ext cx="699943" cy="699944"/>
          </a:xfrm>
        </p:spPr>
        <p:txBody>
          <a:bodyPr/>
          <a:lstStyle>
            <a:lvl1pPr algn="ctr">
              <a:defRPr sz="1400">
                <a:solidFill>
                  <a:schemeClr val="tx1"/>
                </a:solidFill>
              </a:defRPr>
            </a:lvl1pPr>
          </a:lstStyle>
          <a:p>
            <a:r>
              <a:rPr lang="lv-LV" dirty="0"/>
              <a:t>ikona</a:t>
            </a:r>
          </a:p>
        </p:txBody>
      </p:sp>
      <p:sp>
        <p:nvSpPr>
          <p:cNvPr id="35" name="Teksta vietturis 8">
            <a:extLst>
              <a:ext uri="{FF2B5EF4-FFF2-40B4-BE49-F238E27FC236}">
                <a16:creationId xmlns:a16="http://schemas.microsoft.com/office/drawing/2014/main" id="{CD896D87-9484-424B-87FB-08438DCB12BA}"/>
              </a:ext>
            </a:extLst>
          </p:cNvPr>
          <p:cNvSpPr>
            <a:spLocks noGrp="1"/>
          </p:cNvSpPr>
          <p:nvPr>
            <p:ph type="body" sz="quarter" idx="27" hasCustomPrompt="1"/>
          </p:nvPr>
        </p:nvSpPr>
        <p:spPr>
          <a:xfrm>
            <a:off x="6865375" y="4860498"/>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6" name="Teksta vietturis 13">
            <a:extLst>
              <a:ext uri="{FF2B5EF4-FFF2-40B4-BE49-F238E27FC236}">
                <a16:creationId xmlns:a16="http://schemas.microsoft.com/office/drawing/2014/main" id="{1E595FF4-5511-4F84-AB37-846407BFE65E}"/>
              </a:ext>
            </a:extLst>
          </p:cNvPr>
          <p:cNvSpPr>
            <a:spLocks noGrp="1"/>
          </p:cNvSpPr>
          <p:nvPr>
            <p:ph type="body" sz="quarter" idx="28" hasCustomPrompt="1"/>
          </p:nvPr>
        </p:nvSpPr>
        <p:spPr>
          <a:xfrm>
            <a:off x="6865375" y="5259945"/>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7" name="Tiešsaistes attēla vietturis 5">
            <a:extLst>
              <a:ext uri="{FF2B5EF4-FFF2-40B4-BE49-F238E27FC236}">
                <a16:creationId xmlns:a16="http://schemas.microsoft.com/office/drawing/2014/main" id="{6CAF50E2-2436-4C36-ACD2-61B9E21FE27F}"/>
              </a:ext>
            </a:extLst>
          </p:cNvPr>
          <p:cNvSpPr>
            <a:spLocks noGrp="1"/>
          </p:cNvSpPr>
          <p:nvPr>
            <p:ph type="clipArt" sz="quarter" idx="29" hasCustomPrompt="1"/>
          </p:nvPr>
        </p:nvSpPr>
        <p:spPr>
          <a:xfrm>
            <a:off x="5868353" y="1006546"/>
            <a:ext cx="699943" cy="699944"/>
          </a:xfrm>
        </p:spPr>
        <p:txBody>
          <a:bodyPr/>
          <a:lstStyle>
            <a:lvl1pPr algn="ctr">
              <a:defRPr sz="1400">
                <a:solidFill>
                  <a:schemeClr val="tx1"/>
                </a:solidFill>
              </a:defRPr>
            </a:lvl1pPr>
          </a:lstStyle>
          <a:p>
            <a:r>
              <a:rPr lang="lv-LV" dirty="0"/>
              <a:t>ikona</a:t>
            </a:r>
          </a:p>
        </p:txBody>
      </p:sp>
      <p:sp>
        <p:nvSpPr>
          <p:cNvPr id="38" name="Teksta vietturis 8">
            <a:extLst>
              <a:ext uri="{FF2B5EF4-FFF2-40B4-BE49-F238E27FC236}">
                <a16:creationId xmlns:a16="http://schemas.microsoft.com/office/drawing/2014/main" id="{8146ADC3-A69C-4D75-AA0B-0D7782DD7B55}"/>
              </a:ext>
            </a:extLst>
          </p:cNvPr>
          <p:cNvSpPr>
            <a:spLocks noGrp="1"/>
          </p:cNvSpPr>
          <p:nvPr>
            <p:ph type="body" sz="quarter" idx="30" hasCustomPrompt="1"/>
          </p:nvPr>
        </p:nvSpPr>
        <p:spPr>
          <a:xfrm>
            <a:off x="6859277" y="85199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9" name="Teksta vietturis 13">
            <a:extLst>
              <a:ext uri="{FF2B5EF4-FFF2-40B4-BE49-F238E27FC236}">
                <a16:creationId xmlns:a16="http://schemas.microsoft.com/office/drawing/2014/main" id="{E2560ED6-95BF-4AFB-8C31-E20C7629892C}"/>
              </a:ext>
            </a:extLst>
          </p:cNvPr>
          <p:cNvSpPr>
            <a:spLocks noGrp="1"/>
          </p:cNvSpPr>
          <p:nvPr>
            <p:ph type="body" sz="quarter" idx="31" hasCustomPrompt="1"/>
          </p:nvPr>
        </p:nvSpPr>
        <p:spPr>
          <a:xfrm>
            <a:off x="6859277" y="125144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5" name="Taisnstūris 24">
            <a:extLst>
              <a:ext uri="{FF2B5EF4-FFF2-40B4-BE49-F238E27FC236}">
                <a16:creationId xmlns:a16="http://schemas.microsoft.com/office/drawing/2014/main" id="{E9252867-1E7A-42AD-9664-3E43DF79511C}"/>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Attēla vietturis 3">
            <a:extLst>
              <a:ext uri="{FF2B5EF4-FFF2-40B4-BE49-F238E27FC236}">
                <a16:creationId xmlns:a16="http://schemas.microsoft.com/office/drawing/2014/main" id="{8048C36A-E2E0-43B9-9C68-B81C5142A713}"/>
              </a:ext>
            </a:extLst>
          </p:cNvPr>
          <p:cNvSpPr>
            <a:spLocks noGrp="1"/>
          </p:cNvSpPr>
          <p:nvPr>
            <p:ph type="pic" sz="quarter" idx="19"/>
          </p:nvPr>
        </p:nvSpPr>
        <p:spPr>
          <a:xfrm>
            <a:off x="0" y="3038584"/>
            <a:ext cx="4972593" cy="3819416"/>
          </a:xfrm>
        </p:spPr>
        <p:txBody>
          <a:bodyPr anchor="ctr"/>
          <a:lstStyle>
            <a:lvl1pPr algn="ctr">
              <a:defRPr>
                <a:solidFill>
                  <a:schemeClr val="tx1"/>
                </a:solidFill>
              </a:defRPr>
            </a:lvl1pPr>
          </a:lstStyle>
          <a:p>
            <a:endParaRPr lang="lv-LV"/>
          </a:p>
        </p:txBody>
      </p:sp>
      <p:sp>
        <p:nvSpPr>
          <p:cNvPr id="6" name="Kājenes vietturis 5">
            <a:extLst>
              <a:ext uri="{FF2B5EF4-FFF2-40B4-BE49-F238E27FC236}">
                <a16:creationId xmlns:a16="http://schemas.microsoft.com/office/drawing/2014/main" id="{6BEA356F-52F2-9459-2EB5-ABB21944388B}"/>
              </a:ext>
            </a:extLst>
          </p:cNvPr>
          <p:cNvSpPr>
            <a:spLocks noGrp="1"/>
          </p:cNvSpPr>
          <p:nvPr>
            <p:ph type="ftr" sz="quarter" idx="34"/>
          </p:nvPr>
        </p:nvSpPr>
        <p:spPr>
          <a:xfrm>
            <a:off x="5728717"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4" name="Teksta vietturis 2">
            <a:extLst>
              <a:ext uri="{FF2B5EF4-FFF2-40B4-BE49-F238E27FC236}">
                <a16:creationId xmlns:a16="http://schemas.microsoft.com/office/drawing/2014/main" id="{CDED1A1A-659A-4E69-8F20-01EF9A2A9E3B}"/>
              </a:ext>
            </a:extLst>
          </p:cNvPr>
          <p:cNvSpPr>
            <a:spLocks noGrp="1"/>
          </p:cNvSpPr>
          <p:nvPr>
            <p:ph type="body" sz="quarter" idx="18" hasCustomPrompt="1"/>
          </p:nvPr>
        </p:nvSpPr>
        <p:spPr>
          <a:xfrm>
            <a:off x="774789" y="62799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5" name="Slaida numura vietturis 4">
            <a:extLst>
              <a:ext uri="{FF2B5EF4-FFF2-40B4-BE49-F238E27FC236}">
                <a16:creationId xmlns:a16="http://schemas.microsoft.com/office/drawing/2014/main" id="{EDAADFC0-1B0D-6812-E85C-A575774474C6}"/>
              </a:ext>
            </a:extLst>
          </p:cNvPr>
          <p:cNvSpPr>
            <a:spLocks noGrp="1"/>
          </p:cNvSpPr>
          <p:nvPr>
            <p:ph type="sldNum" sz="quarter" idx="33"/>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74663205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bulleti_attēls_2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3F138A70-D1AB-4BB1-BD33-7A234B0898FD}"/>
              </a:ext>
            </a:extLst>
          </p:cNvPr>
          <p:cNvSpPr/>
          <p:nvPr userDrawn="1"/>
        </p:nvSpPr>
        <p:spPr>
          <a:xfrm flipH="1">
            <a:off x="4972593" y="0"/>
            <a:ext cx="72194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8" y="766355"/>
            <a:ext cx="4347455" cy="1912516"/>
          </a:xfrm>
        </p:spPr>
        <p:txBody>
          <a:bodyPr anchor="t">
            <a:noAutofit/>
          </a:bodyPr>
          <a:lstStyle>
            <a:lvl1pPr algn="l">
              <a:lnSpc>
                <a:spcPct val="100000"/>
              </a:lnSpc>
              <a:defRPr sz="3600">
                <a:solidFill>
                  <a:schemeClr val="tx1"/>
                </a:solidFill>
              </a:defRPr>
            </a:lvl1pPr>
          </a:lstStyle>
          <a:p>
            <a:r>
              <a:rPr lang="lv-LV" dirty="0"/>
              <a:t>Slaida virsraksts</a:t>
            </a:r>
          </a:p>
        </p:txBody>
      </p:sp>
      <p:pic>
        <p:nvPicPr>
          <p:cNvPr id="21" name="Grafika 20">
            <a:extLst>
              <a:ext uri="{FF2B5EF4-FFF2-40B4-BE49-F238E27FC236}">
                <a16:creationId xmlns:a16="http://schemas.microsoft.com/office/drawing/2014/main" id="{9552ECCE-C8DD-4E02-9AD7-5CA97E69E0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8" name="Tiešsaistes attēla vietturis 5">
            <a:extLst>
              <a:ext uri="{FF2B5EF4-FFF2-40B4-BE49-F238E27FC236}">
                <a16:creationId xmlns:a16="http://schemas.microsoft.com/office/drawing/2014/main" id="{641F09D3-36EE-4CAE-8E17-AB94C13A6393}"/>
              </a:ext>
            </a:extLst>
          </p:cNvPr>
          <p:cNvSpPr>
            <a:spLocks noGrp="1"/>
          </p:cNvSpPr>
          <p:nvPr>
            <p:ph type="clipArt" sz="quarter" idx="10" hasCustomPrompt="1"/>
          </p:nvPr>
        </p:nvSpPr>
        <p:spPr>
          <a:xfrm>
            <a:off x="5874451" y="2331816"/>
            <a:ext cx="699943" cy="699944"/>
          </a:xfrm>
        </p:spPr>
        <p:txBody>
          <a:bodyPr/>
          <a:lstStyle>
            <a:lvl1pPr algn="ctr">
              <a:defRPr sz="1400">
                <a:solidFill>
                  <a:schemeClr val="tx1"/>
                </a:solidFill>
              </a:defRPr>
            </a:lvl1pPr>
          </a:lstStyle>
          <a:p>
            <a:r>
              <a:rPr lang="lv-LV" dirty="0"/>
              <a:t>ikona</a:t>
            </a:r>
          </a:p>
        </p:txBody>
      </p:sp>
      <p:sp>
        <p:nvSpPr>
          <p:cNvPr id="29" name="Tiešsaistes attēla vietturis 5">
            <a:extLst>
              <a:ext uri="{FF2B5EF4-FFF2-40B4-BE49-F238E27FC236}">
                <a16:creationId xmlns:a16="http://schemas.microsoft.com/office/drawing/2014/main" id="{1BE31182-9D11-4E67-88B0-F158894BED17}"/>
              </a:ext>
            </a:extLst>
          </p:cNvPr>
          <p:cNvSpPr>
            <a:spLocks noGrp="1"/>
          </p:cNvSpPr>
          <p:nvPr>
            <p:ph type="clipArt" sz="quarter" idx="11" hasCustomPrompt="1"/>
          </p:nvPr>
        </p:nvSpPr>
        <p:spPr>
          <a:xfrm>
            <a:off x="5874451" y="3683604"/>
            <a:ext cx="699943" cy="699944"/>
          </a:xfrm>
        </p:spPr>
        <p:txBody>
          <a:bodyPr/>
          <a:lstStyle>
            <a:lvl1pPr algn="ctr">
              <a:defRPr sz="1400">
                <a:solidFill>
                  <a:schemeClr val="tx1"/>
                </a:solidFill>
              </a:defRPr>
            </a:lvl1pPr>
          </a:lstStyle>
          <a:p>
            <a:r>
              <a:rPr lang="lv-LV" dirty="0"/>
              <a:t>ikona</a:t>
            </a:r>
          </a:p>
        </p:txBody>
      </p:sp>
      <p:sp>
        <p:nvSpPr>
          <p:cNvPr id="30" name="Teksta vietturis 8">
            <a:extLst>
              <a:ext uri="{FF2B5EF4-FFF2-40B4-BE49-F238E27FC236}">
                <a16:creationId xmlns:a16="http://schemas.microsoft.com/office/drawing/2014/main" id="{225979FA-2665-4C08-AB63-4E913A14D89C}"/>
              </a:ext>
            </a:extLst>
          </p:cNvPr>
          <p:cNvSpPr>
            <a:spLocks noGrp="1"/>
          </p:cNvSpPr>
          <p:nvPr>
            <p:ph type="body" sz="quarter" idx="12" hasCustomPrompt="1"/>
          </p:nvPr>
        </p:nvSpPr>
        <p:spPr>
          <a:xfrm>
            <a:off x="6865375" y="217726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1" name="Teksta vietturis 13">
            <a:extLst>
              <a:ext uri="{FF2B5EF4-FFF2-40B4-BE49-F238E27FC236}">
                <a16:creationId xmlns:a16="http://schemas.microsoft.com/office/drawing/2014/main" id="{4EB809D2-893D-42C7-AE78-1F3EEB6B6D6E}"/>
              </a:ext>
            </a:extLst>
          </p:cNvPr>
          <p:cNvSpPr>
            <a:spLocks noGrp="1"/>
          </p:cNvSpPr>
          <p:nvPr>
            <p:ph type="body" sz="quarter" idx="13" hasCustomPrompt="1"/>
          </p:nvPr>
        </p:nvSpPr>
        <p:spPr>
          <a:xfrm>
            <a:off x="6865375" y="257671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2" name="Teksta vietturis 8">
            <a:extLst>
              <a:ext uri="{FF2B5EF4-FFF2-40B4-BE49-F238E27FC236}">
                <a16:creationId xmlns:a16="http://schemas.microsoft.com/office/drawing/2014/main" id="{74049212-B059-411F-B407-F0D8F90BF458}"/>
              </a:ext>
            </a:extLst>
          </p:cNvPr>
          <p:cNvSpPr>
            <a:spLocks noGrp="1"/>
          </p:cNvSpPr>
          <p:nvPr>
            <p:ph type="body" sz="quarter" idx="14" hasCustomPrompt="1"/>
          </p:nvPr>
        </p:nvSpPr>
        <p:spPr>
          <a:xfrm>
            <a:off x="6865375" y="3518301"/>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37DD8270-54BF-47AD-BF74-C1E6A852477F}"/>
              </a:ext>
            </a:extLst>
          </p:cNvPr>
          <p:cNvSpPr>
            <a:spLocks noGrp="1"/>
          </p:cNvSpPr>
          <p:nvPr>
            <p:ph type="body" sz="quarter" idx="15" hasCustomPrompt="1"/>
          </p:nvPr>
        </p:nvSpPr>
        <p:spPr>
          <a:xfrm>
            <a:off x="6865375" y="3917748"/>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4" name="Tiešsaistes attēla vietturis 5">
            <a:extLst>
              <a:ext uri="{FF2B5EF4-FFF2-40B4-BE49-F238E27FC236}">
                <a16:creationId xmlns:a16="http://schemas.microsoft.com/office/drawing/2014/main" id="{CB7D3434-FCB6-44D3-864A-D870B7AE0D04}"/>
              </a:ext>
            </a:extLst>
          </p:cNvPr>
          <p:cNvSpPr>
            <a:spLocks noGrp="1"/>
          </p:cNvSpPr>
          <p:nvPr>
            <p:ph type="clipArt" sz="quarter" idx="26" hasCustomPrompt="1"/>
          </p:nvPr>
        </p:nvSpPr>
        <p:spPr>
          <a:xfrm>
            <a:off x="5874451" y="5012153"/>
            <a:ext cx="699943" cy="699944"/>
          </a:xfrm>
        </p:spPr>
        <p:txBody>
          <a:bodyPr/>
          <a:lstStyle>
            <a:lvl1pPr algn="ctr">
              <a:defRPr sz="1400">
                <a:solidFill>
                  <a:schemeClr val="tx1"/>
                </a:solidFill>
              </a:defRPr>
            </a:lvl1pPr>
          </a:lstStyle>
          <a:p>
            <a:r>
              <a:rPr lang="lv-LV" dirty="0"/>
              <a:t>ikona</a:t>
            </a:r>
          </a:p>
        </p:txBody>
      </p:sp>
      <p:sp>
        <p:nvSpPr>
          <p:cNvPr id="35" name="Teksta vietturis 8">
            <a:extLst>
              <a:ext uri="{FF2B5EF4-FFF2-40B4-BE49-F238E27FC236}">
                <a16:creationId xmlns:a16="http://schemas.microsoft.com/office/drawing/2014/main" id="{CD896D87-9484-424B-87FB-08438DCB12BA}"/>
              </a:ext>
            </a:extLst>
          </p:cNvPr>
          <p:cNvSpPr>
            <a:spLocks noGrp="1"/>
          </p:cNvSpPr>
          <p:nvPr>
            <p:ph type="body" sz="quarter" idx="27" hasCustomPrompt="1"/>
          </p:nvPr>
        </p:nvSpPr>
        <p:spPr>
          <a:xfrm>
            <a:off x="6865375" y="4860498"/>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6" name="Teksta vietturis 13">
            <a:extLst>
              <a:ext uri="{FF2B5EF4-FFF2-40B4-BE49-F238E27FC236}">
                <a16:creationId xmlns:a16="http://schemas.microsoft.com/office/drawing/2014/main" id="{1E595FF4-5511-4F84-AB37-846407BFE65E}"/>
              </a:ext>
            </a:extLst>
          </p:cNvPr>
          <p:cNvSpPr>
            <a:spLocks noGrp="1"/>
          </p:cNvSpPr>
          <p:nvPr>
            <p:ph type="body" sz="quarter" idx="28" hasCustomPrompt="1"/>
          </p:nvPr>
        </p:nvSpPr>
        <p:spPr>
          <a:xfrm>
            <a:off x="6865375" y="5259945"/>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7" name="Tiešsaistes attēla vietturis 5">
            <a:extLst>
              <a:ext uri="{FF2B5EF4-FFF2-40B4-BE49-F238E27FC236}">
                <a16:creationId xmlns:a16="http://schemas.microsoft.com/office/drawing/2014/main" id="{6CAF50E2-2436-4C36-ACD2-61B9E21FE27F}"/>
              </a:ext>
            </a:extLst>
          </p:cNvPr>
          <p:cNvSpPr>
            <a:spLocks noGrp="1"/>
          </p:cNvSpPr>
          <p:nvPr>
            <p:ph type="clipArt" sz="quarter" idx="29" hasCustomPrompt="1"/>
          </p:nvPr>
        </p:nvSpPr>
        <p:spPr>
          <a:xfrm>
            <a:off x="5868353" y="1006546"/>
            <a:ext cx="699943" cy="699944"/>
          </a:xfrm>
        </p:spPr>
        <p:txBody>
          <a:bodyPr/>
          <a:lstStyle>
            <a:lvl1pPr algn="ctr">
              <a:defRPr sz="1400">
                <a:solidFill>
                  <a:schemeClr val="tx1"/>
                </a:solidFill>
              </a:defRPr>
            </a:lvl1pPr>
          </a:lstStyle>
          <a:p>
            <a:r>
              <a:rPr lang="lv-LV" dirty="0"/>
              <a:t>ikona</a:t>
            </a:r>
          </a:p>
        </p:txBody>
      </p:sp>
      <p:sp>
        <p:nvSpPr>
          <p:cNvPr id="38" name="Teksta vietturis 8">
            <a:extLst>
              <a:ext uri="{FF2B5EF4-FFF2-40B4-BE49-F238E27FC236}">
                <a16:creationId xmlns:a16="http://schemas.microsoft.com/office/drawing/2014/main" id="{8146ADC3-A69C-4D75-AA0B-0D7782DD7B55}"/>
              </a:ext>
            </a:extLst>
          </p:cNvPr>
          <p:cNvSpPr>
            <a:spLocks noGrp="1"/>
          </p:cNvSpPr>
          <p:nvPr>
            <p:ph type="body" sz="quarter" idx="30" hasCustomPrompt="1"/>
          </p:nvPr>
        </p:nvSpPr>
        <p:spPr>
          <a:xfrm>
            <a:off x="6859277" y="851994"/>
            <a:ext cx="4671296"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9" name="Teksta vietturis 13">
            <a:extLst>
              <a:ext uri="{FF2B5EF4-FFF2-40B4-BE49-F238E27FC236}">
                <a16:creationId xmlns:a16="http://schemas.microsoft.com/office/drawing/2014/main" id="{E2560ED6-95BF-4AFB-8C31-E20C7629892C}"/>
              </a:ext>
            </a:extLst>
          </p:cNvPr>
          <p:cNvSpPr>
            <a:spLocks noGrp="1"/>
          </p:cNvSpPr>
          <p:nvPr>
            <p:ph type="body" sz="quarter" idx="31" hasCustomPrompt="1"/>
          </p:nvPr>
        </p:nvSpPr>
        <p:spPr>
          <a:xfrm>
            <a:off x="6859277" y="1251441"/>
            <a:ext cx="4671296"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5" name="Taisnstūris 24">
            <a:extLst>
              <a:ext uri="{FF2B5EF4-FFF2-40B4-BE49-F238E27FC236}">
                <a16:creationId xmlns:a16="http://schemas.microsoft.com/office/drawing/2014/main" id="{E9252867-1E7A-42AD-9664-3E43DF79511C}"/>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Attēla vietturis 3">
            <a:extLst>
              <a:ext uri="{FF2B5EF4-FFF2-40B4-BE49-F238E27FC236}">
                <a16:creationId xmlns:a16="http://schemas.microsoft.com/office/drawing/2014/main" id="{8048C36A-E2E0-43B9-9C68-B81C5142A713}"/>
              </a:ext>
            </a:extLst>
          </p:cNvPr>
          <p:cNvSpPr>
            <a:spLocks noGrp="1"/>
          </p:cNvSpPr>
          <p:nvPr>
            <p:ph type="pic" sz="quarter" idx="19"/>
          </p:nvPr>
        </p:nvSpPr>
        <p:spPr>
          <a:xfrm>
            <a:off x="0" y="3038584"/>
            <a:ext cx="4972593" cy="3819416"/>
          </a:xfrm>
        </p:spPr>
        <p:txBody>
          <a:bodyPr anchor="ctr"/>
          <a:lstStyle>
            <a:lvl1pPr algn="ctr">
              <a:defRPr>
                <a:solidFill>
                  <a:schemeClr val="tx1"/>
                </a:solidFill>
              </a:defRPr>
            </a:lvl1pPr>
          </a:lstStyle>
          <a:p>
            <a:endParaRPr lang="lv-LV"/>
          </a:p>
        </p:txBody>
      </p:sp>
      <p:sp>
        <p:nvSpPr>
          <p:cNvPr id="6" name="Kājenes vietturis 5">
            <a:extLst>
              <a:ext uri="{FF2B5EF4-FFF2-40B4-BE49-F238E27FC236}">
                <a16:creationId xmlns:a16="http://schemas.microsoft.com/office/drawing/2014/main" id="{6BEA356F-52F2-9459-2EB5-ABB21944388B}"/>
              </a:ext>
            </a:extLst>
          </p:cNvPr>
          <p:cNvSpPr>
            <a:spLocks noGrp="1"/>
          </p:cNvSpPr>
          <p:nvPr>
            <p:ph type="ftr" sz="quarter" idx="34"/>
          </p:nvPr>
        </p:nvSpPr>
        <p:spPr>
          <a:xfrm>
            <a:off x="5728717" y="6282000"/>
            <a:ext cx="2304000" cy="360000"/>
          </a:xfrm>
        </p:spPr>
        <p:txBody>
          <a:bodyPr/>
          <a:lstStyle>
            <a:lvl1pPr algn="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24" name="Teksta vietturis 2">
            <a:extLst>
              <a:ext uri="{FF2B5EF4-FFF2-40B4-BE49-F238E27FC236}">
                <a16:creationId xmlns:a16="http://schemas.microsoft.com/office/drawing/2014/main" id="{CDED1A1A-659A-4E69-8F20-01EF9A2A9E3B}"/>
              </a:ext>
            </a:extLst>
          </p:cNvPr>
          <p:cNvSpPr>
            <a:spLocks noGrp="1"/>
          </p:cNvSpPr>
          <p:nvPr>
            <p:ph type="body" sz="quarter" idx="18" hasCustomPrompt="1"/>
          </p:nvPr>
        </p:nvSpPr>
        <p:spPr>
          <a:xfrm>
            <a:off x="774789" y="62799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5" name="Slaida numura vietturis 4">
            <a:extLst>
              <a:ext uri="{FF2B5EF4-FFF2-40B4-BE49-F238E27FC236}">
                <a16:creationId xmlns:a16="http://schemas.microsoft.com/office/drawing/2014/main" id="{EDAADFC0-1B0D-6812-E85C-A575774474C6}"/>
              </a:ext>
            </a:extLst>
          </p:cNvPr>
          <p:cNvSpPr>
            <a:spLocks noGrp="1"/>
          </p:cNvSpPr>
          <p:nvPr>
            <p:ph type="sldNum" sz="quarter" idx="33"/>
          </p:nvPr>
        </p:nvSpPr>
        <p:spPr/>
        <p:txBody>
          <a:bodyPr/>
          <a:lstStyle>
            <a:lvl1pPr>
              <a:defRPr>
                <a:solidFill>
                  <a:schemeClr val="tx2"/>
                </a:solidFill>
              </a:defRPr>
            </a:lvl1pPr>
          </a:lstStyle>
          <a:p>
            <a:fld id="{0C9F65A0-2F09-4141-8FCD-F0391BF63056}" type="slidenum">
              <a:rPr lang="lv-LV" smtClean="0"/>
              <a:pPr/>
              <a:t>‹#›</a:t>
            </a:fld>
            <a:endParaRPr lang="lv-LV"/>
          </a:p>
        </p:txBody>
      </p:sp>
    </p:spTree>
    <p:extLst>
      <p:ext uri="{BB962C8B-B14F-4D97-AF65-F5344CB8AC3E}">
        <p14:creationId xmlns:p14="http://schemas.microsoft.com/office/powerpoint/2010/main" val="401832432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bulleti_teksts_3">
    <p:bg>
      <p:bgRef idx="1001">
        <a:schemeClr val="bg1"/>
      </p:bgRef>
    </p:bg>
    <p:spTree>
      <p:nvGrpSpPr>
        <p:cNvPr id="1" name=""/>
        <p:cNvGrpSpPr/>
        <p:nvPr/>
      </p:nvGrpSpPr>
      <p:grpSpPr>
        <a:xfrm>
          <a:off x="0" y="0"/>
          <a:ext cx="0" cy="0"/>
          <a:chOff x="0" y="0"/>
          <a:chExt cx="0" cy="0"/>
        </a:xfrm>
      </p:grpSpPr>
      <p:sp>
        <p:nvSpPr>
          <p:cNvPr id="22" name="Ovāls 21">
            <a:extLst>
              <a:ext uri="{FF2B5EF4-FFF2-40B4-BE49-F238E27FC236}">
                <a16:creationId xmlns:a16="http://schemas.microsoft.com/office/drawing/2014/main" id="{A19184FA-292A-4992-AA89-1BDCB55BB3CA}"/>
              </a:ext>
            </a:extLst>
          </p:cNvPr>
          <p:cNvSpPr/>
          <p:nvPr userDrawn="1"/>
        </p:nvSpPr>
        <p:spPr>
          <a:xfrm>
            <a:off x="5744795" y="357238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Ovāls 22">
            <a:extLst>
              <a:ext uri="{FF2B5EF4-FFF2-40B4-BE49-F238E27FC236}">
                <a16:creationId xmlns:a16="http://schemas.microsoft.com/office/drawing/2014/main" id="{3F406A5C-2A36-4E30-8FD4-C252B519DC50}"/>
              </a:ext>
            </a:extLst>
          </p:cNvPr>
          <p:cNvSpPr/>
          <p:nvPr userDrawn="1"/>
        </p:nvSpPr>
        <p:spPr>
          <a:xfrm>
            <a:off x="5744795" y="230767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Ovāls 23">
            <a:extLst>
              <a:ext uri="{FF2B5EF4-FFF2-40B4-BE49-F238E27FC236}">
                <a16:creationId xmlns:a16="http://schemas.microsoft.com/office/drawing/2014/main" id="{4A75DD00-790B-4BC2-A1DD-552A4865125B}"/>
              </a:ext>
            </a:extLst>
          </p:cNvPr>
          <p:cNvSpPr/>
          <p:nvPr userDrawn="1"/>
        </p:nvSpPr>
        <p:spPr>
          <a:xfrm>
            <a:off x="5744795" y="104296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Ovāls 24">
            <a:extLst>
              <a:ext uri="{FF2B5EF4-FFF2-40B4-BE49-F238E27FC236}">
                <a16:creationId xmlns:a16="http://schemas.microsoft.com/office/drawing/2014/main" id="{BEF8CF6D-D9A3-43BF-AF46-90FC3D3BC709}"/>
              </a:ext>
            </a:extLst>
          </p:cNvPr>
          <p:cNvSpPr/>
          <p:nvPr userDrawn="1"/>
        </p:nvSpPr>
        <p:spPr>
          <a:xfrm>
            <a:off x="5744795" y="483709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438552"/>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704071"/>
            <a:ext cx="699943" cy="699944"/>
          </a:xfrm>
        </p:spPr>
        <p:txBody>
          <a:bodyPr/>
          <a:lstStyle>
            <a:lvl1pPr algn="ctr">
              <a:defRPr sz="1400">
                <a:solidFill>
                  <a:schemeClr val="tx1"/>
                </a:solidFill>
              </a:defRPr>
            </a:lvl1pPr>
          </a:lstStyle>
          <a:p>
            <a:r>
              <a:rPr lang="lv-LV" dirty="0"/>
              <a:t>ikona</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351385"/>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616671"/>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64381"/>
            <a:ext cx="699943" cy="699944"/>
          </a:xfrm>
        </p:spPr>
        <p:txBody>
          <a:bodyPr/>
          <a:lstStyle>
            <a:lvl1pPr algn="ctr">
              <a:defRPr sz="1400">
                <a:solidFill>
                  <a:schemeClr val="tx1"/>
                </a:solidFill>
              </a:defRPr>
            </a:lvl1pPr>
          </a:lstStyle>
          <a:p>
            <a:r>
              <a:rPr lang="lv-LV" dirty="0"/>
              <a:t>ikona</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4881957"/>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171420"/>
            <a:ext cx="699943" cy="699944"/>
          </a:xfrm>
        </p:spPr>
        <p:txBody>
          <a:bodyPr/>
          <a:lstStyle>
            <a:lvl1pPr algn="ctr">
              <a:defRPr sz="1400">
                <a:solidFill>
                  <a:schemeClr val="tx1"/>
                </a:solidFill>
              </a:defRPr>
            </a:lvl1pPr>
          </a:lstStyle>
          <a:p>
            <a:r>
              <a:rPr lang="lv-LV" dirty="0"/>
              <a:t>ikona</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086099"/>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4" name="Teksta vietturis 3">
            <a:extLst>
              <a:ext uri="{FF2B5EF4-FFF2-40B4-BE49-F238E27FC236}">
                <a16:creationId xmlns:a16="http://schemas.microsoft.com/office/drawing/2014/main" id="{294944D6-F0E1-4DD3-8D95-3CFB8E0D430F}"/>
              </a:ext>
            </a:extLst>
          </p:cNvPr>
          <p:cNvSpPr>
            <a:spLocks noGrp="1"/>
          </p:cNvSpPr>
          <p:nvPr>
            <p:ph type="body" sz="quarter" idx="32" hasCustomPrompt="1"/>
          </p:nvPr>
        </p:nvSpPr>
        <p:spPr>
          <a:xfrm>
            <a:off x="625475" y="3070225"/>
            <a:ext cx="4442914" cy="2717800"/>
          </a:xfrm>
        </p:spPr>
        <p:txBody>
          <a:bodyPr/>
          <a:lstStyle>
            <a:lvl1pPr>
              <a:spcBef>
                <a:spcPts val="0"/>
              </a:spcBef>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pic>
        <p:nvPicPr>
          <p:cNvPr id="21" name="Grafika 20">
            <a:extLst>
              <a:ext uri="{FF2B5EF4-FFF2-40B4-BE49-F238E27FC236}">
                <a16:creationId xmlns:a16="http://schemas.microsoft.com/office/drawing/2014/main" id="{5140F11C-8D17-4450-8484-7F41282D60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5" name="Slaida numura vietturis 4">
            <a:extLst>
              <a:ext uri="{FF2B5EF4-FFF2-40B4-BE49-F238E27FC236}">
                <a16:creationId xmlns:a16="http://schemas.microsoft.com/office/drawing/2014/main" id="{07A144A1-87C7-4BDC-8F28-8854D800C100}"/>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aisnstūris 18">
            <a:extLst>
              <a:ext uri="{FF2B5EF4-FFF2-40B4-BE49-F238E27FC236}">
                <a16:creationId xmlns:a16="http://schemas.microsoft.com/office/drawing/2014/main" id="{F6463644-F753-40E7-9026-AA0C9656B94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EDEB7F37-5679-C3D8-2F11-78744B3785ED}"/>
              </a:ext>
            </a:extLst>
          </p:cNvPr>
          <p:cNvSpPr>
            <a:spLocks noGrp="1"/>
          </p:cNvSpPr>
          <p:nvPr>
            <p:ph type="ftr" sz="quarter" idx="34"/>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1004603"/>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bulleti_teksts_3">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438552"/>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704071"/>
            <a:ext cx="699943" cy="699944"/>
          </a:xfrm>
        </p:spPr>
        <p:txBody>
          <a:bodyPr/>
          <a:lstStyle>
            <a:lvl1pPr algn="ctr">
              <a:defRPr sz="1400">
                <a:solidFill>
                  <a:schemeClr val="tx1"/>
                </a:solidFill>
              </a:defRPr>
            </a:lvl1pPr>
          </a:lstStyle>
          <a:p>
            <a:r>
              <a:rPr lang="lv-LV" dirty="0"/>
              <a:t>ikona</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351385"/>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616671"/>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64381"/>
            <a:ext cx="699943" cy="699944"/>
          </a:xfrm>
        </p:spPr>
        <p:txBody>
          <a:bodyPr/>
          <a:lstStyle>
            <a:lvl1pPr algn="ctr">
              <a:defRPr sz="1400">
                <a:solidFill>
                  <a:schemeClr val="tx1"/>
                </a:solidFill>
              </a:defRPr>
            </a:lvl1pPr>
          </a:lstStyle>
          <a:p>
            <a:r>
              <a:rPr lang="lv-LV" dirty="0"/>
              <a:t>ikona</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4881957"/>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171420"/>
            <a:ext cx="699943" cy="699944"/>
          </a:xfrm>
        </p:spPr>
        <p:txBody>
          <a:bodyPr/>
          <a:lstStyle>
            <a:lvl1pPr algn="ctr">
              <a:defRPr sz="1400">
                <a:solidFill>
                  <a:schemeClr val="tx1"/>
                </a:solidFill>
              </a:defRPr>
            </a:lvl1pPr>
          </a:lstStyle>
          <a:p>
            <a:r>
              <a:rPr lang="lv-LV" dirty="0"/>
              <a:t>ikona</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086099"/>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4" name="Teksta vietturis 3">
            <a:extLst>
              <a:ext uri="{FF2B5EF4-FFF2-40B4-BE49-F238E27FC236}">
                <a16:creationId xmlns:a16="http://schemas.microsoft.com/office/drawing/2014/main" id="{294944D6-F0E1-4DD3-8D95-3CFB8E0D430F}"/>
              </a:ext>
            </a:extLst>
          </p:cNvPr>
          <p:cNvSpPr>
            <a:spLocks noGrp="1"/>
          </p:cNvSpPr>
          <p:nvPr>
            <p:ph type="body" sz="quarter" idx="32" hasCustomPrompt="1"/>
          </p:nvPr>
        </p:nvSpPr>
        <p:spPr>
          <a:xfrm>
            <a:off x="625475" y="3070225"/>
            <a:ext cx="4442914" cy="2717800"/>
          </a:xfrm>
        </p:spPr>
        <p:txBody>
          <a:bodyPr/>
          <a:lstStyle>
            <a:lvl1pPr>
              <a:spcBef>
                <a:spcPts val="0"/>
              </a:spcBef>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pic>
        <p:nvPicPr>
          <p:cNvPr id="21" name="Grafika 20">
            <a:extLst>
              <a:ext uri="{FF2B5EF4-FFF2-40B4-BE49-F238E27FC236}">
                <a16:creationId xmlns:a16="http://schemas.microsoft.com/office/drawing/2014/main" id="{5140F11C-8D17-4450-8484-7F41282D60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5" name="Slaida numura vietturis 4">
            <a:extLst>
              <a:ext uri="{FF2B5EF4-FFF2-40B4-BE49-F238E27FC236}">
                <a16:creationId xmlns:a16="http://schemas.microsoft.com/office/drawing/2014/main" id="{07A144A1-87C7-4BDC-8F28-8854D800C100}"/>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19" name="Taisnstūris 18">
            <a:extLst>
              <a:ext uri="{FF2B5EF4-FFF2-40B4-BE49-F238E27FC236}">
                <a16:creationId xmlns:a16="http://schemas.microsoft.com/office/drawing/2014/main" id="{F6463644-F753-40E7-9026-AA0C9656B94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EDEB7F37-5679-C3D8-2F11-78744B3785ED}"/>
              </a:ext>
            </a:extLst>
          </p:cNvPr>
          <p:cNvSpPr>
            <a:spLocks noGrp="1"/>
          </p:cNvSpPr>
          <p:nvPr>
            <p:ph type="ftr" sz="quarter" idx="34"/>
          </p:nvPr>
        </p:nvSpPr>
        <p:spPr/>
        <p:txBody>
          <a:bodyPr/>
          <a:lstStyle>
            <a:lvl1pP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187252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ulslaids gaišs_3">
    <p:bg>
      <p:bgRef idx="1001">
        <a:schemeClr val="bg2"/>
      </p:bgRef>
    </p:bg>
    <p:spTree>
      <p:nvGrpSpPr>
        <p:cNvPr id="1" name=""/>
        <p:cNvGrpSpPr/>
        <p:nvPr/>
      </p:nvGrpSpPr>
      <p:grpSpPr>
        <a:xfrm>
          <a:off x="0" y="0"/>
          <a:ext cx="0" cy="0"/>
          <a:chOff x="0" y="0"/>
          <a:chExt cx="0" cy="0"/>
        </a:xfrm>
      </p:grpSpPr>
      <p:sp>
        <p:nvSpPr>
          <p:cNvPr id="5" name="Attēla vietturis 2">
            <a:extLst>
              <a:ext uri="{FF2B5EF4-FFF2-40B4-BE49-F238E27FC236}">
                <a16:creationId xmlns:a16="http://schemas.microsoft.com/office/drawing/2014/main" id="{06FEA1D3-1D45-4282-B044-1D1C5897DE7F}"/>
              </a:ext>
            </a:extLst>
          </p:cNvPr>
          <p:cNvSpPr>
            <a:spLocks noGrp="1"/>
          </p:cNvSpPr>
          <p:nvPr>
            <p:ph type="pic" sz="quarter" idx="13"/>
          </p:nvPr>
        </p:nvSpPr>
        <p:spPr>
          <a:xfrm>
            <a:off x="0" y="0"/>
            <a:ext cx="12192000" cy="6858000"/>
          </a:xfrm>
        </p:spPr>
        <p:txBody>
          <a:bodyPr/>
          <a:lstStyle>
            <a:lvl1pPr algn="ctr">
              <a:defRPr>
                <a:solidFill>
                  <a:schemeClr val="tx1"/>
                </a:solidFill>
              </a:defRPr>
            </a:lvl1pPr>
          </a:lstStyle>
          <a:p>
            <a:r>
              <a:rPr lang="lv-LV"/>
              <a:t>Noklikšķiniet uz ikonas, lai pievienotu attēlu</a:t>
            </a:r>
            <a:endParaRPr lang="lv-LV" dirty="0"/>
          </a:p>
        </p:txBody>
      </p:sp>
      <p:sp>
        <p:nvSpPr>
          <p:cNvPr id="11" name="Apakšvirsraksts 2">
            <a:extLst>
              <a:ext uri="{FF2B5EF4-FFF2-40B4-BE49-F238E27FC236}">
                <a16:creationId xmlns:a16="http://schemas.microsoft.com/office/drawing/2014/main" id="{E01A1333-E73F-4595-9ED0-09A9A9D074FA}"/>
              </a:ext>
            </a:extLst>
          </p:cNvPr>
          <p:cNvSpPr>
            <a:spLocks noGrp="1"/>
          </p:cNvSpPr>
          <p:nvPr>
            <p:ph type="subTitle" idx="1" hasCustomPrompt="1"/>
          </p:nvPr>
        </p:nvSpPr>
        <p:spPr>
          <a:xfrm>
            <a:off x="1049519" y="5040000"/>
            <a:ext cx="4273108" cy="432000"/>
          </a:xfrm>
        </p:spPr>
        <p:txBody>
          <a:bodyPr anchor="t">
            <a:no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2" name="Teksta vietturis 9">
            <a:extLst>
              <a:ext uri="{FF2B5EF4-FFF2-40B4-BE49-F238E27FC236}">
                <a16:creationId xmlns:a16="http://schemas.microsoft.com/office/drawing/2014/main" id="{9C65A06B-B9FE-4850-81D8-005ECDEDFDC7}"/>
              </a:ext>
            </a:extLst>
          </p:cNvPr>
          <p:cNvSpPr>
            <a:spLocks noGrp="1"/>
          </p:cNvSpPr>
          <p:nvPr>
            <p:ph type="body" sz="quarter" idx="12" hasCustomPrompt="1"/>
          </p:nvPr>
        </p:nvSpPr>
        <p:spPr>
          <a:xfrm>
            <a:off x="1049518" y="5508000"/>
            <a:ext cx="3064697"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9" name="Virsraksts 1">
            <a:extLst>
              <a:ext uri="{FF2B5EF4-FFF2-40B4-BE49-F238E27FC236}">
                <a16:creationId xmlns:a16="http://schemas.microsoft.com/office/drawing/2014/main" id="{026FD6F2-27FF-402E-92DE-09468B996592}"/>
              </a:ext>
            </a:extLst>
          </p:cNvPr>
          <p:cNvSpPr>
            <a:spLocks noGrp="1"/>
          </p:cNvSpPr>
          <p:nvPr>
            <p:ph type="ctrTitle"/>
          </p:nvPr>
        </p:nvSpPr>
        <p:spPr>
          <a:xfrm>
            <a:off x="1015398" y="2947916"/>
            <a:ext cx="7712345" cy="852985"/>
          </a:xfrm>
        </p:spPr>
        <p:txBody>
          <a:bodyPr anchor="t">
            <a:noAutofit/>
          </a:bodyPr>
          <a:lstStyle>
            <a:lvl1pPr algn="l">
              <a:defRPr sz="4000">
                <a:solidFill>
                  <a:schemeClr val="tx1"/>
                </a:solidFill>
              </a:defRPr>
            </a:lvl1pPr>
          </a:lstStyle>
          <a:p>
            <a:r>
              <a:rPr lang="lv-LV"/>
              <a:t>Rediģēt šablona virsraksta stilu</a:t>
            </a:r>
            <a:endParaRPr lang="lv-LV" dirty="0"/>
          </a:p>
        </p:txBody>
      </p:sp>
      <p:sp>
        <p:nvSpPr>
          <p:cNvPr id="4" name="Kājenes vietturis 3">
            <a:extLst>
              <a:ext uri="{FF2B5EF4-FFF2-40B4-BE49-F238E27FC236}">
                <a16:creationId xmlns:a16="http://schemas.microsoft.com/office/drawing/2014/main" id="{7EE8062F-A273-34EF-512E-A89C9B02A526}"/>
              </a:ext>
            </a:extLst>
          </p:cNvPr>
          <p:cNvSpPr>
            <a:spLocks noGrp="1"/>
          </p:cNvSpPr>
          <p:nvPr>
            <p:ph type="ftr" sz="quarter" idx="16"/>
          </p:nvPr>
        </p:nvSpPr>
        <p:spPr>
          <a:xfrm>
            <a:off x="-68400" y="6084000"/>
            <a:ext cx="3880858" cy="360000"/>
          </a:xfrm>
          <a:ln>
            <a:solidFill>
              <a:schemeClr val="tx2"/>
            </a:solidFill>
          </a:ln>
        </p:spPr>
        <p:txBody>
          <a:bodyPr lIns="1188000"/>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9646573"/>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ulleti_teksts_3_gaišs">
    <p:bg>
      <p:bgRef idx="1001">
        <a:schemeClr val="bg2"/>
      </p:bgRef>
    </p:bg>
    <p:spTree>
      <p:nvGrpSpPr>
        <p:cNvPr id="1" name=""/>
        <p:cNvGrpSpPr/>
        <p:nvPr/>
      </p:nvGrpSpPr>
      <p:grpSpPr>
        <a:xfrm>
          <a:off x="0" y="0"/>
          <a:ext cx="0" cy="0"/>
          <a:chOff x="0" y="0"/>
          <a:chExt cx="0" cy="0"/>
        </a:xfrm>
      </p:grpSpPr>
      <p:sp>
        <p:nvSpPr>
          <p:cNvPr id="18" name="Ovāls 17">
            <a:extLst>
              <a:ext uri="{FF2B5EF4-FFF2-40B4-BE49-F238E27FC236}">
                <a16:creationId xmlns:a16="http://schemas.microsoft.com/office/drawing/2014/main" id="{B2CBB3B0-F22E-4174-8E6E-CA849D4AE98A}"/>
              </a:ext>
            </a:extLst>
          </p:cNvPr>
          <p:cNvSpPr/>
          <p:nvPr userDrawn="1"/>
        </p:nvSpPr>
        <p:spPr>
          <a:xfrm>
            <a:off x="5744795" y="3572387"/>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9" name="Ovāls 18">
            <a:extLst>
              <a:ext uri="{FF2B5EF4-FFF2-40B4-BE49-F238E27FC236}">
                <a16:creationId xmlns:a16="http://schemas.microsoft.com/office/drawing/2014/main" id="{234BB016-AF32-4D51-90A6-CE964A417D2E}"/>
              </a:ext>
            </a:extLst>
          </p:cNvPr>
          <p:cNvSpPr/>
          <p:nvPr userDrawn="1"/>
        </p:nvSpPr>
        <p:spPr>
          <a:xfrm>
            <a:off x="5744795" y="230767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1" name="Ovāls 20">
            <a:extLst>
              <a:ext uri="{FF2B5EF4-FFF2-40B4-BE49-F238E27FC236}">
                <a16:creationId xmlns:a16="http://schemas.microsoft.com/office/drawing/2014/main" id="{50B6AB29-9381-4889-A8F6-34E0EDDAD1EA}"/>
              </a:ext>
            </a:extLst>
          </p:cNvPr>
          <p:cNvSpPr/>
          <p:nvPr userDrawn="1"/>
        </p:nvSpPr>
        <p:spPr>
          <a:xfrm>
            <a:off x="5744795" y="1042961"/>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2" name="Ovāls 21">
            <a:extLst>
              <a:ext uri="{FF2B5EF4-FFF2-40B4-BE49-F238E27FC236}">
                <a16:creationId xmlns:a16="http://schemas.microsoft.com/office/drawing/2014/main" id="{069F127F-315E-4286-B0EB-7ECC47265160}"/>
              </a:ext>
            </a:extLst>
          </p:cNvPr>
          <p:cNvSpPr/>
          <p:nvPr userDrawn="1"/>
        </p:nvSpPr>
        <p:spPr>
          <a:xfrm>
            <a:off x="5744795" y="483709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438552"/>
            <a:ext cx="699943" cy="699944"/>
          </a:xfrm>
          <a:noFill/>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704071"/>
            <a:ext cx="699943" cy="699944"/>
          </a:xfrm>
          <a:noFill/>
        </p:spPr>
        <p:txBody>
          <a:bodyPr/>
          <a:lstStyle>
            <a:lvl1pPr algn="ctr">
              <a:defRPr sz="1400">
                <a:solidFill>
                  <a:schemeClr val="tx1"/>
                </a:solidFill>
              </a:defRPr>
            </a:lvl1pPr>
          </a:lstStyle>
          <a:p>
            <a:r>
              <a:rPr lang="lv-LV" dirty="0"/>
              <a:t>ikona</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351385"/>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616671"/>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64381"/>
            <a:ext cx="699943" cy="699944"/>
          </a:xfrm>
          <a:noFill/>
        </p:spPr>
        <p:txBody>
          <a:bodyPr/>
          <a:lstStyle>
            <a:lvl1pPr algn="ctr">
              <a:defRPr sz="1400">
                <a:solidFill>
                  <a:schemeClr val="tx1"/>
                </a:solidFill>
              </a:defRPr>
            </a:lvl1pPr>
          </a:lstStyle>
          <a:p>
            <a:r>
              <a:rPr lang="lv-LV" dirty="0"/>
              <a:t>ikona</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4881957"/>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171420"/>
            <a:ext cx="699943" cy="699944"/>
          </a:xfrm>
          <a:noFill/>
        </p:spPr>
        <p:txBody>
          <a:bodyPr/>
          <a:lstStyle>
            <a:lvl1pPr algn="ctr">
              <a:defRPr sz="1400">
                <a:solidFill>
                  <a:schemeClr val="tx1"/>
                </a:solidFill>
              </a:defRPr>
            </a:lvl1pPr>
          </a:lstStyle>
          <a:p>
            <a:r>
              <a:rPr lang="lv-LV" dirty="0"/>
              <a:t>ikona</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086099"/>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4" name="Teksta vietturis 3">
            <a:extLst>
              <a:ext uri="{FF2B5EF4-FFF2-40B4-BE49-F238E27FC236}">
                <a16:creationId xmlns:a16="http://schemas.microsoft.com/office/drawing/2014/main" id="{294944D6-F0E1-4DD3-8D95-3CFB8E0D430F}"/>
              </a:ext>
            </a:extLst>
          </p:cNvPr>
          <p:cNvSpPr>
            <a:spLocks noGrp="1"/>
          </p:cNvSpPr>
          <p:nvPr>
            <p:ph type="body" sz="quarter" idx="32" hasCustomPrompt="1"/>
          </p:nvPr>
        </p:nvSpPr>
        <p:spPr>
          <a:xfrm>
            <a:off x="625475" y="3070225"/>
            <a:ext cx="4442914" cy="2717800"/>
          </a:xfrm>
        </p:spPr>
        <p:txBody>
          <a:bodyPr/>
          <a:lstStyle>
            <a:lvl1pPr>
              <a:spcBef>
                <a:spcPts val="0"/>
              </a:spcBef>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pic>
        <p:nvPicPr>
          <p:cNvPr id="15" name="Grafika 14">
            <a:extLst>
              <a:ext uri="{FF2B5EF4-FFF2-40B4-BE49-F238E27FC236}">
                <a16:creationId xmlns:a16="http://schemas.microsoft.com/office/drawing/2014/main" id="{8E955143-F292-4B8D-92CC-54668F8150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8C5B1485-265F-43F4-AAFA-A3BE0C36E264}"/>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3" name="Taisnstūris 22">
            <a:extLst>
              <a:ext uri="{FF2B5EF4-FFF2-40B4-BE49-F238E27FC236}">
                <a16:creationId xmlns:a16="http://schemas.microsoft.com/office/drawing/2014/main" id="{C8E184CE-198C-41AD-92A6-5D04E5141B1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5A167F2B-47B6-200F-0C6F-D0D9640D37AD}"/>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101251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bulleti_teksts_3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5139" y="766355"/>
            <a:ext cx="4443250"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5874451" y="2438552"/>
            <a:ext cx="699943" cy="699944"/>
          </a:xfrm>
          <a:noFill/>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5874451" y="3704071"/>
            <a:ext cx="699943" cy="699944"/>
          </a:xfrm>
          <a:noFill/>
        </p:spPr>
        <p:txBody>
          <a:bodyPr/>
          <a:lstStyle>
            <a:lvl1pPr algn="ctr">
              <a:defRPr sz="1400">
                <a:solidFill>
                  <a:schemeClr val="tx1"/>
                </a:solidFill>
              </a:defRPr>
            </a:lvl1pPr>
          </a:lstStyle>
          <a:p>
            <a:r>
              <a:rPr lang="lv-LV" dirty="0"/>
              <a:t>ikona</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6865375" y="2351385"/>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6865375" y="3616671"/>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5874451" y="4964381"/>
            <a:ext cx="699943" cy="699944"/>
          </a:xfrm>
          <a:noFill/>
        </p:spPr>
        <p:txBody>
          <a:bodyPr/>
          <a:lstStyle>
            <a:lvl1pPr algn="ctr">
              <a:defRPr sz="1400">
                <a:solidFill>
                  <a:schemeClr val="tx1"/>
                </a:solidFill>
              </a:defRPr>
            </a:lvl1pPr>
          </a:lstStyle>
          <a:p>
            <a:r>
              <a:rPr lang="lv-LV" dirty="0"/>
              <a:t>ikona</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6865375" y="4881957"/>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17" name="Tiešsaistes attēla vietturis 5">
            <a:extLst>
              <a:ext uri="{FF2B5EF4-FFF2-40B4-BE49-F238E27FC236}">
                <a16:creationId xmlns:a16="http://schemas.microsoft.com/office/drawing/2014/main" id="{C057BC89-2D63-43D8-989C-9BBEA9F428FC}"/>
              </a:ext>
            </a:extLst>
          </p:cNvPr>
          <p:cNvSpPr>
            <a:spLocks noGrp="1"/>
          </p:cNvSpPr>
          <p:nvPr>
            <p:ph type="clipArt" sz="quarter" idx="29" hasCustomPrompt="1"/>
          </p:nvPr>
        </p:nvSpPr>
        <p:spPr>
          <a:xfrm>
            <a:off x="5868353" y="1171420"/>
            <a:ext cx="699943" cy="699944"/>
          </a:xfrm>
          <a:noFill/>
        </p:spPr>
        <p:txBody>
          <a:bodyPr/>
          <a:lstStyle>
            <a:lvl1pPr algn="ctr">
              <a:defRPr sz="1400">
                <a:solidFill>
                  <a:schemeClr val="tx1"/>
                </a:solidFill>
              </a:defRPr>
            </a:lvl1pPr>
          </a:lstStyle>
          <a:p>
            <a:r>
              <a:rPr lang="lv-LV" dirty="0"/>
              <a:t>ikona</a:t>
            </a:r>
          </a:p>
        </p:txBody>
      </p:sp>
      <p:sp>
        <p:nvSpPr>
          <p:cNvPr id="20" name="Teksta vietturis 13">
            <a:extLst>
              <a:ext uri="{FF2B5EF4-FFF2-40B4-BE49-F238E27FC236}">
                <a16:creationId xmlns:a16="http://schemas.microsoft.com/office/drawing/2014/main" id="{9BA6F435-1254-41F7-B93D-A75C81BB62ED}"/>
              </a:ext>
            </a:extLst>
          </p:cNvPr>
          <p:cNvSpPr>
            <a:spLocks noGrp="1"/>
          </p:cNvSpPr>
          <p:nvPr>
            <p:ph type="body" sz="quarter" idx="31" hasCustomPrompt="1"/>
          </p:nvPr>
        </p:nvSpPr>
        <p:spPr>
          <a:xfrm>
            <a:off x="6859277" y="1086099"/>
            <a:ext cx="4671296" cy="906480"/>
          </a:xfrm>
        </p:spPr>
        <p:txBody>
          <a:bodyPr anchor="ct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lv-LV" dirty="0"/>
              <a:t>Punkta neliels apraksts. Teksts pāris rindiņu apjomā. Punkta neliels apraksts. Teksts pāris rindiņu apjomā.</a:t>
            </a:r>
          </a:p>
        </p:txBody>
      </p:sp>
      <p:sp>
        <p:nvSpPr>
          <p:cNvPr id="4" name="Teksta vietturis 3">
            <a:extLst>
              <a:ext uri="{FF2B5EF4-FFF2-40B4-BE49-F238E27FC236}">
                <a16:creationId xmlns:a16="http://schemas.microsoft.com/office/drawing/2014/main" id="{294944D6-F0E1-4DD3-8D95-3CFB8E0D430F}"/>
              </a:ext>
            </a:extLst>
          </p:cNvPr>
          <p:cNvSpPr>
            <a:spLocks noGrp="1"/>
          </p:cNvSpPr>
          <p:nvPr>
            <p:ph type="body" sz="quarter" idx="32" hasCustomPrompt="1"/>
          </p:nvPr>
        </p:nvSpPr>
        <p:spPr>
          <a:xfrm>
            <a:off x="625475" y="3070225"/>
            <a:ext cx="4442914" cy="2717800"/>
          </a:xfrm>
        </p:spPr>
        <p:txBody>
          <a:bodyPr/>
          <a:lstStyle>
            <a:lvl1pPr>
              <a:spcBef>
                <a:spcPts val="0"/>
              </a:spcBef>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pic>
        <p:nvPicPr>
          <p:cNvPr id="15" name="Grafika 14">
            <a:extLst>
              <a:ext uri="{FF2B5EF4-FFF2-40B4-BE49-F238E27FC236}">
                <a16:creationId xmlns:a16="http://schemas.microsoft.com/office/drawing/2014/main" id="{8E955143-F292-4B8D-92CC-54668F8150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8C5B1485-265F-43F4-AAFA-A3BE0C36E264}"/>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3" name="Taisnstūris 22">
            <a:extLst>
              <a:ext uri="{FF2B5EF4-FFF2-40B4-BE49-F238E27FC236}">
                <a16:creationId xmlns:a16="http://schemas.microsoft.com/office/drawing/2014/main" id="{C8E184CE-198C-41AD-92A6-5D04E5141B1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5A167F2B-47B6-200F-0C6F-D0D9640D37AD}"/>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751620"/>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ulleti_teksts_4_tumšs">
    <p:bg>
      <p:bgRef idx="1001">
        <a:schemeClr val="bg1"/>
      </p:bgRef>
    </p:bg>
    <p:spTree>
      <p:nvGrpSpPr>
        <p:cNvPr id="1" name=""/>
        <p:cNvGrpSpPr/>
        <p:nvPr/>
      </p:nvGrpSpPr>
      <p:grpSpPr>
        <a:xfrm>
          <a:off x="0" y="0"/>
          <a:ext cx="0" cy="0"/>
          <a:chOff x="0" y="0"/>
          <a:chExt cx="0" cy="0"/>
        </a:xfrm>
      </p:grpSpPr>
      <p:sp>
        <p:nvSpPr>
          <p:cNvPr id="23" name="Ovāls 22">
            <a:extLst>
              <a:ext uri="{FF2B5EF4-FFF2-40B4-BE49-F238E27FC236}">
                <a16:creationId xmlns:a16="http://schemas.microsoft.com/office/drawing/2014/main" id="{956966CE-5BCD-4402-95FB-E871A8E60B7D}"/>
              </a:ext>
            </a:extLst>
          </p:cNvPr>
          <p:cNvSpPr/>
          <p:nvPr userDrawn="1"/>
        </p:nvSpPr>
        <p:spPr>
          <a:xfrm>
            <a:off x="6038222" y="341359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Ovāls 23">
            <a:extLst>
              <a:ext uri="{FF2B5EF4-FFF2-40B4-BE49-F238E27FC236}">
                <a16:creationId xmlns:a16="http://schemas.microsoft.com/office/drawing/2014/main" id="{BECFA931-7B55-433B-8FB6-521177EB6507}"/>
              </a:ext>
            </a:extLst>
          </p:cNvPr>
          <p:cNvSpPr/>
          <p:nvPr userDrawn="1"/>
        </p:nvSpPr>
        <p:spPr>
          <a:xfrm>
            <a:off x="6038222" y="210110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Ovāls 24">
            <a:extLst>
              <a:ext uri="{FF2B5EF4-FFF2-40B4-BE49-F238E27FC236}">
                <a16:creationId xmlns:a16="http://schemas.microsoft.com/office/drawing/2014/main" id="{678B6A61-9A45-4F25-8FE4-D6FB222B0139}"/>
              </a:ext>
            </a:extLst>
          </p:cNvPr>
          <p:cNvSpPr/>
          <p:nvPr userDrawn="1"/>
        </p:nvSpPr>
        <p:spPr>
          <a:xfrm>
            <a:off x="6038222" y="78862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Ovāls 25">
            <a:extLst>
              <a:ext uri="{FF2B5EF4-FFF2-40B4-BE49-F238E27FC236}">
                <a16:creationId xmlns:a16="http://schemas.microsoft.com/office/drawing/2014/main" id="{BD05AE54-F88D-4810-B3E0-6789844D2561}"/>
              </a:ext>
            </a:extLst>
          </p:cNvPr>
          <p:cNvSpPr/>
          <p:nvPr userDrawn="1"/>
        </p:nvSpPr>
        <p:spPr>
          <a:xfrm>
            <a:off x="6038222" y="473971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6169494" y="924358"/>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6169494" y="2230353"/>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7228552" y="766061"/>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7228552" y="1124564"/>
            <a:ext cx="4296827" cy="598935"/>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7228552" y="2088601"/>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7228552" y="2447103"/>
            <a:ext cx="4296827" cy="598936"/>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169494" y="3539540"/>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228552" y="3397788"/>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228552" y="3756291"/>
            <a:ext cx="4296827" cy="598934"/>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1" y="0"/>
            <a:ext cx="5329451" cy="61035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5695060"/>
            <a:ext cx="5329450" cy="1162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fika 20">
            <a:extLst>
              <a:ext uri="{FF2B5EF4-FFF2-40B4-BE49-F238E27FC236}">
                <a16:creationId xmlns:a16="http://schemas.microsoft.com/office/drawing/2014/main" id="{8D53B549-2A69-4803-85AF-7617A0DD30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4"/>
            <a:ext cx="4045864" cy="771983"/>
          </a:xfrm>
        </p:spPr>
        <p:txBody>
          <a:bodyPr anchor="t">
            <a:noAutofit/>
          </a:bodyPr>
          <a:lstStyle>
            <a:lvl1pPr algn="l">
              <a:lnSpc>
                <a:spcPct val="100000"/>
              </a:lnSpc>
              <a:defRPr sz="3600">
                <a:solidFill>
                  <a:schemeClr val="bg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317" y="2211820"/>
            <a:ext cx="4045865" cy="2401123"/>
          </a:xfrm>
        </p:spPr>
        <p:txBody>
          <a:bodyPr>
            <a:noAutofit/>
          </a:bodyPr>
          <a:lstStyle>
            <a:lvl1pPr>
              <a:lnSpc>
                <a:spcPct val="100000"/>
              </a:lnSpc>
              <a:spcBef>
                <a:spcPts val="0"/>
              </a:spcBef>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169494" y="4864662"/>
            <a:ext cx="699943" cy="699944"/>
          </a:xfrm>
        </p:spPr>
        <p:txBody>
          <a:bodyPr/>
          <a:lstStyle>
            <a:lvl1pPr algn="ctr">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228552" y="4709262"/>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228552" y="5067764"/>
            <a:ext cx="4296827" cy="620633"/>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8E758E8F-5544-492D-A185-D16BDF229F3C}"/>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7" name="Taisnstūris 26">
            <a:extLst>
              <a:ext uri="{FF2B5EF4-FFF2-40B4-BE49-F238E27FC236}">
                <a16:creationId xmlns:a16="http://schemas.microsoft.com/office/drawing/2014/main" id="{96248490-5A18-4E49-9E95-CC9F1B9F9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614868C7-E0B7-705D-3ACE-ABE89A559662}"/>
              </a:ext>
            </a:extLst>
          </p:cNvPr>
          <p:cNvSpPr>
            <a:spLocks noGrp="1"/>
          </p:cNvSpPr>
          <p:nvPr>
            <p:ph type="ftr" sz="quarter" idx="34"/>
          </p:nvPr>
        </p:nvSpPr>
        <p:spPr>
          <a:xfrm>
            <a:off x="6038222" y="62748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0744262"/>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bulleti_teksts_4_tumšs">
    <p:bg>
      <p:bgRef idx="1001">
        <a:schemeClr val="bg1"/>
      </p:bgRef>
    </p:bg>
    <p:spTree>
      <p:nvGrpSpPr>
        <p:cNvPr id="1" name=""/>
        <p:cNvGrpSpPr/>
        <p:nvPr/>
      </p:nvGrpSpPr>
      <p:grpSpPr>
        <a:xfrm>
          <a:off x="0" y="0"/>
          <a:ext cx="0" cy="0"/>
          <a:chOff x="0" y="0"/>
          <a:chExt cx="0" cy="0"/>
        </a:xfrm>
      </p:grpSpPr>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6169494" y="924358"/>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6169494" y="2230353"/>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7228552" y="766061"/>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7228552" y="1124564"/>
            <a:ext cx="4296827" cy="598935"/>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7228552" y="2088601"/>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7228552" y="2447103"/>
            <a:ext cx="4296827" cy="598936"/>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169494" y="3539540"/>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228552" y="3397788"/>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228552" y="3756291"/>
            <a:ext cx="4296827" cy="598934"/>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Taisnstūris 2">
            <a:extLst>
              <a:ext uri="{FF2B5EF4-FFF2-40B4-BE49-F238E27FC236}">
                <a16:creationId xmlns:a16="http://schemas.microsoft.com/office/drawing/2014/main" id="{DE7D74FA-10D0-44B0-88AA-AE153A8ABB4C}"/>
              </a:ext>
            </a:extLst>
          </p:cNvPr>
          <p:cNvSpPr/>
          <p:nvPr userDrawn="1"/>
        </p:nvSpPr>
        <p:spPr>
          <a:xfrm>
            <a:off x="-1" y="0"/>
            <a:ext cx="5329451" cy="61035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a:extLst>
              <a:ext uri="{FF2B5EF4-FFF2-40B4-BE49-F238E27FC236}">
                <a16:creationId xmlns:a16="http://schemas.microsoft.com/office/drawing/2014/main" id="{248EB142-0B4D-46FB-8816-B224ACF70B99}"/>
              </a:ext>
            </a:extLst>
          </p:cNvPr>
          <p:cNvSpPr/>
          <p:nvPr userDrawn="1"/>
        </p:nvSpPr>
        <p:spPr>
          <a:xfrm>
            <a:off x="-1" y="5695060"/>
            <a:ext cx="5329450" cy="1162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1" name="Grafika 20">
            <a:extLst>
              <a:ext uri="{FF2B5EF4-FFF2-40B4-BE49-F238E27FC236}">
                <a16:creationId xmlns:a16="http://schemas.microsoft.com/office/drawing/2014/main" id="{8D53B549-2A69-4803-85AF-7617A0DD30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4"/>
            <a:ext cx="4045864" cy="771983"/>
          </a:xfrm>
        </p:spPr>
        <p:txBody>
          <a:bodyPr anchor="t">
            <a:noAutofit/>
          </a:bodyPr>
          <a:lstStyle>
            <a:lvl1pPr algn="l">
              <a:lnSpc>
                <a:spcPct val="100000"/>
              </a:lnSpc>
              <a:defRPr sz="3600">
                <a:solidFill>
                  <a:schemeClr val="bg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317" y="2211820"/>
            <a:ext cx="4045865" cy="2401123"/>
          </a:xfrm>
        </p:spPr>
        <p:txBody>
          <a:bodyPr>
            <a:noAutofit/>
          </a:bodyPr>
          <a:lstStyle>
            <a:lvl1pPr>
              <a:lnSpc>
                <a:spcPct val="100000"/>
              </a:lnSpc>
              <a:spcBef>
                <a:spcPts val="0"/>
              </a:spcBef>
              <a:spcAft>
                <a:spcPts val="1000"/>
              </a:spcAft>
              <a:defRPr sz="20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169494" y="4864662"/>
            <a:ext cx="699943" cy="699944"/>
          </a:xfrm>
        </p:spPr>
        <p:txBody>
          <a:bodyPr/>
          <a:lstStyle>
            <a:lvl1pPr algn="ctr">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228552" y="4709262"/>
            <a:ext cx="4296827" cy="427038"/>
          </a:xfrm>
        </p:spPr>
        <p:txBody>
          <a:bodyPr>
            <a:noAutofit/>
          </a:bodyPr>
          <a:lstStyle>
            <a:lvl1pPr>
              <a:lnSpc>
                <a:spcPct val="100000"/>
              </a:lnSpc>
              <a:spcBef>
                <a:spcPts val="0"/>
              </a:spcBef>
              <a:spcAft>
                <a:spcPts val="1000"/>
              </a:spcAft>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228552" y="5067764"/>
            <a:ext cx="4296827" cy="620633"/>
          </a:xfrm>
        </p:spPr>
        <p:txBody>
          <a:bodyPr>
            <a:noAutofit/>
          </a:bodyPr>
          <a:lstStyle>
            <a:lvl1pPr>
              <a:lnSpc>
                <a:spcPct val="100000"/>
              </a:lnSpc>
              <a:spcBef>
                <a:spcPts val="0"/>
              </a:spcBef>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8E758E8F-5544-492D-A185-D16BDF229F3C}"/>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7" name="Taisnstūris 26">
            <a:extLst>
              <a:ext uri="{FF2B5EF4-FFF2-40B4-BE49-F238E27FC236}">
                <a16:creationId xmlns:a16="http://schemas.microsoft.com/office/drawing/2014/main" id="{96248490-5A18-4E49-9E95-CC9F1B9F9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614868C7-E0B7-705D-3ACE-ABE89A559662}"/>
              </a:ext>
            </a:extLst>
          </p:cNvPr>
          <p:cNvSpPr>
            <a:spLocks noGrp="1"/>
          </p:cNvSpPr>
          <p:nvPr>
            <p:ph type="ftr" sz="quarter" idx="34"/>
          </p:nvPr>
        </p:nvSpPr>
        <p:spPr>
          <a:xfrm>
            <a:off x="6038222" y="6274800"/>
            <a:ext cx="2304000" cy="360000"/>
          </a:xfrm>
        </p:spPr>
        <p:txBody>
          <a:bodyPr/>
          <a:lstStyle>
            <a:lvl1pPr algn="l">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1049824"/>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ulleti_teksts_4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H="1">
            <a:off x="5329450" y="-1"/>
            <a:ext cx="686255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2" name="Taisnstūris 41">
            <a:extLst>
              <a:ext uri="{FF2B5EF4-FFF2-40B4-BE49-F238E27FC236}">
                <a16:creationId xmlns:a16="http://schemas.microsoft.com/office/drawing/2014/main" id="{03232675-CCFB-41FE-9162-FF4531A82FD0}"/>
              </a:ext>
            </a:extLst>
          </p:cNvPr>
          <p:cNvSpPr/>
          <p:nvPr userDrawn="1"/>
        </p:nvSpPr>
        <p:spPr>
          <a:xfrm>
            <a:off x="-1" y="5695060"/>
            <a:ext cx="5329450" cy="1162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6" name="Ovāls 35">
            <a:extLst>
              <a:ext uri="{FF2B5EF4-FFF2-40B4-BE49-F238E27FC236}">
                <a16:creationId xmlns:a16="http://schemas.microsoft.com/office/drawing/2014/main" id="{DCD08A1D-E2D1-4DF3-9A89-156E435F1694}"/>
              </a:ext>
            </a:extLst>
          </p:cNvPr>
          <p:cNvSpPr/>
          <p:nvPr userDrawn="1"/>
        </p:nvSpPr>
        <p:spPr>
          <a:xfrm>
            <a:off x="6038222" y="3413590"/>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7" name="Ovāls 36">
            <a:extLst>
              <a:ext uri="{FF2B5EF4-FFF2-40B4-BE49-F238E27FC236}">
                <a16:creationId xmlns:a16="http://schemas.microsoft.com/office/drawing/2014/main" id="{4DF5F47C-C980-4E83-B9A5-4F8918842A84}"/>
              </a:ext>
            </a:extLst>
          </p:cNvPr>
          <p:cNvSpPr/>
          <p:nvPr userDrawn="1"/>
        </p:nvSpPr>
        <p:spPr>
          <a:xfrm>
            <a:off x="6038222" y="210110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8" name="Ovāls 37">
            <a:extLst>
              <a:ext uri="{FF2B5EF4-FFF2-40B4-BE49-F238E27FC236}">
                <a16:creationId xmlns:a16="http://schemas.microsoft.com/office/drawing/2014/main" id="{66D88B28-D4C3-4A69-BDD0-4CA10FF0D5EB}"/>
              </a:ext>
            </a:extLst>
          </p:cNvPr>
          <p:cNvSpPr/>
          <p:nvPr userDrawn="1"/>
        </p:nvSpPr>
        <p:spPr>
          <a:xfrm>
            <a:off x="6038222" y="78862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9" name="Ovāls 38">
            <a:extLst>
              <a:ext uri="{FF2B5EF4-FFF2-40B4-BE49-F238E27FC236}">
                <a16:creationId xmlns:a16="http://schemas.microsoft.com/office/drawing/2014/main" id="{6EEF60BC-0B24-4263-AA9D-28CEE6427DA0}"/>
              </a:ext>
            </a:extLst>
          </p:cNvPr>
          <p:cNvSpPr/>
          <p:nvPr userDrawn="1"/>
        </p:nvSpPr>
        <p:spPr>
          <a:xfrm>
            <a:off x="6038222" y="473971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4"/>
            <a:ext cx="4045864"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317" y="2211820"/>
            <a:ext cx="4045865"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pic>
        <p:nvPicPr>
          <p:cNvPr id="23" name="Grafika 22">
            <a:extLst>
              <a:ext uri="{FF2B5EF4-FFF2-40B4-BE49-F238E27FC236}">
                <a16:creationId xmlns:a16="http://schemas.microsoft.com/office/drawing/2014/main" id="{E6DFA8C9-E26A-47C4-8308-0418D95638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4" name="Tiešsaistes attēla vietturis 5">
            <a:extLst>
              <a:ext uri="{FF2B5EF4-FFF2-40B4-BE49-F238E27FC236}">
                <a16:creationId xmlns:a16="http://schemas.microsoft.com/office/drawing/2014/main" id="{03F20032-EADC-47B1-9E04-C502501A4C98}"/>
              </a:ext>
            </a:extLst>
          </p:cNvPr>
          <p:cNvSpPr>
            <a:spLocks noGrp="1"/>
          </p:cNvSpPr>
          <p:nvPr>
            <p:ph type="clipArt" sz="quarter" idx="10" hasCustomPrompt="1"/>
          </p:nvPr>
        </p:nvSpPr>
        <p:spPr>
          <a:xfrm>
            <a:off x="6169494" y="924358"/>
            <a:ext cx="699943" cy="699944"/>
          </a:xfrm>
        </p:spPr>
        <p:txBody>
          <a:bodyPr/>
          <a:lstStyle>
            <a:lvl1pPr algn="ctr">
              <a:defRPr sz="1400">
                <a:solidFill>
                  <a:schemeClr val="tx1"/>
                </a:solidFill>
              </a:defRPr>
            </a:lvl1pPr>
          </a:lstStyle>
          <a:p>
            <a:r>
              <a:rPr lang="lv-LV" dirty="0"/>
              <a:t>ikona</a:t>
            </a:r>
          </a:p>
        </p:txBody>
      </p:sp>
      <p:sp>
        <p:nvSpPr>
          <p:cNvPr id="25" name="Tiešsaistes attēla vietturis 5">
            <a:extLst>
              <a:ext uri="{FF2B5EF4-FFF2-40B4-BE49-F238E27FC236}">
                <a16:creationId xmlns:a16="http://schemas.microsoft.com/office/drawing/2014/main" id="{793AFECC-F4F5-42A8-AA46-F9C30A95DBCD}"/>
              </a:ext>
            </a:extLst>
          </p:cNvPr>
          <p:cNvSpPr>
            <a:spLocks noGrp="1"/>
          </p:cNvSpPr>
          <p:nvPr>
            <p:ph type="clipArt" sz="quarter" idx="11" hasCustomPrompt="1"/>
          </p:nvPr>
        </p:nvSpPr>
        <p:spPr>
          <a:xfrm>
            <a:off x="6169494" y="2230353"/>
            <a:ext cx="699943" cy="699944"/>
          </a:xfrm>
        </p:spPr>
        <p:txBody>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4A26AAF2-435D-4BA6-B49B-7BA11FA40F07}"/>
              </a:ext>
            </a:extLst>
          </p:cNvPr>
          <p:cNvSpPr>
            <a:spLocks noGrp="1"/>
          </p:cNvSpPr>
          <p:nvPr>
            <p:ph type="body" sz="quarter" idx="12" hasCustomPrompt="1"/>
          </p:nvPr>
        </p:nvSpPr>
        <p:spPr>
          <a:xfrm>
            <a:off x="7228552" y="766061"/>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7" name="Teksta vietturis 13">
            <a:extLst>
              <a:ext uri="{FF2B5EF4-FFF2-40B4-BE49-F238E27FC236}">
                <a16:creationId xmlns:a16="http://schemas.microsoft.com/office/drawing/2014/main" id="{57186BD9-B891-4379-AB40-185CD5C3C65F}"/>
              </a:ext>
            </a:extLst>
          </p:cNvPr>
          <p:cNvSpPr>
            <a:spLocks noGrp="1"/>
          </p:cNvSpPr>
          <p:nvPr>
            <p:ph type="body" sz="quarter" idx="13" hasCustomPrompt="1"/>
          </p:nvPr>
        </p:nvSpPr>
        <p:spPr>
          <a:xfrm>
            <a:off x="7228552" y="1124564"/>
            <a:ext cx="4296827" cy="598935"/>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8" name="Teksta vietturis 8">
            <a:extLst>
              <a:ext uri="{FF2B5EF4-FFF2-40B4-BE49-F238E27FC236}">
                <a16:creationId xmlns:a16="http://schemas.microsoft.com/office/drawing/2014/main" id="{080C6694-620C-420D-A488-AD964A6C6F1B}"/>
              </a:ext>
            </a:extLst>
          </p:cNvPr>
          <p:cNvSpPr>
            <a:spLocks noGrp="1"/>
          </p:cNvSpPr>
          <p:nvPr>
            <p:ph type="body" sz="quarter" idx="14" hasCustomPrompt="1"/>
          </p:nvPr>
        </p:nvSpPr>
        <p:spPr>
          <a:xfrm>
            <a:off x="7228552" y="2088601"/>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A0A56444-ED9A-44F3-8744-4FE61682C440}"/>
              </a:ext>
            </a:extLst>
          </p:cNvPr>
          <p:cNvSpPr>
            <a:spLocks noGrp="1"/>
          </p:cNvSpPr>
          <p:nvPr>
            <p:ph type="body" sz="quarter" idx="15" hasCustomPrompt="1"/>
          </p:nvPr>
        </p:nvSpPr>
        <p:spPr>
          <a:xfrm>
            <a:off x="7228552" y="2447103"/>
            <a:ext cx="4296827" cy="598936"/>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0" name="Tiešsaistes attēla vietturis 5">
            <a:extLst>
              <a:ext uri="{FF2B5EF4-FFF2-40B4-BE49-F238E27FC236}">
                <a16:creationId xmlns:a16="http://schemas.microsoft.com/office/drawing/2014/main" id="{35DEF7E3-7890-4018-81EB-0A73B1E2E114}"/>
              </a:ext>
            </a:extLst>
          </p:cNvPr>
          <p:cNvSpPr>
            <a:spLocks noGrp="1"/>
          </p:cNvSpPr>
          <p:nvPr>
            <p:ph type="clipArt" sz="quarter" idx="26" hasCustomPrompt="1"/>
          </p:nvPr>
        </p:nvSpPr>
        <p:spPr>
          <a:xfrm>
            <a:off x="6169494" y="3539540"/>
            <a:ext cx="699943" cy="699944"/>
          </a:xfrm>
        </p:spPr>
        <p:txBody>
          <a:bodyPr/>
          <a:lstStyle>
            <a:lvl1pPr algn="ctr">
              <a:defRPr sz="1400">
                <a:solidFill>
                  <a:schemeClr val="tx1"/>
                </a:solidFill>
              </a:defRPr>
            </a:lvl1pPr>
          </a:lstStyle>
          <a:p>
            <a:r>
              <a:rPr lang="lv-LV" dirty="0"/>
              <a:t>ikona</a:t>
            </a:r>
          </a:p>
        </p:txBody>
      </p:sp>
      <p:sp>
        <p:nvSpPr>
          <p:cNvPr id="31" name="Teksta vietturis 8">
            <a:extLst>
              <a:ext uri="{FF2B5EF4-FFF2-40B4-BE49-F238E27FC236}">
                <a16:creationId xmlns:a16="http://schemas.microsoft.com/office/drawing/2014/main" id="{52498BFB-F30F-42D6-A062-5E2E879F8BCD}"/>
              </a:ext>
            </a:extLst>
          </p:cNvPr>
          <p:cNvSpPr>
            <a:spLocks noGrp="1"/>
          </p:cNvSpPr>
          <p:nvPr>
            <p:ph type="body" sz="quarter" idx="27" hasCustomPrompt="1"/>
          </p:nvPr>
        </p:nvSpPr>
        <p:spPr>
          <a:xfrm>
            <a:off x="7228552" y="3397788"/>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2" name="Teksta vietturis 13">
            <a:extLst>
              <a:ext uri="{FF2B5EF4-FFF2-40B4-BE49-F238E27FC236}">
                <a16:creationId xmlns:a16="http://schemas.microsoft.com/office/drawing/2014/main" id="{2C925CB9-4E83-4462-9C0F-74C6CC6D7ED1}"/>
              </a:ext>
            </a:extLst>
          </p:cNvPr>
          <p:cNvSpPr>
            <a:spLocks noGrp="1"/>
          </p:cNvSpPr>
          <p:nvPr>
            <p:ph type="body" sz="quarter" idx="28" hasCustomPrompt="1"/>
          </p:nvPr>
        </p:nvSpPr>
        <p:spPr>
          <a:xfrm>
            <a:off x="7228552" y="3756291"/>
            <a:ext cx="4296827" cy="598934"/>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3" name="Tiešsaistes attēla vietturis 5">
            <a:extLst>
              <a:ext uri="{FF2B5EF4-FFF2-40B4-BE49-F238E27FC236}">
                <a16:creationId xmlns:a16="http://schemas.microsoft.com/office/drawing/2014/main" id="{68547A8C-E222-48C5-B8E6-D8C970B64B8E}"/>
              </a:ext>
            </a:extLst>
          </p:cNvPr>
          <p:cNvSpPr>
            <a:spLocks noGrp="1"/>
          </p:cNvSpPr>
          <p:nvPr>
            <p:ph type="clipArt" sz="quarter" idx="30" hasCustomPrompt="1"/>
          </p:nvPr>
        </p:nvSpPr>
        <p:spPr>
          <a:xfrm>
            <a:off x="6169494" y="4864662"/>
            <a:ext cx="699943" cy="699944"/>
          </a:xfrm>
        </p:spPr>
        <p:txBody>
          <a:bodyPr/>
          <a:lstStyle>
            <a:lvl1pPr algn="ctr">
              <a:defRPr sz="1400">
                <a:solidFill>
                  <a:schemeClr val="tx1"/>
                </a:solidFill>
              </a:defRPr>
            </a:lvl1pPr>
          </a:lstStyle>
          <a:p>
            <a:r>
              <a:rPr lang="lv-LV" dirty="0"/>
              <a:t>ikona</a:t>
            </a:r>
          </a:p>
        </p:txBody>
      </p:sp>
      <p:sp>
        <p:nvSpPr>
          <p:cNvPr id="34" name="Teksta vietturis 8">
            <a:extLst>
              <a:ext uri="{FF2B5EF4-FFF2-40B4-BE49-F238E27FC236}">
                <a16:creationId xmlns:a16="http://schemas.microsoft.com/office/drawing/2014/main" id="{F4D1F123-6061-43C0-A52D-C2B8A9AD5846}"/>
              </a:ext>
            </a:extLst>
          </p:cNvPr>
          <p:cNvSpPr>
            <a:spLocks noGrp="1"/>
          </p:cNvSpPr>
          <p:nvPr>
            <p:ph type="body" sz="quarter" idx="31" hasCustomPrompt="1"/>
          </p:nvPr>
        </p:nvSpPr>
        <p:spPr>
          <a:xfrm>
            <a:off x="7228552" y="4709262"/>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5" name="Teksta vietturis 13">
            <a:extLst>
              <a:ext uri="{FF2B5EF4-FFF2-40B4-BE49-F238E27FC236}">
                <a16:creationId xmlns:a16="http://schemas.microsoft.com/office/drawing/2014/main" id="{BF1B8BE7-05EA-41CC-844D-F8C5DF4186DB}"/>
              </a:ext>
            </a:extLst>
          </p:cNvPr>
          <p:cNvSpPr>
            <a:spLocks noGrp="1"/>
          </p:cNvSpPr>
          <p:nvPr>
            <p:ph type="body" sz="quarter" idx="32" hasCustomPrompt="1"/>
          </p:nvPr>
        </p:nvSpPr>
        <p:spPr>
          <a:xfrm>
            <a:off x="7228552" y="5067764"/>
            <a:ext cx="4296827" cy="62063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20EA176C-58CA-477B-850D-2C22E8FF05C5}"/>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40" name="Taisnstūris 39">
            <a:extLst>
              <a:ext uri="{FF2B5EF4-FFF2-40B4-BE49-F238E27FC236}">
                <a16:creationId xmlns:a16="http://schemas.microsoft.com/office/drawing/2014/main" id="{2B04D10F-5CBF-410C-89D2-32226ACD0F1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916EA66C-3DFC-4002-92A5-CA62C33BB2D3}"/>
              </a:ext>
            </a:extLst>
          </p:cNvPr>
          <p:cNvSpPr>
            <a:spLocks noGrp="1"/>
          </p:cNvSpPr>
          <p:nvPr>
            <p:ph type="ftr" sz="quarter" idx="34"/>
          </p:nvPr>
        </p:nvSpPr>
        <p:spPr>
          <a:xfrm>
            <a:off x="6038222" y="6282000"/>
            <a:ext cx="2304000" cy="360000"/>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815268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bulleti_teksts_4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H="1">
            <a:off x="5329450" y="-1"/>
            <a:ext cx="686255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2" name="Taisnstūris 41">
            <a:extLst>
              <a:ext uri="{FF2B5EF4-FFF2-40B4-BE49-F238E27FC236}">
                <a16:creationId xmlns:a16="http://schemas.microsoft.com/office/drawing/2014/main" id="{03232675-CCFB-41FE-9162-FF4531A82FD0}"/>
              </a:ext>
            </a:extLst>
          </p:cNvPr>
          <p:cNvSpPr/>
          <p:nvPr userDrawn="1"/>
        </p:nvSpPr>
        <p:spPr>
          <a:xfrm>
            <a:off x="-1" y="5695060"/>
            <a:ext cx="5329450" cy="1162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4"/>
            <a:ext cx="4045864" cy="77198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317" y="2211820"/>
            <a:ext cx="4045865" cy="2401123"/>
          </a:xfrm>
        </p:spPr>
        <p:txBody>
          <a:bodyP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pic>
        <p:nvPicPr>
          <p:cNvPr id="23" name="Grafika 22">
            <a:extLst>
              <a:ext uri="{FF2B5EF4-FFF2-40B4-BE49-F238E27FC236}">
                <a16:creationId xmlns:a16="http://schemas.microsoft.com/office/drawing/2014/main" id="{E6DFA8C9-E26A-47C4-8308-0418D95638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4" name="Tiešsaistes attēla vietturis 5">
            <a:extLst>
              <a:ext uri="{FF2B5EF4-FFF2-40B4-BE49-F238E27FC236}">
                <a16:creationId xmlns:a16="http://schemas.microsoft.com/office/drawing/2014/main" id="{03F20032-EADC-47B1-9E04-C502501A4C98}"/>
              </a:ext>
            </a:extLst>
          </p:cNvPr>
          <p:cNvSpPr>
            <a:spLocks noGrp="1"/>
          </p:cNvSpPr>
          <p:nvPr>
            <p:ph type="clipArt" sz="quarter" idx="10" hasCustomPrompt="1"/>
          </p:nvPr>
        </p:nvSpPr>
        <p:spPr>
          <a:xfrm>
            <a:off x="6169494" y="924358"/>
            <a:ext cx="699943" cy="699944"/>
          </a:xfrm>
        </p:spPr>
        <p:txBody>
          <a:bodyPr/>
          <a:lstStyle>
            <a:lvl1pPr algn="ctr">
              <a:defRPr sz="1400">
                <a:solidFill>
                  <a:schemeClr val="tx1"/>
                </a:solidFill>
              </a:defRPr>
            </a:lvl1pPr>
          </a:lstStyle>
          <a:p>
            <a:r>
              <a:rPr lang="lv-LV" dirty="0"/>
              <a:t>ikona</a:t>
            </a:r>
          </a:p>
        </p:txBody>
      </p:sp>
      <p:sp>
        <p:nvSpPr>
          <p:cNvPr id="25" name="Tiešsaistes attēla vietturis 5">
            <a:extLst>
              <a:ext uri="{FF2B5EF4-FFF2-40B4-BE49-F238E27FC236}">
                <a16:creationId xmlns:a16="http://schemas.microsoft.com/office/drawing/2014/main" id="{793AFECC-F4F5-42A8-AA46-F9C30A95DBCD}"/>
              </a:ext>
            </a:extLst>
          </p:cNvPr>
          <p:cNvSpPr>
            <a:spLocks noGrp="1"/>
          </p:cNvSpPr>
          <p:nvPr>
            <p:ph type="clipArt" sz="quarter" idx="11" hasCustomPrompt="1"/>
          </p:nvPr>
        </p:nvSpPr>
        <p:spPr>
          <a:xfrm>
            <a:off x="6169494" y="2230353"/>
            <a:ext cx="699943" cy="699944"/>
          </a:xfrm>
        </p:spPr>
        <p:txBody>
          <a:bodyPr/>
          <a:lstStyle>
            <a:lvl1pPr algn="ctr">
              <a:defRPr sz="1400">
                <a:solidFill>
                  <a:schemeClr val="tx1"/>
                </a:solidFill>
              </a:defRPr>
            </a:lvl1pPr>
          </a:lstStyle>
          <a:p>
            <a:r>
              <a:rPr lang="lv-LV" dirty="0"/>
              <a:t>ikona</a:t>
            </a:r>
          </a:p>
        </p:txBody>
      </p:sp>
      <p:sp>
        <p:nvSpPr>
          <p:cNvPr id="26" name="Teksta vietturis 8">
            <a:extLst>
              <a:ext uri="{FF2B5EF4-FFF2-40B4-BE49-F238E27FC236}">
                <a16:creationId xmlns:a16="http://schemas.microsoft.com/office/drawing/2014/main" id="{4A26AAF2-435D-4BA6-B49B-7BA11FA40F07}"/>
              </a:ext>
            </a:extLst>
          </p:cNvPr>
          <p:cNvSpPr>
            <a:spLocks noGrp="1"/>
          </p:cNvSpPr>
          <p:nvPr>
            <p:ph type="body" sz="quarter" idx="12" hasCustomPrompt="1"/>
          </p:nvPr>
        </p:nvSpPr>
        <p:spPr>
          <a:xfrm>
            <a:off x="7228552" y="766061"/>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7" name="Teksta vietturis 13">
            <a:extLst>
              <a:ext uri="{FF2B5EF4-FFF2-40B4-BE49-F238E27FC236}">
                <a16:creationId xmlns:a16="http://schemas.microsoft.com/office/drawing/2014/main" id="{57186BD9-B891-4379-AB40-185CD5C3C65F}"/>
              </a:ext>
            </a:extLst>
          </p:cNvPr>
          <p:cNvSpPr>
            <a:spLocks noGrp="1"/>
          </p:cNvSpPr>
          <p:nvPr>
            <p:ph type="body" sz="quarter" idx="13" hasCustomPrompt="1"/>
          </p:nvPr>
        </p:nvSpPr>
        <p:spPr>
          <a:xfrm>
            <a:off x="7228552" y="1124564"/>
            <a:ext cx="4296827" cy="598935"/>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8" name="Teksta vietturis 8">
            <a:extLst>
              <a:ext uri="{FF2B5EF4-FFF2-40B4-BE49-F238E27FC236}">
                <a16:creationId xmlns:a16="http://schemas.microsoft.com/office/drawing/2014/main" id="{080C6694-620C-420D-A488-AD964A6C6F1B}"/>
              </a:ext>
            </a:extLst>
          </p:cNvPr>
          <p:cNvSpPr>
            <a:spLocks noGrp="1"/>
          </p:cNvSpPr>
          <p:nvPr>
            <p:ph type="body" sz="quarter" idx="14" hasCustomPrompt="1"/>
          </p:nvPr>
        </p:nvSpPr>
        <p:spPr>
          <a:xfrm>
            <a:off x="7228552" y="2088601"/>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9" name="Teksta vietturis 13">
            <a:extLst>
              <a:ext uri="{FF2B5EF4-FFF2-40B4-BE49-F238E27FC236}">
                <a16:creationId xmlns:a16="http://schemas.microsoft.com/office/drawing/2014/main" id="{A0A56444-ED9A-44F3-8744-4FE61682C440}"/>
              </a:ext>
            </a:extLst>
          </p:cNvPr>
          <p:cNvSpPr>
            <a:spLocks noGrp="1"/>
          </p:cNvSpPr>
          <p:nvPr>
            <p:ph type="body" sz="quarter" idx="15" hasCustomPrompt="1"/>
          </p:nvPr>
        </p:nvSpPr>
        <p:spPr>
          <a:xfrm>
            <a:off x="7228552" y="2447103"/>
            <a:ext cx="4296827" cy="598936"/>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0" name="Tiešsaistes attēla vietturis 5">
            <a:extLst>
              <a:ext uri="{FF2B5EF4-FFF2-40B4-BE49-F238E27FC236}">
                <a16:creationId xmlns:a16="http://schemas.microsoft.com/office/drawing/2014/main" id="{35DEF7E3-7890-4018-81EB-0A73B1E2E114}"/>
              </a:ext>
            </a:extLst>
          </p:cNvPr>
          <p:cNvSpPr>
            <a:spLocks noGrp="1"/>
          </p:cNvSpPr>
          <p:nvPr>
            <p:ph type="clipArt" sz="quarter" idx="26" hasCustomPrompt="1"/>
          </p:nvPr>
        </p:nvSpPr>
        <p:spPr>
          <a:xfrm>
            <a:off x="6169494" y="3539540"/>
            <a:ext cx="699943" cy="699944"/>
          </a:xfrm>
        </p:spPr>
        <p:txBody>
          <a:bodyPr/>
          <a:lstStyle>
            <a:lvl1pPr algn="ctr">
              <a:defRPr sz="1400">
                <a:solidFill>
                  <a:schemeClr val="tx1"/>
                </a:solidFill>
              </a:defRPr>
            </a:lvl1pPr>
          </a:lstStyle>
          <a:p>
            <a:r>
              <a:rPr lang="lv-LV" dirty="0"/>
              <a:t>ikona</a:t>
            </a:r>
          </a:p>
        </p:txBody>
      </p:sp>
      <p:sp>
        <p:nvSpPr>
          <p:cNvPr id="31" name="Teksta vietturis 8">
            <a:extLst>
              <a:ext uri="{FF2B5EF4-FFF2-40B4-BE49-F238E27FC236}">
                <a16:creationId xmlns:a16="http://schemas.microsoft.com/office/drawing/2014/main" id="{52498BFB-F30F-42D6-A062-5E2E879F8BCD}"/>
              </a:ext>
            </a:extLst>
          </p:cNvPr>
          <p:cNvSpPr>
            <a:spLocks noGrp="1"/>
          </p:cNvSpPr>
          <p:nvPr>
            <p:ph type="body" sz="quarter" idx="27" hasCustomPrompt="1"/>
          </p:nvPr>
        </p:nvSpPr>
        <p:spPr>
          <a:xfrm>
            <a:off x="7228552" y="3397788"/>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2" name="Teksta vietturis 13">
            <a:extLst>
              <a:ext uri="{FF2B5EF4-FFF2-40B4-BE49-F238E27FC236}">
                <a16:creationId xmlns:a16="http://schemas.microsoft.com/office/drawing/2014/main" id="{2C925CB9-4E83-4462-9C0F-74C6CC6D7ED1}"/>
              </a:ext>
            </a:extLst>
          </p:cNvPr>
          <p:cNvSpPr>
            <a:spLocks noGrp="1"/>
          </p:cNvSpPr>
          <p:nvPr>
            <p:ph type="body" sz="quarter" idx="28" hasCustomPrompt="1"/>
          </p:nvPr>
        </p:nvSpPr>
        <p:spPr>
          <a:xfrm>
            <a:off x="7228552" y="3756291"/>
            <a:ext cx="4296827" cy="598934"/>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3" name="Tiešsaistes attēla vietturis 5">
            <a:extLst>
              <a:ext uri="{FF2B5EF4-FFF2-40B4-BE49-F238E27FC236}">
                <a16:creationId xmlns:a16="http://schemas.microsoft.com/office/drawing/2014/main" id="{68547A8C-E222-48C5-B8E6-D8C970B64B8E}"/>
              </a:ext>
            </a:extLst>
          </p:cNvPr>
          <p:cNvSpPr>
            <a:spLocks noGrp="1"/>
          </p:cNvSpPr>
          <p:nvPr>
            <p:ph type="clipArt" sz="quarter" idx="30" hasCustomPrompt="1"/>
          </p:nvPr>
        </p:nvSpPr>
        <p:spPr>
          <a:xfrm>
            <a:off x="6169494" y="4864662"/>
            <a:ext cx="699943" cy="699944"/>
          </a:xfrm>
        </p:spPr>
        <p:txBody>
          <a:bodyPr/>
          <a:lstStyle>
            <a:lvl1pPr algn="ctr">
              <a:defRPr sz="1400">
                <a:solidFill>
                  <a:schemeClr val="tx1"/>
                </a:solidFill>
              </a:defRPr>
            </a:lvl1pPr>
          </a:lstStyle>
          <a:p>
            <a:r>
              <a:rPr lang="lv-LV" dirty="0"/>
              <a:t>ikona</a:t>
            </a:r>
          </a:p>
        </p:txBody>
      </p:sp>
      <p:sp>
        <p:nvSpPr>
          <p:cNvPr id="34" name="Teksta vietturis 8">
            <a:extLst>
              <a:ext uri="{FF2B5EF4-FFF2-40B4-BE49-F238E27FC236}">
                <a16:creationId xmlns:a16="http://schemas.microsoft.com/office/drawing/2014/main" id="{F4D1F123-6061-43C0-A52D-C2B8A9AD5846}"/>
              </a:ext>
            </a:extLst>
          </p:cNvPr>
          <p:cNvSpPr>
            <a:spLocks noGrp="1"/>
          </p:cNvSpPr>
          <p:nvPr>
            <p:ph type="body" sz="quarter" idx="31" hasCustomPrompt="1"/>
          </p:nvPr>
        </p:nvSpPr>
        <p:spPr>
          <a:xfrm>
            <a:off x="7228552" y="4709262"/>
            <a:ext cx="4296827"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5" name="Teksta vietturis 13">
            <a:extLst>
              <a:ext uri="{FF2B5EF4-FFF2-40B4-BE49-F238E27FC236}">
                <a16:creationId xmlns:a16="http://schemas.microsoft.com/office/drawing/2014/main" id="{BF1B8BE7-05EA-41CC-844D-F8C5DF4186DB}"/>
              </a:ext>
            </a:extLst>
          </p:cNvPr>
          <p:cNvSpPr>
            <a:spLocks noGrp="1"/>
          </p:cNvSpPr>
          <p:nvPr>
            <p:ph type="body" sz="quarter" idx="32" hasCustomPrompt="1"/>
          </p:nvPr>
        </p:nvSpPr>
        <p:spPr>
          <a:xfrm>
            <a:off x="7228552" y="5067764"/>
            <a:ext cx="4296827" cy="62063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4" name="Slaida numura vietturis 3">
            <a:extLst>
              <a:ext uri="{FF2B5EF4-FFF2-40B4-BE49-F238E27FC236}">
                <a16:creationId xmlns:a16="http://schemas.microsoft.com/office/drawing/2014/main" id="{20EA176C-58CA-477B-850D-2C22E8FF05C5}"/>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40" name="Taisnstūris 39">
            <a:extLst>
              <a:ext uri="{FF2B5EF4-FFF2-40B4-BE49-F238E27FC236}">
                <a16:creationId xmlns:a16="http://schemas.microsoft.com/office/drawing/2014/main" id="{2B04D10F-5CBF-410C-89D2-32226ACD0F11}"/>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916EA66C-3DFC-4002-92A5-CA62C33BB2D3}"/>
              </a:ext>
            </a:extLst>
          </p:cNvPr>
          <p:cNvSpPr>
            <a:spLocks noGrp="1"/>
          </p:cNvSpPr>
          <p:nvPr>
            <p:ph type="ftr" sz="quarter" idx="34"/>
          </p:nvPr>
        </p:nvSpPr>
        <p:spPr>
          <a:xfrm>
            <a:off x="6038222" y="6282000"/>
            <a:ext cx="2304000" cy="360000"/>
          </a:xfrm>
        </p:spPr>
        <p:txBody>
          <a:bodyPr/>
          <a:lstStyle>
            <a:lvl1pPr algn="l">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8894137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bulleti_teksts_5_tumšs">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3040264"/>
            <a:ext cx="12192000" cy="3817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Ovāls 25">
            <a:extLst>
              <a:ext uri="{FF2B5EF4-FFF2-40B4-BE49-F238E27FC236}">
                <a16:creationId xmlns:a16="http://schemas.microsoft.com/office/drawing/2014/main" id="{032FCB1B-7D1E-4FEE-A12F-B9453DD8EBB9}"/>
              </a:ext>
            </a:extLst>
          </p:cNvPr>
          <p:cNvSpPr/>
          <p:nvPr userDrawn="1"/>
        </p:nvSpPr>
        <p:spPr>
          <a:xfrm>
            <a:off x="6386282" y="3647229"/>
            <a:ext cx="955343" cy="95534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7" name="Ovāls 26">
            <a:extLst>
              <a:ext uri="{FF2B5EF4-FFF2-40B4-BE49-F238E27FC236}">
                <a16:creationId xmlns:a16="http://schemas.microsoft.com/office/drawing/2014/main" id="{B350E8A0-B924-4A7A-AE5A-8C5F3E43AE68}"/>
              </a:ext>
            </a:extLst>
          </p:cNvPr>
          <p:cNvSpPr/>
          <p:nvPr userDrawn="1"/>
        </p:nvSpPr>
        <p:spPr>
          <a:xfrm>
            <a:off x="6386282" y="4952885"/>
            <a:ext cx="955343" cy="95534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4" name="Ovāls 23">
            <a:extLst>
              <a:ext uri="{FF2B5EF4-FFF2-40B4-BE49-F238E27FC236}">
                <a16:creationId xmlns:a16="http://schemas.microsoft.com/office/drawing/2014/main" id="{123143F4-2DB6-4357-BD19-FB294332B711}"/>
              </a:ext>
            </a:extLst>
          </p:cNvPr>
          <p:cNvSpPr/>
          <p:nvPr userDrawn="1"/>
        </p:nvSpPr>
        <p:spPr>
          <a:xfrm>
            <a:off x="775388" y="3659408"/>
            <a:ext cx="955343" cy="95534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5" name="Ovāls 24">
            <a:extLst>
              <a:ext uri="{FF2B5EF4-FFF2-40B4-BE49-F238E27FC236}">
                <a16:creationId xmlns:a16="http://schemas.microsoft.com/office/drawing/2014/main" id="{073E5C8C-7189-4DF6-9FCD-02006B0EBAFB}"/>
              </a:ext>
            </a:extLst>
          </p:cNvPr>
          <p:cNvSpPr/>
          <p:nvPr userDrawn="1"/>
        </p:nvSpPr>
        <p:spPr>
          <a:xfrm>
            <a:off x="775388" y="4965064"/>
            <a:ext cx="955343" cy="95534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781271"/>
            <a:ext cx="699943" cy="699944"/>
          </a:xfrm>
        </p:spPr>
        <p:txBody>
          <a:bodyPr/>
          <a:lstStyle>
            <a:lvl1pPr algn="ctr">
              <a:defRPr sz="1400">
                <a:solidFill>
                  <a:schemeClr val="bg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5087266"/>
            <a:ext cx="699943" cy="699944"/>
          </a:xfrm>
        </p:spPr>
        <p:txBody>
          <a:bodyPr/>
          <a:lstStyle>
            <a:lvl1pPr algn="ctr">
              <a:defRPr sz="1400">
                <a:solidFill>
                  <a:schemeClr val="bg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65027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4008773"/>
            <a:ext cx="4024760" cy="598935"/>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97281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331312"/>
            <a:ext cx="4024760" cy="598936"/>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764726"/>
            <a:ext cx="699943" cy="699944"/>
          </a:xfrm>
        </p:spPr>
        <p:txBody>
          <a:bodyPr/>
          <a:lstStyle>
            <a:lvl1pPr algn="ctr">
              <a:defRPr sz="1400">
                <a:solidFill>
                  <a:schemeClr val="bg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65027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4008773"/>
            <a:ext cx="4024760" cy="598934"/>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4694133" cy="1715772"/>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9857" y="760281"/>
            <a:ext cx="5215181" cy="1709964"/>
          </a:xfrm>
        </p:spPr>
        <p:txBody>
          <a:bodyPr anchor="ct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5089848"/>
            <a:ext cx="699943" cy="699944"/>
          </a:xfrm>
        </p:spPr>
        <p:txBody>
          <a:bodyPr/>
          <a:lstStyle>
            <a:lvl1pPr algn="ctr">
              <a:defRPr sz="1400">
                <a:solidFill>
                  <a:schemeClr val="bg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96174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320246"/>
            <a:ext cx="4024760" cy="620633"/>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8" name="Taisnstūris 27">
            <a:extLst>
              <a:ext uri="{FF2B5EF4-FFF2-40B4-BE49-F238E27FC236}">
                <a16:creationId xmlns:a16="http://schemas.microsoft.com/office/drawing/2014/main" id="{D4C4249F-739D-48F1-9FF6-4A68BC871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86841276-31A2-30A5-2A88-8895F67D53C1}"/>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82773249"/>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bulleti_teksts_5_tumšs">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3040264"/>
            <a:ext cx="12192000" cy="3817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781271"/>
            <a:ext cx="699943" cy="699944"/>
          </a:xfrm>
        </p:spPr>
        <p:txBody>
          <a:bodyPr/>
          <a:lstStyle>
            <a:lvl1pPr algn="ctr">
              <a:defRPr sz="1400">
                <a:solidFill>
                  <a:schemeClr val="bg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5087266"/>
            <a:ext cx="699943" cy="699944"/>
          </a:xfrm>
        </p:spPr>
        <p:txBody>
          <a:bodyPr/>
          <a:lstStyle>
            <a:lvl1pPr algn="ctr">
              <a:defRPr sz="1400">
                <a:solidFill>
                  <a:schemeClr val="bg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65027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4008773"/>
            <a:ext cx="4024760" cy="598935"/>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97281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331312"/>
            <a:ext cx="4024760" cy="598936"/>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764726"/>
            <a:ext cx="699943" cy="699944"/>
          </a:xfrm>
        </p:spPr>
        <p:txBody>
          <a:bodyPr/>
          <a:lstStyle>
            <a:lvl1pPr algn="ctr">
              <a:defRPr sz="1400">
                <a:solidFill>
                  <a:schemeClr val="bg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650270"/>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4008773"/>
            <a:ext cx="4024760" cy="598934"/>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4694133" cy="1715772"/>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9857" y="760281"/>
            <a:ext cx="5215181" cy="1709964"/>
          </a:xfrm>
        </p:spPr>
        <p:txBody>
          <a:bodyPr anchor="ct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5089848"/>
            <a:ext cx="699943" cy="699944"/>
          </a:xfrm>
        </p:spPr>
        <p:txBody>
          <a:bodyPr/>
          <a:lstStyle>
            <a:lvl1pPr algn="ctr">
              <a:defRPr sz="1400">
                <a:solidFill>
                  <a:schemeClr val="bg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96174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320246"/>
            <a:ext cx="4024760" cy="620633"/>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8" name="Taisnstūris 27">
            <a:extLst>
              <a:ext uri="{FF2B5EF4-FFF2-40B4-BE49-F238E27FC236}">
                <a16:creationId xmlns:a16="http://schemas.microsoft.com/office/drawing/2014/main" id="{D4C4249F-739D-48F1-9FF6-4A68BC871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86841276-31A2-30A5-2A88-8895F67D53C1}"/>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20434371"/>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bulleti_teksts_5_gaišs">
    <p:bg>
      <p:bgRef idx="1001">
        <a:schemeClr val="bg2"/>
      </p:bgRef>
    </p:bg>
    <p:spTree>
      <p:nvGrpSpPr>
        <p:cNvPr id="1" name=""/>
        <p:cNvGrpSpPr/>
        <p:nvPr/>
      </p:nvGrpSpPr>
      <p:grpSpPr>
        <a:xfrm>
          <a:off x="0" y="0"/>
          <a:ext cx="0" cy="0"/>
          <a:chOff x="0" y="0"/>
          <a:chExt cx="0" cy="0"/>
        </a:xfrm>
      </p:grpSpPr>
      <p:sp>
        <p:nvSpPr>
          <p:cNvPr id="20" name="Taisnstūris 19">
            <a:extLst>
              <a:ext uri="{FF2B5EF4-FFF2-40B4-BE49-F238E27FC236}">
                <a16:creationId xmlns:a16="http://schemas.microsoft.com/office/drawing/2014/main" id="{248EB142-0B4D-46FB-8816-B224ACF70B99}"/>
              </a:ext>
            </a:extLst>
          </p:cNvPr>
          <p:cNvSpPr/>
          <p:nvPr userDrawn="1"/>
        </p:nvSpPr>
        <p:spPr>
          <a:xfrm flipV="1">
            <a:off x="0" y="3044219"/>
            <a:ext cx="12192000" cy="38137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Ovāls 20">
            <a:extLst>
              <a:ext uri="{FF2B5EF4-FFF2-40B4-BE49-F238E27FC236}">
                <a16:creationId xmlns:a16="http://schemas.microsoft.com/office/drawing/2014/main" id="{732668C8-67A6-41C0-952E-D0439325C52E}"/>
              </a:ext>
            </a:extLst>
          </p:cNvPr>
          <p:cNvSpPr/>
          <p:nvPr userDrawn="1"/>
        </p:nvSpPr>
        <p:spPr>
          <a:xfrm>
            <a:off x="6386282" y="3647229"/>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4" name="Ovāls 23">
            <a:extLst>
              <a:ext uri="{FF2B5EF4-FFF2-40B4-BE49-F238E27FC236}">
                <a16:creationId xmlns:a16="http://schemas.microsoft.com/office/drawing/2014/main" id="{D600958D-74A0-470D-89E8-4C7F473A9E90}"/>
              </a:ext>
            </a:extLst>
          </p:cNvPr>
          <p:cNvSpPr/>
          <p:nvPr userDrawn="1"/>
        </p:nvSpPr>
        <p:spPr>
          <a:xfrm>
            <a:off x="6386282" y="4952885"/>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5" name="Ovāls 24">
            <a:extLst>
              <a:ext uri="{FF2B5EF4-FFF2-40B4-BE49-F238E27FC236}">
                <a16:creationId xmlns:a16="http://schemas.microsoft.com/office/drawing/2014/main" id="{2FEE5FB7-6B8C-4E61-B5A5-D1D78E5A6E0E}"/>
              </a:ext>
            </a:extLst>
          </p:cNvPr>
          <p:cNvSpPr/>
          <p:nvPr userDrawn="1"/>
        </p:nvSpPr>
        <p:spPr>
          <a:xfrm>
            <a:off x="775388" y="3659408"/>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26" name="Ovāls 25">
            <a:extLst>
              <a:ext uri="{FF2B5EF4-FFF2-40B4-BE49-F238E27FC236}">
                <a16:creationId xmlns:a16="http://schemas.microsoft.com/office/drawing/2014/main" id="{0B070794-4D73-470D-B040-752775B0E692}"/>
              </a:ext>
            </a:extLst>
          </p:cNvPr>
          <p:cNvSpPr/>
          <p:nvPr userDrawn="1"/>
        </p:nvSpPr>
        <p:spPr>
          <a:xfrm>
            <a:off x="775388" y="4965064"/>
            <a:ext cx="955343" cy="955343"/>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781271"/>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5087266"/>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65027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4008773"/>
            <a:ext cx="4024760" cy="598935"/>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97281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331312"/>
            <a:ext cx="4024760" cy="598936"/>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764726"/>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65027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4008773"/>
            <a:ext cx="4024760" cy="598934"/>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3"/>
            <a:ext cx="4714604" cy="1715772"/>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9857" y="754472"/>
            <a:ext cx="5215181" cy="1715771"/>
          </a:xfrm>
        </p:spPr>
        <p:txBody>
          <a:bodyPr anchor="ct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5089848"/>
            <a:ext cx="699943" cy="699944"/>
          </a:xfrm>
        </p:spPr>
        <p:txBody>
          <a:bodyPr/>
          <a:lstStyle>
            <a:lvl1pPr algn="ctr">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961744"/>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320246"/>
            <a:ext cx="4024760" cy="62063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3C1C5768-880E-43D4-AB8E-FFA7EA19E9F4}"/>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7" name="Taisnstūris 26">
            <a:extLst>
              <a:ext uri="{FF2B5EF4-FFF2-40B4-BE49-F238E27FC236}">
                <a16:creationId xmlns:a16="http://schemas.microsoft.com/office/drawing/2014/main" id="{AEECBEE1-ED2E-44F3-9AF7-81D1C1B17B0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FE2EBFF7-20B6-EAEC-8841-30FCADE9AE15}"/>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275696"/>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bulleti_teksts_5_gaišs">
    <p:bg>
      <p:bgRef idx="1001">
        <a:schemeClr val="bg2"/>
      </p:bgRef>
    </p:bg>
    <p:spTree>
      <p:nvGrpSpPr>
        <p:cNvPr id="1" name=""/>
        <p:cNvGrpSpPr/>
        <p:nvPr/>
      </p:nvGrpSpPr>
      <p:grpSpPr>
        <a:xfrm>
          <a:off x="0" y="0"/>
          <a:ext cx="0" cy="0"/>
          <a:chOff x="0" y="0"/>
          <a:chExt cx="0" cy="0"/>
        </a:xfrm>
      </p:grpSpPr>
      <p:sp>
        <p:nvSpPr>
          <p:cNvPr id="20" name="Taisnstūris 19">
            <a:extLst>
              <a:ext uri="{FF2B5EF4-FFF2-40B4-BE49-F238E27FC236}">
                <a16:creationId xmlns:a16="http://schemas.microsoft.com/office/drawing/2014/main" id="{248EB142-0B4D-46FB-8816-B224ACF70B99}"/>
              </a:ext>
            </a:extLst>
          </p:cNvPr>
          <p:cNvSpPr/>
          <p:nvPr userDrawn="1"/>
        </p:nvSpPr>
        <p:spPr>
          <a:xfrm flipV="1">
            <a:off x="0" y="3044219"/>
            <a:ext cx="12192000" cy="38137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781271"/>
            <a:ext cx="699943" cy="699944"/>
          </a:xfrm>
        </p:spPr>
        <p:txBody>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5087266"/>
            <a:ext cx="699943" cy="699944"/>
          </a:xfrm>
        </p:spPr>
        <p:txBody>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65027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4008773"/>
            <a:ext cx="4024760" cy="598935"/>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97281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331312"/>
            <a:ext cx="4024760" cy="598936"/>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764726"/>
            <a:ext cx="699943" cy="699944"/>
          </a:xfrm>
        </p:spPr>
        <p:txBody>
          <a:bodyPr/>
          <a:lstStyle>
            <a:lvl1pPr algn="ctr">
              <a:defRPr sz="1400">
                <a:solidFill>
                  <a:schemeClr val="tx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650270"/>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4008773"/>
            <a:ext cx="4024760" cy="598934"/>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8" y="754473"/>
            <a:ext cx="4714604" cy="1715772"/>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359857" y="754472"/>
            <a:ext cx="5215181" cy="1715771"/>
          </a:xfrm>
        </p:spPr>
        <p:txBody>
          <a:bodyPr anchor="ctr">
            <a:noAutofit/>
          </a:bodyPr>
          <a:lstStyle>
            <a:lvl1pPr>
              <a:lnSpc>
                <a:spcPct val="100000"/>
              </a:lnSpc>
              <a:spcBef>
                <a:spcPts val="0"/>
              </a:spcBef>
              <a:defRPr sz="20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Slaida neliels apraksts.</a:t>
            </a:r>
            <a:br>
              <a:rPr lang="lv-LV" dirty="0"/>
            </a:br>
            <a:r>
              <a:rPr lang="en-US" dirty="0" err="1"/>
              <a:t>Iesp</a:t>
            </a:r>
            <a:r>
              <a:rPr lang="lv-LV" dirty="0"/>
              <a:t>ē</a:t>
            </a:r>
            <a:r>
              <a:rPr lang="en-US" dirty="0"/>
              <a:t>jams</a:t>
            </a:r>
            <a:r>
              <a:rPr lang="lv-LV" dirty="0"/>
              <a:t> teksts pāris rindiņu apjomā.</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5089848"/>
            <a:ext cx="699943" cy="699944"/>
          </a:xfrm>
        </p:spPr>
        <p:txBody>
          <a:bodyPr/>
          <a:lstStyle>
            <a:lvl1pPr algn="ctr">
              <a:defRPr sz="1400">
                <a:solidFill>
                  <a:schemeClr val="tx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961744"/>
            <a:ext cx="4024760"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320246"/>
            <a:ext cx="4024760" cy="62063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3C1C5768-880E-43D4-AB8E-FFA7EA19E9F4}"/>
              </a:ext>
            </a:extLst>
          </p:cNvPr>
          <p:cNvSpPr>
            <a:spLocks noGrp="1"/>
          </p:cNvSpPr>
          <p:nvPr>
            <p:ph type="sldNum" sz="quarter" idx="33"/>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7" name="Taisnstūris 26">
            <a:extLst>
              <a:ext uri="{FF2B5EF4-FFF2-40B4-BE49-F238E27FC236}">
                <a16:creationId xmlns:a16="http://schemas.microsoft.com/office/drawing/2014/main" id="{AEECBEE1-ED2E-44F3-9AF7-81D1C1B17B0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FE2EBFF7-20B6-EAEC-8841-30FCADE9AE15}"/>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89735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3 bulleti_attēls_4">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7282" y="764440"/>
            <a:ext cx="6315182" cy="953026"/>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83660" y="3519654"/>
            <a:ext cx="699943" cy="699944"/>
          </a:xfrm>
        </p:spPr>
        <p:txBody>
          <a:bodyPr>
            <a:normAutofit/>
          </a:bodyPr>
          <a:lstStyle>
            <a:lvl1pPr algn="ctr">
              <a:defRPr sz="1400">
                <a:solidFill>
                  <a:schemeClr val="tx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83660" y="4861676"/>
            <a:ext cx="699943" cy="699944"/>
          </a:xfrm>
        </p:spPr>
        <p:txBody>
          <a:bodyPr>
            <a:normAutofit/>
          </a:bodyPr>
          <a:lstStyle>
            <a:lvl1pPr algn="ctr">
              <a:defRPr sz="1400">
                <a:solidFill>
                  <a:schemeClr val="tx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908261" y="3378750"/>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908261" y="3750901"/>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908261" y="4741087"/>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908261" y="5113238"/>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30" name="Grafika 29">
            <a:extLst>
              <a:ext uri="{FF2B5EF4-FFF2-40B4-BE49-F238E27FC236}">
                <a16:creationId xmlns:a16="http://schemas.microsoft.com/office/drawing/2014/main" id="{D1098216-901E-4D78-A9C7-48F20FB133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31" name="Tiešsaistes attēla vietturis 5">
            <a:extLst>
              <a:ext uri="{FF2B5EF4-FFF2-40B4-BE49-F238E27FC236}">
                <a16:creationId xmlns:a16="http://schemas.microsoft.com/office/drawing/2014/main" id="{3F34AF2F-D92E-423C-973E-A94102622C19}"/>
              </a:ext>
            </a:extLst>
          </p:cNvPr>
          <p:cNvSpPr>
            <a:spLocks noGrp="1"/>
          </p:cNvSpPr>
          <p:nvPr>
            <p:ph type="clipArt" sz="quarter" idx="26" hasCustomPrompt="1"/>
          </p:nvPr>
        </p:nvSpPr>
        <p:spPr>
          <a:xfrm>
            <a:off x="883660" y="2155773"/>
            <a:ext cx="699943" cy="699944"/>
          </a:xfrm>
        </p:spPr>
        <p:txBody>
          <a:bodyPr>
            <a:normAutofit/>
          </a:bodyPr>
          <a:lstStyle>
            <a:lvl1pPr algn="ctr">
              <a:defRPr sz="1400">
                <a:solidFill>
                  <a:schemeClr val="tx1"/>
                </a:solidFill>
              </a:defRPr>
            </a:lvl1pPr>
          </a:lstStyle>
          <a:p>
            <a:r>
              <a:rPr lang="lv-LV" dirty="0"/>
              <a:t>ikona</a:t>
            </a:r>
          </a:p>
        </p:txBody>
      </p:sp>
      <p:sp>
        <p:nvSpPr>
          <p:cNvPr id="32" name="Teksta vietturis 8">
            <a:extLst>
              <a:ext uri="{FF2B5EF4-FFF2-40B4-BE49-F238E27FC236}">
                <a16:creationId xmlns:a16="http://schemas.microsoft.com/office/drawing/2014/main" id="{5A8781F9-166E-46F4-8D0E-929ED42D2282}"/>
              </a:ext>
            </a:extLst>
          </p:cNvPr>
          <p:cNvSpPr>
            <a:spLocks noGrp="1"/>
          </p:cNvSpPr>
          <p:nvPr>
            <p:ph type="body" sz="quarter" idx="27" hasCustomPrompt="1"/>
          </p:nvPr>
        </p:nvSpPr>
        <p:spPr>
          <a:xfrm>
            <a:off x="1908261" y="2014869"/>
            <a:ext cx="5044203" cy="427038"/>
          </a:xfrm>
        </p:spPr>
        <p:txBody>
          <a:bodyPr>
            <a:noAutofit/>
          </a:bodyPr>
          <a:lstStyle>
            <a:lvl1pPr>
              <a:lnSpc>
                <a:spcPct val="100000"/>
              </a:lnSpc>
              <a:spcBef>
                <a:spcPts val="0"/>
              </a:spcBef>
              <a:defRPr sz="2000" b="1">
                <a:solidFill>
                  <a:schemeClr val="tx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33" name="Teksta vietturis 13">
            <a:extLst>
              <a:ext uri="{FF2B5EF4-FFF2-40B4-BE49-F238E27FC236}">
                <a16:creationId xmlns:a16="http://schemas.microsoft.com/office/drawing/2014/main" id="{29C1D008-6A62-438C-9C8B-9D402294C15D}"/>
              </a:ext>
            </a:extLst>
          </p:cNvPr>
          <p:cNvSpPr>
            <a:spLocks noGrp="1"/>
          </p:cNvSpPr>
          <p:nvPr>
            <p:ph type="body" sz="quarter" idx="28" hasCustomPrompt="1"/>
          </p:nvPr>
        </p:nvSpPr>
        <p:spPr>
          <a:xfrm>
            <a:off x="1908261" y="2387020"/>
            <a:ext cx="5044203" cy="576263"/>
          </a:xfrm>
        </p:spPr>
        <p:txBody>
          <a:bodyPr>
            <a:noAutofit/>
          </a:bodyPr>
          <a:lstStyle>
            <a:lvl1pPr>
              <a:lnSpc>
                <a:spcPct val="100000"/>
              </a:lnSpc>
              <a:spcBef>
                <a:spcPts val="0"/>
              </a:spcBef>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3" name="Slaida numura vietturis 2">
            <a:extLst>
              <a:ext uri="{FF2B5EF4-FFF2-40B4-BE49-F238E27FC236}">
                <a16:creationId xmlns:a16="http://schemas.microsoft.com/office/drawing/2014/main" id="{C078DD82-276E-4C99-9480-81FCAD45A7F2}"/>
              </a:ext>
            </a:extLst>
          </p:cNvPr>
          <p:cNvSpPr>
            <a:spLocks noGrp="1"/>
          </p:cNvSpPr>
          <p:nvPr>
            <p:ph type="sldNum" sz="quarter" idx="29"/>
          </p:nvPr>
        </p:nvSpPr>
        <p:spPr/>
        <p:txBody>
          <a:bodyPr/>
          <a:lstStyle>
            <a:lvl1pPr>
              <a:defRPr>
                <a:solidFill>
                  <a:schemeClr val="tx2"/>
                </a:solidFill>
              </a:defRPr>
            </a:lvl1pPr>
          </a:lstStyle>
          <a:p>
            <a:fld id="{712B737D-8E28-4713-A82C-8BA69049BAD4}" type="slidenum">
              <a:rPr lang="lv-LV" smtClean="0"/>
              <a:pPr/>
              <a:t>‹#›</a:t>
            </a:fld>
            <a:endParaRPr lang="lv-LV"/>
          </a:p>
        </p:txBody>
      </p:sp>
      <p:sp>
        <p:nvSpPr>
          <p:cNvPr id="21" name="Teksta vietturis 2">
            <a:extLst>
              <a:ext uri="{FF2B5EF4-FFF2-40B4-BE49-F238E27FC236}">
                <a16:creationId xmlns:a16="http://schemas.microsoft.com/office/drawing/2014/main" id="{73406747-F234-4391-873A-004D0257A152}"/>
              </a:ext>
            </a:extLst>
          </p:cNvPr>
          <p:cNvSpPr>
            <a:spLocks noGrp="1"/>
          </p:cNvSpPr>
          <p:nvPr>
            <p:ph type="body" sz="quarter" idx="16" hasCustomPrompt="1"/>
          </p:nvPr>
        </p:nvSpPr>
        <p:spPr>
          <a:xfrm>
            <a:off x="661427" y="6281625"/>
            <a:ext cx="3055937" cy="360000"/>
          </a:xfrm>
        </p:spPr>
        <p:txBody>
          <a:bodyPr anchor="ctr"/>
          <a:lstStyle>
            <a:lvl1pPr>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22" name="Taisnstūris 21">
            <a:extLst>
              <a:ext uri="{FF2B5EF4-FFF2-40B4-BE49-F238E27FC236}">
                <a16:creationId xmlns:a16="http://schemas.microsoft.com/office/drawing/2014/main" id="{D144FC2B-3E2A-4C0D-83E5-78AF9A41C4F5}"/>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Attēla vietturis 3">
            <a:extLst>
              <a:ext uri="{FF2B5EF4-FFF2-40B4-BE49-F238E27FC236}">
                <a16:creationId xmlns:a16="http://schemas.microsoft.com/office/drawing/2014/main" id="{77E431EC-139E-4950-9B73-D377CA1B8BD0}"/>
              </a:ext>
            </a:extLst>
          </p:cNvPr>
          <p:cNvSpPr>
            <a:spLocks noGrp="1"/>
          </p:cNvSpPr>
          <p:nvPr>
            <p:ph type="pic" sz="quarter" idx="19"/>
          </p:nvPr>
        </p:nvSpPr>
        <p:spPr>
          <a:xfrm>
            <a:off x="7616825" y="0"/>
            <a:ext cx="4575175" cy="5921476"/>
          </a:xfrm>
        </p:spPr>
        <p:txBody>
          <a:bodyPr anchor="ctr"/>
          <a:lstStyle>
            <a:lvl1pPr algn="ctr">
              <a:defRPr>
                <a:solidFill>
                  <a:schemeClr val="tx1"/>
                </a:solidFill>
              </a:defRPr>
            </a:lvl1pPr>
          </a:lstStyle>
          <a:p>
            <a:endParaRPr lang="lv-LV"/>
          </a:p>
        </p:txBody>
      </p:sp>
      <p:sp>
        <p:nvSpPr>
          <p:cNvPr id="4" name="Kājenes vietturis 3">
            <a:extLst>
              <a:ext uri="{FF2B5EF4-FFF2-40B4-BE49-F238E27FC236}">
                <a16:creationId xmlns:a16="http://schemas.microsoft.com/office/drawing/2014/main" id="{9F696076-853A-41D7-BD5F-6A7060C9151D}"/>
              </a:ext>
            </a:extLst>
          </p:cNvPr>
          <p:cNvSpPr>
            <a:spLocks noGrp="1"/>
          </p:cNvSpPr>
          <p:nvPr>
            <p:ph type="ftr" sz="quarter" idx="30"/>
          </p:nvPr>
        </p:nvSpPr>
        <p:spPr/>
        <p:txBody>
          <a:body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00251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bulleti_teksts_6_tumšs">
    <p:bg>
      <p:bgRef idx="1001">
        <a:schemeClr val="bg1"/>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2669059"/>
            <a:ext cx="12192000" cy="41889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454975"/>
            <a:ext cx="699943" cy="699944"/>
          </a:xfrm>
        </p:spPr>
        <p:txBody>
          <a:bodyPr/>
          <a:lstStyle>
            <a:lvl1pPr algn="ctr">
              <a:defRPr sz="1400">
                <a:solidFill>
                  <a:schemeClr val="bg1"/>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4946310"/>
            <a:ext cx="699943" cy="699944"/>
          </a:xfrm>
        </p:spPr>
        <p:txBody>
          <a:bodyPr/>
          <a:lstStyle>
            <a:lvl1pPr algn="ctr">
              <a:defRPr sz="1400">
                <a:solidFill>
                  <a:schemeClr val="bg1"/>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32397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3682477"/>
            <a:ext cx="4024760" cy="598935"/>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83185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190356"/>
            <a:ext cx="4024760" cy="598936"/>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438430"/>
            <a:ext cx="699943" cy="699944"/>
          </a:xfrm>
        </p:spPr>
        <p:txBody>
          <a:bodyPr/>
          <a:lstStyle>
            <a:lvl1pPr algn="ctr">
              <a:defRPr sz="1400">
                <a:solidFill>
                  <a:schemeClr val="bg1"/>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323974"/>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3682477"/>
            <a:ext cx="4024760" cy="598934"/>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10895256" cy="1511838"/>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4948892"/>
            <a:ext cx="699943" cy="699944"/>
          </a:xfrm>
        </p:spPr>
        <p:txBody>
          <a:bodyPr/>
          <a:lstStyle>
            <a:lvl1pPr algn="ctr">
              <a:defRPr sz="1400">
                <a:solidFill>
                  <a:schemeClr val="bg1"/>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820788"/>
            <a:ext cx="4024760" cy="427038"/>
          </a:xfrm>
        </p:spPr>
        <p:txBody>
          <a:bodyPr>
            <a:noAutofit/>
          </a:bodyPr>
          <a:lstStyle>
            <a:lvl1pPr>
              <a:lnSpc>
                <a:spcPct val="100000"/>
              </a:lnSpc>
              <a:spcBef>
                <a:spcPts val="0"/>
              </a:spcBef>
              <a:defRPr sz="2000" b="1">
                <a:solidFill>
                  <a:schemeClr val="bg1"/>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179290"/>
            <a:ext cx="4024760" cy="620633"/>
          </a:xfrm>
        </p:spPr>
        <p:txBody>
          <a:bodyPr>
            <a:noAutofit/>
          </a:bodyPr>
          <a:lstStyle>
            <a:lvl1pPr>
              <a:lnSpc>
                <a:spcPct val="100000"/>
              </a:lnSpc>
              <a:spcBef>
                <a:spcPts val="0"/>
              </a:spcBef>
              <a:defRPr sz="1800">
                <a:solidFill>
                  <a:schemeClr val="bg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bg2"/>
                </a:solidFill>
              </a:defRPr>
            </a:lvl1pPr>
          </a:lstStyle>
          <a:p>
            <a:fld id="{712B737D-8E28-4713-A82C-8BA69049BAD4}" type="slidenum">
              <a:rPr lang="lv-LV" smtClean="0"/>
              <a:pPr/>
              <a:t>‹#›</a:t>
            </a:fld>
            <a:endParaRPr lang="lv-LV"/>
          </a:p>
        </p:txBody>
      </p:sp>
      <p:sp>
        <p:nvSpPr>
          <p:cNvPr id="28" name="Taisnstūris 27">
            <a:extLst>
              <a:ext uri="{FF2B5EF4-FFF2-40B4-BE49-F238E27FC236}">
                <a16:creationId xmlns:a16="http://schemas.microsoft.com/office/drawing/2014/main" id="{D4C4249F-739D-48F1-9FF6-4A68BC871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86841276-31A2-30A5-2A88-8895F67D53C1}"/>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47527550"/>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bulleti_teksts_6_gaišs">
    <p:bg>
      <p:bgRef idx="1001">
        <a:schemeClr val="bg2"/>
      </p:bgRef>
    </p:bg>
    <p:spTree>
      <p:nvGrpSpPr>
        <p:cNvPr id="1" name=""/>
        <p:cNvGrpSpPr/>
        <p:nvPr/>
      </p:nvGrpSpPr>
      <p:grpSpPr>
        <a:xfrm>
          <a:off x="0" y="0"/>
          <a:ext cx="0" cy="0"/>
          <a:chOff x="0" y="0"/>
          <a:chExt cx="0" cy="0"/>
        </a:xfrm>
      </p:grpSpPr>
      <p:sp>
        <p:nvSpPr>
          <p:cNvPr id="3" name="Taisnstūris 2">
            <a:extLst>
              <a:ext uri="{FF2B5EF4-FFF2-40B4-BE49-F238E27FC236}">
                <a16:creationId xmlns:a16="http://schemas.microsoft.com/office/drawing/2014/main" id="{DE7D74FA-10D0-44B0-88AA-AE153A8ABB4C}"/>
              </a:ext>
            </a:extLst>
          </p:cNvPr>
          <p:cNvSpPr/>
          <p:nvPr userDrawn="1"/>
        </p:nvSpPr>
        <p:spPr>
          <a:xfrm flipV="1">
            <a:off x="-1" y="2669059"/>
            <a:ext cx="12192000" cy="41889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iešsaistes attēla vietturis 5">
            <a:extLst>
              <a:ext uri="{FF2B5EF4-FFF2-40B4-BE49-F238E27FC236}">
                <a16:creationId xmlns:a16="http://schemas.microsoft.com/office/drawing/2014/main" id="{1BA7F9A7-6CA0-4569-8D48-40BC1FADB992}"/>
              </a:ext>
            </a:extLst>
          </p:cNvPr>
          <p:cNvSpPr>
            <a:spLocks noGrp="1"/>
          </p:cNvSpPr>
          <p:nvPr>
            <p:ph type="clipArt" sz="quarter" idx="10" hasCustomPrompt="1"/>
          </p:nvPr>
        </p:nvSpPr>
        <p:spPr>
          <a:xfrm>
            <a:off x="895586" y="3454975"/>
            <a:ext cx="699943" cy="699944"/>
          </a:xfrm>
        </p:spPr>
        <p:txBody>
          <a:bodyPr/>
          <a:lstStyle>
            <a:lvl1pPr algn="ctr">
              <a:defRPr sz="1400">
                <a:solidFill>
                  <a:schemeClr val="tx2"/>
                </a:solidFill>
              </a:defRPr>
            </a:lvl1pPr>
          </a:lstStyle>
          <a:p>
            <a:r>
              <a:rPr lang="lv-LV" dirty="0"/>
              <a:t>ikona</a:t>
            </a:r>
          </a:p>
        </p:txBody>
      </p:sp>
      <p:sp>
        <p:nvSpPr>
          <p:cNvPr id="8" name="Tiešsaistes attēla vietturis 5">
            <a:extLst>
              <a:ext uri="{FF2B5EF4-FFF2-40B4-BE49-F238E27FC236}">
                <a16:creationId xmlns:a16="http://schemas.microsoft.com/office/drawing/2014/main" id="{0846986E-CFB6-4CC7-B26E-A1ADB5866213}"/>
              </a:ext>
            </a:extLst>
          </p:cNvPr>
          <p:cNvSpPr>
            <a:spLocks noGrp="1"/>
          </p:cNvSpPr>
          <p:nvPr>
            <p:ph type="clipArt" sz="quarter" idx="11" hasCustomPrompt="1"/>
          </p:nvPr>
        </p:nvSpPr>
        <p:spPr>
          <a:xfrm>
            <a:off x="895586" y="4946310"/>
            <a:ext cx="699943" cy="699944"/>
          </a:xfrm>
        </p:spPr>
        <p:txBody>
          <a:bodyPr/>
          <a:lstStyle>
            <a:lvl1pPr algn="ctr">
              <a:defRPr sz="1400">
                <a:solidFill>
                  <a:schemeClr val="tx2"/>
                </a:solidFill>
              </a:defRPr>
            </a:lvl1pPr>
          </a:lstStyle>
          <a:p>
            <a:r>
              <a:rPr lang="lv-LV" dirty="0"/>
              <a:t>ikona</a:t>
            </a:r>
          </a:p>
        </p:txBody>
      </p:sp>
      <p:sp>
        <p:nvSpPr>
          <p:cNvPr id="9" name="Teksta vietturis 8">
            <a:extLst>
              <a:ext uri="{FF2B5EF4-FFF2-40B4-BE49-F238E27FC236}">
                <a16:creationId xmlns:a16="http://schemas.microsoft.com/office/drawing/2014/main" id="{3C960E3B-4119-4FCA-A607-E0F24DB82E38}"/>
              </a:ext>
            </a:extLst>
          </p:cNvPr>
          <p:cNvSpPr>
            <a:spLocks noGrp="1"/>
          </p:cNvSpPr>
          <p:nvPr>
            <p:ph type="body" sz="quarter" idx="12" hasCustomPrompt="1"/>
          </p:nvPr>
        </p:nvSpPr>
        <p:spPr>
          <a:xfrm>
            <a:off x="1893229" y="3323974"/>
            <a:ext cx="4024760" cy="427038"/>
          </a:xfrm>
        </p:spPr>
        <p:txBody>
          <a:bodyPr>
            <a:noAutofit/>
          </a:bodyPr>
          <a:lstStyle>
            <a:lvl1pPr>
              <a:lnSpc>
                <a:spcPct val="100000"/>
              </a:lnSpc>
              <a:spcBef>
                <a:spcPts val="0"/>
              </a:spcBef>
              <a:defRPr sz="2000" b="1">
                <a:solidFill>
                  <a:schemeClr val="tx2"/>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4" name="Teksta vietturis 13">
            <a:extLst>
              <a:ext uri="{FF2B5EF4-FFF2-40B4-BE49-F238E27FC236}">
                <a16:creationId xmlns:a16="http://schemas.microsoft.com/office/drawing/2014/main" id="{8582ACEF-D77B-4AEC-89C3-95F5066BC09D}"/>
              </a:ext>
            </a:extLst>
          </p:cNvPr>
          <p:cNvSpPr>
            <a:spLocks noGrp="1"/>
          </p:cNvSpPr>
          <p:nvPr>
            <p:ph type="body" sz="quarter" idx="13" hasCustomPrompt="1"/>
          </p:nvPr>
        </p:nvSpPr>
        <p:spPr>
          <a:xfrm>
            <a:off x="1893229" y="3682477"/>
            <a:ext cx="4024760" cy="598935"/>
          </a:xfrm>
        </p:spPr>
        <p:txBody>
          <a:bodyPr>
            <a:noAutofit/>
          </a:bodyPr>
          <a:lstStyle>
            <a:lvl1pPr>
              <a:lnSpc>
                <a:spcPct val="100000"/>
              </a:lnSpc>
              <a:spcBef>
                <a:spcPts val="0"/>
              </a:spcBef>
              <a:defRPr sz="1800">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5" name="Teksta vietturis 8">
            <a:extLst>
              <a:ext uri="{FF2B5EF4-FFF2-40B4-BE49-F238E27FC236}">
                <a16:creationId xmlns:a16="http://schemas.microsoft.com/office/drawing/2014/main" id="{19A7ABF1-701F-4728-B612-CE8252B1E044}"/>
              </a:ext>
            </a:extLst>
          </p:cNvPr>
          <p:cNvSpPr>
            <a:spLocks noGrp="1"/>
          </p:cNvSpPr>
          <p:nvPr>
            <p:ph type="body" sz="quarter" idx="14" hasCustomPrompt="1"/>
          </p:nvPr>
        </p:nvSpPr>
        <p:spPr>
          <a:xfrm>
            <a:off x="1893229" y="4831854"/>
            <a:ext cx="4024760" cy="427038"/>
          </a:xfrm>
        </p:spPr>
        <p:txBody>
          <a:bodyPr>
            <a:noAutofit/>
          </a:bodyPr>
          <a:lstStyle>
            <a:lvl1pPr>
              <a:lnSpc>
                <a:spcPct val="100000"/>
              </a:lnSpc>
              <a:spcBef>
                <a:spcPts val="0"/>
              </a:spcBef>
              <a:defRPr sz="2000" b="1">
                <a:solidFill>
                  <a:schemeClr val="tx2"/>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6" name="Teksta vietturis 13">
            <a:extLst>
              <a:ext uri="{FF2B5EF4-FFF2-40B4-BE49-F238E27FC236}">
                <a16:creationId xmlns:a16="http://schemas.microsoft.com/office/drawing/2014/main" id="{AE62493F-C55D-421A-B253-C55465666827}"/>
              </a:ext>
            </a:extLst>
          </p:cNvPr>
          <p:cNvSpPr>
            <a:spLocks noGrp="1"/>
          </p:cNvSpPr>
          <p:nvPr>
            <p:ph type="body" sz="quarter" idx="15" hasCustomPrompt="1"/>
          </p:nvPr>
        </p:nvSpPr>
        <p:spPr>
          <a:xfrm>
            <a:off x="1893229" y="5190356"/>
            <a:ext cx="4024760" cy="598936"/>
          </a:xfrm>
        </p:spPr>
        <p:txBody>
          <a:bodyPr>
            <a:noAutofit/>
          </a:bodyPr>
          <a:lstStyle>
            <a:lvl1pPr>
              <a:lnSpc>
                <a:spcPct val="100000"/>
              </a:lnSpc>
              <a:spcBef>
                <a:spcPts val="0"/>
              </a:spcBef>
              <a:defRPr sz="1800">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11" name="Tiešsaistes attēla vietturis 5">
            <a:extLst>
              <a:ext uri="{FF2B5EF4-FFF2-40B4-BE49-F238E27FC236}">
                <a16:creationId xmlns:a16="http://schemas.microsoft.com/office/drawing/2014/main" id="{2EC2BF49-4184-4E82-B39F-D9429F75D6EB}"/>
              </a:ext>
            </a:extLst>
          </p:cNvPr>
          <p:cNvSpPr>
            <a:spLocks noGrp="1"/>
          </p:cNvSpPr>
          <p:nvPr>
            <p:ph type="clipArt" sz="quarter" idx="26" hasCustomPrompt="1"/>
          </p:nvPr>
        </p:nvSpPr>
        <p:spPr>
          <a:xfrm>
            <a:off x="6508170" y="3438430"/>
            <a:ext cx="699943" cy="699944"/>
          </a:xfrm>
        </p:spPr>
        <p:txBody>
          <a:bodyPr/>
          <a:lstStyle>
            <a:lvl1pPr algn="ctr">
              <a:defRPr sz="1400">
                <a:solidFill>
                  <a:schemeClr val="tx2"/>
                </a:solidFill>
              </a:defRPr>
            </a:lvl1pPr>
          </a:lstStyle>
          <a:p>
            <a:r>
              <a:rPr lang="lv-LV" dirty="0"/>
              <a:t>ikona</a:t>
            </a:r>
          </a:p>
        </p:txBody>
      </p:sp>
      <p:sp>
        <p:nvSpPr>
          <p:cNvPr id="12" name="Teksta vietturis 8">
            <a:extLst>
              <a:ext uri="{FF2B5EF4-FFF2-40B4-BE49-F238E27FC236}">
                <a16:creationId xmlns:a16="http://schemas.microsoft.com/office/drawing/2014/main" id="{354604BE-7876-437E-88F2-947E9F92A6BC}"/>
              </a:ext>
            </a:extLst>
          </p:cNvPr>
          <p:cNvSpPr>
            <a:spLocks noGrp="1"/>
          </p:cNvSpPr>
          <p:nvPr>
            <p:ph type="body" sz="quarter" idx="27" hasCustomPrompt="1"/>
          </p:nvPr>
        </p:nvSpPr>
        <p:spPr>
          <a:xfrm>
            <a:off x="7505813" y="3323974"/>
            <a:ext cx="4024760" cy="427038"/>
          </a:xfrm>
        </p:spPr>
        <p:txBody>
          <a:bodyPr>
            <a:noAutofit/>
          </a:bodyPr>
          <a:lstStyle>
            <a:lvl1pPr>
              <a:lnSpc>
                <a:spcPct val="100000"/>
              </a:lnSpc>
              <a:spcBef>
                <a:spcPts val="0"/>
              </a:spcBef>
              <a:defRPr sz="2000" b="1">
                <a:solidFill>
                  <a:schemeClr val="tx2"/>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13" name="Teksta vietturis 13">
            <a:extLst>
              <a:ext uri="{FF2B5EF4-FFF2-40B4-BE49-F238E27FC236}">
                <a16:creationId xmlns:a16="http://schemas.microsoft.com/office/drawing/2014/main" id="{1F5FC561-C9BD-43CC-92C1-32BD35BA38AA}"/>
              </a:ext>
            </a:extLst>
          </p:cNvPr>
          <p:cNvSpPr>
            <a:spLocks noGrp="1"/>
          </p:cNvSpPr>
          <p:nvPr>
            <p:ph type="body" sz="quarter" idx="28" hasCustomPrompt="1"/>
          </p:nvPr>
        </p:nvSpPr>
        <p:spPr>
          <a:xfrm>
            <a:off x="7505813" y="3682477"/>
            <a:ext cx="4024760" cy="598934"/>
          </a:xfrm>
        </p:spPr>
        <p:txBody>
          <a:bodyPr>
            <a:noAutofit/>
          </a:bodyPr>
          <a:lstStyle>
            <a:lvl1pPr>
              <a:lnSpc>
                <a:spcPct val="100000"/>
              </a:lnSpc>
              <a:spcBef>
                <a:spcPts val="0"/>
              </a:spcBef>
              <a:defRPr sz="1800">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35317" y="754473"/>
            <a:ext cx="10895256" cy="1511838"/>
          </a:xfrm>
        </p:spPr>
        <p:txBody>
          <a:bodyPr anchor="ctr">
            <a:noAutofit/>
          </a:bodyPr>
          <a:lstStyle>
            <a:lvl1pPr algn="l">
              <a:lnSpc>
                <a:spcPct val="100000"/>
              </a:lnSpc>
              <a:defRPr sz="3600">
                <a:solidFill>
                  <a:schemeClr val="tx1"/>
                </a:solidFill>
              </a:defRPr>
            </a:lvl1pPr>
          </a:lstStyle>
          <a:p>
            <a:r>
              <a:rPr lang="lv-LV" dirty="0"/>
              <a:t>Slaida virsraksts</a:t>
            </a:r>
          </a:p>
        </p:txBody>
      </p:sp>
      <p:sp>
        <p:nvSpPr>
          <p:cNvPr id="18" name="Tiešsaistes attēla vietturis 5">
            <a:extLst>
              <a:ext uri="{FF2B5EF4-FFF2-40B4-BE49-F238E27FC236}">
                <a16:creationId xmlns:a16="http://schemas.microsoft.com/office/drawing/2014/main" id="{B966D5B3-FB3D-4210-A596-364DF1AFB284}"/>
              </a:ext>
            </a:extLst>
          </p:cNvPr>
          <p:cNvSpPr>
            <a:spLocks noGrp="1"/>
          </p:cNvSpPr>
          <p:nvPr>
            <p:ph type="clipArt" sz="quarter" idx="30" hasCustomPrompt="1"/>
          </p:nvPr>
        </p:nvSpPr>
        <p:spPr>
          <a:xfrm>
            <a:off x="6508170" y="4948892"/>
            <a:ext cx="699943" cy="699944"/>
          </a:xfrm>
        </p:spPr>
        <p:txBody>
          <a:bodyPr/>
          <a:lstStyle>
            <a:lvl1pPr algn="ctr">
              <a:defRPr sz="1400">
                <a:solidFill>
                  <a:schemeClr val="tx2"/>
                </a:solidFill>
              </a:defRPr>
            </a:lvl1pPr>
          </a:lstStyle>
          <a:p>
            <a:r>
              <a:rPr lang="lv-LV" dirty="0"/>
              <a:t>ikona</a:t>
            </a:r>
          </a:p>
        </p:txBody>
      </p:sp>
      <p:sp>
        <p:nvSpPr>
          <p:cNvPr id="19" name="Teksta vietturis 8">
            <a:extLst>
              <a:ext uri="{FF2B5EF4-FFF2-40B4-BE49-F238E27FC236}">
                <a16:creationId xmlns:a16="http://schemas.microsoft.com/office/drawing/2014/main" id="{4229FF08-8E31-4C34-8ED8-4F7D24353FDD}"/>
              </a:ext>
            </a:extLst>
          </p:cNvPr>
          <p:cNvSpPr>
            <a:spLocks noGrp="1"/>
          </p:cNvSpPr>
          <p:nvPr>
            <p:ph type="body" sz="quarter" idx="31" hasCustomPrompt="1"/>
          </p:nvPr>
        </p:nvSpPr>
        <p:spPr>
          <a:xfrm>
            <a:off x="7505813" y="4820788"/>
            <a:ext cx="4024760" cy="427038"/>
          </a:xfrm>
        </p:spPr>
        <p:txBody>
          <a:bodyPr>
            <a:noAutofit/>
          </a:bodyPr>
          <a:lstStyle>
            <a:lvl1pPr>
              <a:lnSpc>
                <a:spcPct val="100000"/>
              </a:lnSpc>
              <a:spcBef>
                <a:spcPts val="0"/>
              </a:spcBef>
              <a:defRPr sz="2000" b="1">
                <a:solidFill>
                  <a:schemeClr val="tx2"/>
                </a:solidFill>
              </a:defRPr>
            </a:lvl1pPr>
            <a:lvl2pPr>
              <a:defRPr sz="1800" b="1">
                <a:solidFill>
                  <a:schemeClr val="bg2"/>
                </a:solidFill>
              </a:defRPr>
            </a:lvl2pPr>
            <a:lvl3pPr>
              <a:defRPr sz="1800" b="1">
                <a:solidFill>
                  <a:schemeClr val="bg2"/>
                </a:solidFill>
              </a:defRPr>
            </a:lvl3pPr>
            <a:lvl4pPr>
              <a:defRPr sz="1800" b="1">
                <a:solidFill>
                  <a:schemeClr val="bg2"/>
                </a:solidFill>
              </a:defRPr>
            </a:lvl4pPr>
            <a:lvl5pPr>
              <a:defRPr sz="1800" b="1">
                <a:solidFill>
                  <a:schemeClr val="bg2"/>
                </a:solidFill>
              </a:defRPr>
            </a:lvl5pPr>
          </a:lstStyle>
          <a:p>
            <a:pPr lvl="0"/>
            <a:r>
              <a:rPr lang="lv-LV" dirty="0"/>
              <a:t>Punkta virsraksts</a:t>
            </a:r>
          </a:p>
        </p:txBody>
      </p:sp>
      <p:sp>
        <p:nvSpPr>
          <p:cNvPr id="22" name="Teksta vietturis 13">
            <a:extLst>
              <a:ext uri="{FF2B5EF4-FFF2-40B4-BE49-F238E27FC236}">
                <a16:creationId xmlns:a16="http://schemas.microsoft.com/office/drawing/2014/main" id="{213FB05E-F415-4205-B909-AB02C3F11A51}"/>
              </a:ext>
            </a:extLst>
          </p:cNvPr>
          <p:cNvSpPr>
            <a:spLocks noGrp="1"/>
          </p:cNvSpPr>
          <p:nvPr>
            <p:ph type="body" sz="quarter" idx="32" hasCustomPrompt="1"/>
          </p:nvPr>
        </p:nvSpPr>
        <p:spPr>
          <a:xfrm>
            <a:off x="7505813" y="5179290"/>
            <a:ext cx="4024760" cy="620633"/>
          </a:xfrm>
        </p:spPr>
        <p:txBody>
          <a:bodyPr>
            <a:noAutofit/>
          </a:bodyPr>
          <a:lstStyle>
            <a:lvl1pPr>
              <a:lnSpc>
                <a:spcPct val="100000"/>
              </a:lnSpc>
              <a:spcBef>
                <a:spcPts val="0"/>
              </a:spcBef>
              <a:defRPr sz="1800">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Punkta neliels apraksts. Teksts pāris rindiņu apjomā</a:t>
            </a:r>
          </a:p>
        </p:txBody>
      </p:sp>
      <p:pic>
        <p:nvPicPr>
          <p:cNvPr id="23" name="Grafika 22">
            <a:extLst>
              <a:ext uri="{FF2B5EF4-FFF2-40B4-BE49-F238E27FC236}">
                <a16:creationId xmlns:a16="http://schemas.microsoft.com/office/drawing/2014/main" id="{969ABA9E-9D5C-480F-8DF9-B37F2AD7D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4" name="Slaida numura vietturis 3">
            <a:extLst>
              <a:ext uri="{FF2B5EF4-FFF2-40B4-BE49-F238E27FC236}">
                <a16:creationId xmlns:a16="http://schemas.microsoft.com/office/drawing/2014/main" id="{8CB8EB0B-FD53-45EC-9AE6-5BD53AC00820}"/>
              </a:ext>
            </a:extLst>
          </p:cNvPr>
          <p:cNvSpPr>
            <a:spLocks noGrp="1"/>
          </p:cNvSpPr>
          <p:nvPr>
            <p:ph type="sldNum" sz="quarter" idx="33"/>
          </p:nvPr>
        </p:nvSpPr>
        <p:spPr/>
        <p:txBody>
          <a:bodyPr/>
          <a:lstStyle>
            <a:lvl1pPr>
              <a:defRPr>
                <a:solidFill>
                  <a:schemeClr val="accent1">
                    <a:lumMod val="75000"/>
                  </a:schemeClr>
                </a:solidFill>
              </a:defRPr>
            </a:lvl1pPr>
          </a:lstStyle>
          <a:p>
            <a:fld id="{712B737D-8E28-4713-A82C-8BA69049BAD4}" type="slidenum">
              <a:rPr lang="lv-LV" smtClean="0"/>
              <a:pPr/>
              <a:t>‹#›</a:t>
            </a:fld>
            <a:endParaRPr lang="lv-LV"/>
          </a:p>
        </p:txBody>
      </p:sp>
      <p:sp>
        <p:nvSpPr>
          <p:cNvPr id="28" name="Taisnstūris 27">
            <a:extLst>
              <a:ext uri="{FF2B5EF4-FFF2-40B4-BE49-F238E27FC236}">
                <a16:creationId xmlns:a16="http://schemas.microsoft.com/office/drawing/2014/main" id="{D4C4249F-739D-48F1-9FF6-4A68BC87125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Kājenes vietturis 4">
            <a:extLst>
              <a:ext uri="{FF2B5EF4-FFF2-40B4-BE49-F238E27FC236}">
                <a16:creationId xmlns:a16="http://schemas.microsoft.com/office/drawing/2014/main" id="{86841276-31A2-30A5-2A88-8895F67D53C1}"/>
              </a:ext>
            </a:extLst>
          </p:cNvPr>
          <p:cNvSpPr>
            <a:spLocks noGrp="1"/>
          </p:cNvSpPr>
          <p:nvPr>
            <p:ph type="ftr" sz="quarter" idx="34"/>
          </p:nvPr>
        </p:nvSpPr>
        <p:spPr/>
        <p:txBody>
          <a:bodyPr/>
          <a:lstStyle>
            <a:lvl1pP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4506462"/>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grafik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79733" y="479734"/>
            <a:ext cx="1332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987" y="1855788"/>
            <a:ext cx="3289574" cy="813670"/>
          </a:xfrm>
        </p:spPr>
        <p:txBody>
          <a:bodyPr anchor="t">
            <a:noAutofit/>
          </a:bodyPr>
          <a:lstStyle>
            <a:lvl1pPr>
              <a:lnSpc>
                <a:spcPct val="100000"/>
              </a:lnSpc>
              <a:spcBef>
                <a:spcPts val="0"/>
              </a:spcBef>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4582974" y="1532710"/>
            <a:ext cx="7609025" cy="43835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5245100" y="1855788"/>
            <a:ext cx="6300201" cy="3710931"/>
          </a:xfrm>
        </p:spPr>
        <p:txBody>
          <a:bodyPr anchor="t"/>
          <a:lstStyle>
            <a:lvl1pPr algn="ctr">
              <a:defRPr>
                <a:solidFill>
                  <a:schemeClr val="accent1">
                    <a:lumMod val="75000"/>
                  </a:schemeClr>
                </a:solidFill>
              </a:defRPr>
            </a:lvl1pPr>
          </a:lstStyle>
          <a:p>
            <a:r>
              <a:rPr lang="lv-LV" dirty="0"/>
              <a:t>Grafiks</a:t>
            </a:r>
          </a:p>
        </p:txBody>
      </p:sp>
      <p:pic>
        <p:nvPicPr>
          <p:cNvPr id="19" name="Grafika 18">
            <a:extLst>
              <a:ext uri="{FF2B5EF4-FFF2-40B4-BE49-F238E27FC236}">
                <a16:creationId xmlns:a16="http://schemas.microsoft.com/office/drawing/2014/main" id="{7004EC94-FC4A-4618-95D0-B738839522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F8A54191-AAA1-4139-B3BD-83EBDE015FF5}"/>
              </a:ext>
            </a:extLst>
          </p:cNvPr>
          <p:cNvSpPr>
            <a:spLocks noGrp="1"/>
          </p:cNvSpPr>
          <p:nvPr>
            <p:ph type="body" sz="quarter" idx="34" hasCustomPrompt="1"/>
          </p:nvPr>
        </p:nvSpPr>
        <p:spPr>
          <a:xfrm>
            <a:off x="646699" y="3045542"/>
            <a:ext cx="3289574" cy="2870762"/>
          </a:xfrm>
        </p:spPr>
        <p:txBody>
          <a:bodyPr anchor="t">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Vieta papildu piezīmēm, svarīgākajām iezīmēm.</a:t>
            </a:r>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4582975" y="6345238"/>
            <a:ext cx="5327942"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1647561"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5" name="Virsraksts 4">
            <a:extLst>
              <a:ext uri="{FF2B5EF4-FFF2-40B4-BE49-F238E27FC236}">
                <a16:creationId xmlns:a16="http://schemas.microsoft.com/office/drawing/2014/main" id="{C555D31E-0D24-93AD-2061-375EA4C0470B}"/>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Tree>
    <p:extLst>
      <p:ext uri="{BB962C8B-B14F-4D97-AF65-F5344CB8AC3E}">
        <p14:creationId xmlns:p14="http://schemas.microsoft.com/office/powerpoint/2010/main" val="618317101"/>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grafiks_gaišs">
    <p:bg>
      <p:bgRef idx="1001">
        <a:schemeClr val="bg2"/>
      </p:bgRef>
    </p:bg>
    <p:spTree>
      <p:nvGrpSpPr>
        <p:cNvPr id="1" name=""/>
        <p:cNvGrpSpPr/>
        <p:nvPr/>
      </p:nvGrpSpPr>
      <p:grpSpPr>
        <a:xfrm>
          <a:off x="0" y="0"/>
          <a:ext cx="0" cy="0"/>
          <a:chOff x="0" y="0"/>
          <a:chExt cx="0" cy="0"/>
        </a:xfrm>
      </p:grpSpPr>
      <p:sp>
        <p:nvSpPr>
          <p:cNvPr id="19" name="Taisnstūris 18">
            <a:extLst>
              <a:ext uri="{FF2B5EF4-FFF2-40B4-BE49-F238E27FC236}">
                <a16:creationId xmlns:a16="http://schemas.microsoft.com/office/drawing/2014/main" id="{9719948B-EEBF-4368-8D2E-87321346ED6A}"/>
              </a:ext>
            </a:extLst>
          </p:cNvPr>
          <p:cNvSpPr/>
          <p:nvPr userDrawn="1"/>
        </p:nvSpPr>
        <p:spPr>
          <a:xfrm>
            <a:off x="4582974" y="1532710"/>
            <a:ext cx="7609025" cy="43835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schemeClr val="tx1"/>
              </a:solidFill>
            </a:endParaRP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46699" y="180000"/>
            <a:ext cx="10883874" cy="1050618"/>
          </a:xfrm>
        </p:spPr>
        <p:txBody>
          <a:bodyPr anchor="ctr">
            <a:noAutofit/>
          </a:bodyPr>
          <a:lstStyle>
            <a:lvl1pPr algn="l">
              <a:lnSpc>
                <a:spcPct val="100000"/>
              </a:lnSpc>
              <a:defRPr sz="2800">
                <a:solidFill>
                  <a:schemeClr val="tx1"/>
                </a:solidFill>
              </a:defRPr>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79733" y="479734"/>
            <a:ext cx="1332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8" name="Grafika 17">
            <a:extLst>
              <a:ext uri="{FF2B5EF4-FFF2-40B4-BE49-F238E27FC236}">
                <a16:creationId xmlns:a16="http://schemas.microsoft.com/office/drawing/2014/main" id="{B1526B36-F9B0-4E0F-956B-F7C8982D07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3" name="Slaida numura vietturis 2">
            <a:extLst>
              <a:ext uri="{FF2B5EF4-FFF2-40B4-BE49-F238E27FC236}">
                <a16:creationId xmlns:a16="http://schemas.microsoft.com/office/drawing/2014/main" id="{803159F4-D5BA-4967-BFF7-BE7BF71F8401}"/>
              </a:ext>
            </a:extLst>
          </p:cNvPr>
          <p:cNvSpPr>
            <a:spLocks noGrp="1"/>
          </p:cNvSpPr>
          <p:nvPr>
            <p:ph type="sldNum" sz="quarter" idx="32"/>
          </p:nvPr>
        </p:nvSpPr>
        <p:spPr>
          <a:xfrm>
            <a:off x="280799" y="6274800"/>
            <a:ext cx="469827"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1" name="Teksta vietturis 13">
            <a:extLst>
              <a:ext uri="{FF2B5EF4-FFF2-40B4-BE49-F238E27FC236}">
                <a16:creationId xmlns:a16="http://schemas.microsoft.com/office/drawing/2014/main" id="{A52C4842-AC4B-429E-A001-A9042D3E2EC4}"/>
              </a:ext>
            </a:extLst>
          </p:cNvPr>
          <p:cNvSpPr>
            <a:spLocks noGrp="1"/>
          </p:cNvSpPr>
          <p:nvPr>
            <p:ph type="body" sz="quarter" idx="29" hasCustomPrompt="1"/>
          </p:nvPr>
        </p:nvSpPr>
        <p:spPr>
          <a:xfrm>
            <a:off x="661987" y="1855788"/>
            <a:ext cx="3289574" cy="821044"/>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4" name="Teksta vietturis 13">
            <a:extLst>
              <a:ext uri="{FF2B5EF4-FFF2-40B4-BE49-F238E27FC236}">
                <a16:creationId xmlns:a16="http://schemas.microsoft.com/office/drawing/2014/main" id="{73B3D525-FBBF-44E2-8CE1-A7E0D4456392}"/>
              </a:ext>
            </a:extLst>
          </p:cNvPr>
          <p:cNvSpPr>
            <a:spLocks noGrp="1"/>
          </p:cNvSpPr>
          <p:nvPr>
            <p:ph type="body" sz="quarter" idx="34" hasCustomPrompt="1"/>
          </p:nvPr>
        </p:nvSpPr>
        <p:spPr>
          <a:xfrm>
            <a:off x="646699" y="3052916"/>
            <a:ext cx="3289574" cy="2863388"/>
          </a:xfrm>
        </p:spPr>
        <p:txBody>
          <a:bodyPr anchor="t">
            <a:noAutofit/>
          </a:bodyPr>
          <a:lstStyle>
            <a:lvl1pPr>
              <a:lnSpc>
                <a:spcPct val="100000"/>
              </a:lnSpc>
              <a:spcAft>
                <a:spcPts val="1000"/>
              </a:spcAft>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Vieta papildu piezīmēm, svarīgākajām iezīmēm.</a:t>
            </a:r>
          </a:p>
        </p:txBody>
      </p:sp>
      <p:sp>
        <p:nvSpPr>
          <p:cNvPr id="15" name="Diagrammas vietturis 8">
            <a:extLst>
              <a:ext uri="{FF2B5EF4-FFF2-40B4-BE49-F238E27FC236}">
                <a16:creationId xmlns:a16="http://schemas.microsoft.com/office/drawing/2014/main" id="{3066523A-CD42-40FD-8326-2CC52DA6988D}"/>
              </a:ext>
            </a:extLst>
          </p:cNvPr>
          <p:cNvSpPr>
            <a:spLocks noGrp="1"/>
          </p:cNvSpPr>
          <p:nvPr>
            <p:ph type="chart" sz="quarter" idx="31" hasCustomPrompt="1"/>
          </p:nvPr>
        </p:nvSpPr>
        <p:spPr>
          <a:xfrm>
            <a:off x="5245100" y="1855788"/>
            <a:ext cx="6300201" cy="3710931"/>
          </a:xfrm>
        </p:spPr>
        <p:txBody>
          <a:bodyPr anchor="t"/>
          <a:lstStyle>
            <a:lvl1pPr algn="ctr">
              <a:defRPr>
                <a:solidFill>
                  <a:schemeClr val="accent1">
                    <a:lumMod val="75000"/>
                  </a:schemeClr>
                </a:solidFill>
              </a:defRPr>
            </a:lvl1pPr>
          </a:lstStyle>
          <a:p>
            <a:r>
              <a:rPr lang="lv-LV" dirty="0"/>
              <a:t>Grafiks</a:t>
            </a:r>
          </a:p>
        </p:txBody>
      </p:sp>
      <p:sp>
        <p:nvSpPr>
          <p:cNvPr id="12" name="Teksta vietturis 2">
            <a:extLst>
              <a:ext uri="{FF2B5EF4-FFF2-40B4-BE49-F238E27FC236}">
                <a16:creationId xmlns:a16="http://schemas.microsoft.com/office/drawing/2014/main" id="{A2CF845F-0C22-46F5-9C51-333607810A61}"/>
              </a:ext>
            </a:extLst>
          </p:cNvPr>
          <p:cNvSpPr>
            <a:spLocks noGrp="1"/>
          </p:cNvSpPr>
          <p:nvPr>
            <p:ph type="body" sz="quarter" idx="35" hasCustomPrompt="1"/>
          </p:nvPr>
        </p:nvSpPr>
        <p:spPr>
          <a:xfrm>
            <a:off x="4582975" y="6345238"/>
            <a:ext cx="5335316"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5" name="Kājenes vietturis 4">
            <a:extLst>
              <a:ext uri="{FF2B5EF4-FFF2-40B4-BE49-F238E27FC236}">
                <a16:creationId xmlns:a16="http://schemas.microsoft.com/office/drawing/2014/main" id="{89E6AB6F-FF1D-0B4E-5D7D-9FCE4EC445EB}"/>
              </a:ext>
            </a:extLst>
          </p:cNvPr>
          <p:cNvSpPr>
            <a:spLocks noGrp="1"/>
          </p:cNvSpPr>
          <p:nvPr>
            <p:ph type="ftr" sz="quarter" idx="36"/>
          </p:nvPr>
        </p:nvSpPr>
        <p:spPr>
          <a:xfrm>
            <a:off x="1647561" y="6282000"/>
            <a:ext cx="2304000" cy="360000"/>
          </a:xfrm>
        </p:spPr>
        <p:txBody>
          <a:bodyPr/>
          <a:lstStyle>
            <a:lvl1pPr algn="r">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65081772"/>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grafiks_2">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79733" y="479734"/>
            <a:ext cx="1332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987" y="1855788"/>
            <a:ext cx="3289574" cy="813670"/>
          </a:xfrm>
        </p:spPr>
        <p:txBody>
          <a:bodyPr anchor="t">
            <a:noAutofit/>
          </a:bodyPr>
          <a:lstStyle>
            <a:lvl1pPr>
              <a:lnSpc>
                <a:spcPct val="100000"/>
              </a:lnSpc>
              <a:spcBef>
                <a:spcPts val="0"/>
              </a:spcBef>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4582974" y="1532710"/>
            <a:ext cx="7609025" cy="53252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5245100" y="1855787"/>
            <a:ext cx="6300201" cy="435600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F8A54191-AAA1-4139-B3BD-83EBDE015FF5}"/>
              </a:ext>
            </a:extLst>
          </p:cNvPr>
          <p:cNvSpPr>
            <a:spLocks noGrp="1"/>
          </p:cNvSpPr>
          <p:nvPr>
            <p:ph type="body" sz="quarter" idx="34" hasCustomPrompt="1"/>
          </p:nvPr>
        </p:nvSpPr>
        <p:spPr>
          <a:xfrm>
            <a:off x="646699" y="3045542"/>
            <a:ext cx="3289574" cy="2870762"/>
          </a:xfrm>
        </p:spPr>
        <p:txBody>
          <a:bodyPr anchor="t">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Vieta papildu piezīmēm, svarīgākajām iezīmēm.</a:t>
            </a:r>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5233022" y="6354885"/>
            <a:ext cx="4703458"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1647561"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5" name="Virsraksts 4">
            <a:extLst>
              <a:ext uri="{FF2B5EF4-FFF2-40B4-BE49-F238E27FC236}">
                <a16:creationId xmlns:a16="http://schemas.microsoft.com/office/drawing/2014/main" id="{C555D31E-0D24-93AD-2061-375EA4C0470B}"/>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Tree>
    <p:extLst>
      <p:ext uri="{BB962C8B-B14F-4D97-AF65-F5344CB8AC3E}">
        <p14:creationId xmlns:p14="http://schemas.microsoft.com/office/powerpoint/2010/main" val="626422459"/>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grafiks_2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479733" y="479734"/>
            <a:ext cx="1332000"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61987" y="1855788"/>
            <a:ext cx="3289574" cy="813670"/>
          </a:xfrm>
        </p:spPr>
        <p:txBody>
          <a:bodyPr anchor="t">
            <a:noAutofit/>
          </a:bodyPr>
          <a:lstStyle>
            <a:lvl1pPr>
              <a:lnSpc>
                <a:spcPct val="100000"/>
              </a:lnSpc>
              <a:spcBef>
                <a:spcPts val="0"/>
              </a:spcBef>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4582974" y="1532710"/>
            <a:ext cx="7609025" cy="53252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5245100" y="1855787"/>
            <a:ext cx="6300201" cy="435600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F8A54191-AAA1-4139-B3BD-83EBDE015FF5}"/>
              </a:ext>
            </a:extLst>
          </p:cNvPr>
          <p:cNvSpPr>
            <a:spLocks noGrp="1"/>
          </p:cNvSpPr>
          <p:nvPr>
            <p:ph type="body" sz="quarter" idx="34" hasCustomPrompt="1"/>
          </p:nvPr>
        </p:nvSpPr>
        <p:spPr>
          <a:xfrm>
            <a:off x="646699" y="3045542"/>
            <a:ext cx="3289574" cy="2870762"/>
          </a:xfrm>
        </p:spPr>
        <p:txBody>
          <a:bodyPr anchor="t">
            <a:noAutofit/>
          </a:bodyPr>
          <a:lstStyle>
            <a:lvl1pPr>
              <a:lnSpc>
                <a:spcPct val="100000"/>
              </a:lnSpc>
              <a:defRPr sz="1800">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Vieta papildu piezīmēm, svarīgākajām iezīmēm.</a:t>
            </a:r>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5233022" y="6354885"/>
            <a:ext cx="4703458"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1647561" y="6282000"/>
            <a:ext cx="2304000" cy="360000"/>
          </a:xfrm>
        </p:spPr>
        <p:txBody>
          <a:bodyPr/>
          <a:lstStyle>
            <a:lvl1pPr algn="r">
              <a:defRPr>
                <a:solidFill>
                  <a:srgbClr val="808085"/>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5" name="Virsraksts 4">
            <a:extLst>
              <a:ext uri="{FF2B5EF4-FFF2-40B4-BE49-F238E27FC236}">
                <a16:creationId xmlns:a16="http://schemas.microsoft.com/office/drawing/2014/main" id="{C555D31E-0D24-93AD-2061-375EA4C0470B}"/>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Tree>
    <p:extLst>
      <p:ext uri="{BB962C8B-B14F-4D97-AF65-F5344CB8AC3E}">
        <p14:creationId xmlns:p14="http://schemas.microsoft.com/office/powerpoint/2010/main" val="1157504278"/>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2 grafiki_plašs_gaiš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6476999"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7123699"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123699" y="2227005"/>
            <a:ext cx="4438105" cy="3864875"/>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7138426"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3563147" y="6281535"/>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54092" y="1655763"/>
            <a:ext cx="5192712" cy="4436118"/>
          </a:xfrm>
        </p:spPr>
        <p:txBody>
          <a:bodyPr/>
          <a:lstStyle>
            <a:lvl1pPr>
              <a:defRPr/>
            </a:lvl1pPr>
          </a:lstStyle>
          <a:p>
            <a:pPr lvl="0"/>
            <a:r>
              <a:rPr lang="lv-LV" dirty="0"/>
              <a:t>Neliels grafika apraksta teksts.</a:t>
            </a:r>
          </a:p>
        </p:txBody>
      </p:sp>
    </p:spTree>
    <p:extLst>
      <p:ext uri="{BB962C8B-B14F-4D97-AF65-F5344CB8AC3E}">
        <p14:creationId xmlns:p14="http://schemas.microsoft.com/office/powerpoint/2010/main" val="3465480700"/>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2 grafiki_plaš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6476999"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7123699"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123699" y="2227005"/>
            <a:ext cx="4438105" cy="3864875"/>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7138426"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3563147"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54092" y="1655763"/>
            <a:ext cx="5192712" cy="4436118"/>
          </a:xfrm>
        </p:spPr>
        <p:txBody>
          <a:bodyPr/>
          <a:lstStyle>
            <a:lvl1pPr>
              <a:defRPr/>
            </a:lvl1pPr>
          </a:lstStyle>
          <a:p>
            <a:pPr lvl="0"/>
            <a:r>
              <a:rPr lang="lv-LV" dirty="0"/>
              <a:t>Vieta lielākam tēmas aprakstam.</a:t>
            </a:r>
          </a:p>
        </p:txBody>
      </p:sp>
    </p:spTree>
    <p:extLst>
      <p:ext uri="{BB962C8B-B14F-4D97-AF65-F5344CB8AC3E}">
        <p14:creationId xmlns:p14="http://schemas.microsoft.com/office/powerpoint/2010/main" val="2593177126"/>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grafiks_pa kreisi_tekst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700"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4438105"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accent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6368131" y="6281535"/>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367463" y="1655763"/>
            <a:ext cx="5192712" cy="4436118"/>
          </a:xfrm>
        </p:spPr>
        <p:txBody>
          <a:bodyPr/>
          <a:lstStyle>
            <a:lvl1pPr>
              <a:defRPr/>
            </a:lvl1pPr>
          </a:lstStyle>
          <a:p>
            <a:pPr lvl="0"/>
            <a:r>
              <a:rPr lang="lv-LV" dirty="0"/>
              <a:t>Neliels grafika apraksta teksts.</a:t>
            </a:r>
          </a:p>
        </p:txBody>
      </p:sp>
      <p:pic>
        <p:nvPicPr>
          <p:cNvPr id="18" name="Grafika 17">
            <a:extLst>
              <a:ext uri="{FF2B5EF4-FFF2-40B4-BE49-F238E27FC236}">
                <a16:creationId xmlns:a16="http://schemas.microsoft.com/office/drawing/2014/main" id="{706D6A67-BB8C-4730-765A-0A86276D19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Tree>
    <p:extLst>
      <p:ext uri="{BB962C8B-B14F-4D97-AF65-F5344CB8AC3E}">
        <p14:creationId xmlns:p14="http://schemas.microsoft.com/office/powerpoint/2010/main" val="841978751"/>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grafiks_pa kreisi_tekst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700"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4438105"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6368131" y="6281535"/>
            <a:ext cx="2304000" cy="360000"/>
          </a:xfrm>
        </p:spPr>
        <p:txBody>
          <a:bodyPr/>
          <a:lstStyle>
            <a:lvl1pPr algn="ctr">
              <a:defRPr>
                <a:solidFill>
                  <a:srgbClr val="8D8D97"/>
                </a:solidFill>
              </a:defRPr>
            </a:lvl1pPr>
          </a:lstStyle>
          <a:p>
            <a:r>
              <a:rPr lang="lv-LV" b="1" dirty="0">
                <a:ea typeface="Open Sans" panose="020B0606030504020204" pitchFamily="34" charset="0"/>
                <a:cs typeface="Open Sans" panose="020B0606030504020204" pitchFamily="34" charset="0"/>
              </a:rPr>
              <a:t>RESTRICTED INFORMATION</a:t>
            </a:r>
          </a:p>
        </p:txBody>
      </p:sp>
      <p:pic>
        <p:nvPicPr>
          <p:cNvPr id="17" name="Grafika 16">
            <a:extLst>
              <a:ext uri="{FF2B5EF4-FFF2-40B4-BE49-F238E27FC236}">
                <a16:creationId xmlns:a16="http://schemas.microsoft.com/office/drawing/2014/main" id="{54EF53AF-5CD9-B0A4-2F7C-9B073D17F1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367463" y="1655763"/>
            <a:ext cx="5192712" cy="4436118"/>
          </a:xfrm>
        </p:spPr>
        <p:txBody>
          <a:bodyPr/>
          <a:lstStyle>
            <a:lvl1pPr>
              <a:defRPr/>
            </a:lvl1pPr>
          </a:lstStyle>
          <a:p>
            <a:pPr lvl="0"/>
            <a:r>
              <a:rPr lang="lv-LV" dirty="0"/>
              <a:t>Neliels grafika apraksta teksts.</a:t>
            </a:r>
          </a:p>
        </p:txBody>
      </p:sp>
    </p:spTree>
    <p:extLst>
      <p:ext uri="{BB962C8B-B14F-4D97-AF65-F5344CB8AC3E}">
        <p14:creationId xmlns:p14="http://schemas.microsoft.com/office/powerpoint/2010/main" val="11250207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daļu slaids_1">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2662165"/>
            <a:ext cx="9144000" cy="1351711"/>
          </a:xfrm>
        </p:spPr>
        <p:txBody>
          <a:bodyPr anchor="ctr">
            <a:noAutofit/>
          </a:bodyPr>
          <a:lstStyle>
            <a:lvl1pPr algn="ctr">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Kājenes vietturis 5">
            <a:extLst>
              <a:ext uri="{FF2B5EF4-FFF2-40B4-BE49-F238E27FC236}">
                <a16:creationId xmlns:a16="http://schemas.microsoft.com/office/drawing/2014/main" id="{0905C6BF-448F-14DD-E3A9-5FEDE06B885E}"/>
              </a:ext>
            </a:extLst>
          </p:cNvPr>
          <p:cNvSpPr>
            <a:spLocks noGrp="1"/>
          </p:cNvSpPr>
          <p:nvPr>
            <p:ph type="ftr" sz="quarter" idx="12"/>
          </p:nvPr>
        </p:nvSpPr>
        <p:spPr>
          <a:xfrm>
            <a:off x="4569600" y="6478126"/>
            <a:ext cx="3052800" cy="396000"/>
          </a:xfrm>
          <a:ln>
            <a:solidFill>
              <a:schemeClr val="tx1"/>
            </a:solidFill>
          </a:ln>
        </p:spPr>
        <p:txBody>
          <a:bodyPr/>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2817493"/>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grafiks_teksts_3">
    <p:bg>
      <p:bgRef idx="1001">
        <a:schemeClr val="bg1"/>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a:off x="7224000" y="0"/>
            <a:ext cx="4968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703941" y="1103827"/>
            <a:ext cx="4008119" cy="497586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7595479" y="6345238"/>
            <a:ext cx="2699320"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75184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7595479" y="373886"/>
            <a:ext cx="4225042" cy="582095"/>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(mērvienības).</a:t>
            </a:r>
            <a:br>
              <a:rPr lang="lv-LV" dirty="0"/>
            </a:br>
            <a:r>
              <a:rPr lang="lv-LV" dirty="0"/>
              <a:t>Teksta izmērs no 16-18 </a:t>
            </a:r>
            <a:r>
              <a:rPr lang="lv-LV" dirty="0" err="1"/>
              <a:t>pt</a:t>
            </a:r>
            <a:r>
              <a:rPr lang="lv-LV" dirty="0"/>
              <a:t>. Šobrīd 16 </a:t>
            </a:r>
            <a:r>
              <a:rPr lang="lv-LV" dirty="0" err="1"/>
              <a:t>pt</a:t>
            </a:r>
            <a:r>
              <a:rPr lang="lv-LV" dirty="0"/>
              <a:t>.</a:t>
            </a:r>
          </a:p>
        </p:txBody>
      </p:sp>
      <p:sp>
        <p:nvSpPr>
          <p:cNvPr id="18" name="Virsraksts 1">
            <a:extLst>
              <a:ext uri="{FF2B5EF4-FFF2-40B4-BE49-F238E27FC236}">
                <a16:creationId xmlns:a16="http://schemas.microsoft.com/office/drawing/2014/main" id="{2574380F-BCC2-0FF3-6364-84211B82346F}"/>
              </a:ext>
            </a:extLst>
          </p:cNvPr>
          <p:cNvSpPr>
            <a:spLocks noGrp="1"/>
          </p:cNvSpPr>
          <p:nvPr>
            <p:ph type="ctrTitle" hasCustomPrompt="1"/>
          </p:nvPr>
        </p:nvSpPr>
        <p:spPr>
          <a:xfrm>
            <a:off x="625138" y="766355"/>
            <a:ext cx="5966278" cy="1907813"/>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20" name="Teksta vietturis 3">
            <a:extLst>
              <a:ext uri="{FF2B5EF4-FFF2-40B4-BE49-F238E27FC236}">
                <a16:creationId xmlns:a16="http://schemas.microsoft.com/office/drawing/2014/main" id="{17858D0B-15BA-8DF5-C865-CFDECB555D04}"/>
              </a:ext>
            </a:extLst>
          </p:cNvPr>
          <p:cNvSpPr>
            <a:spLocks noGrp="1"/>
          </p:cNvSpPr>
          <p:nvPr>
            <p:ph type="body" sz="quarter" idx="37" hasCustomPrompt="1"/>
          </p:nvPr>
        </p:nvSpPr>
        <p:spPr>
          <a:xfrm>
            <a:off x="625474" y="3070225"/>
            <a:ext cx="5965826" cy="2717800"/>
          </a:xfrm>
        </p:spPr>
        <p:txBody>
          <a:bodyPr/>
          <a:lstStyle>
            <a:lvl1pPr>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sp>
        <p:nvSpPr>
          <p:cNvPr id="21" name="Taisnstūris 20">
            <a:extLst>
              <a:ext uri="{FF2B5EF4-FFF2-40B4-BE49-F238E27FC236}">
                <a16:creationId xmlns:a16="http://schemas.microsoft.com/office/drawing/2014/main" id="{F981984F-0D6A-B938-FC39-6A113DA094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5" name="Grafika 14">
            <a:extLst>
              <a:ext uri="{FF2B5EF4-FFF2-40B4-BE49-F238E27FC236}">
                <a16:creationId xmlns:a16="http://schemas.microsoft.com/office/drawing/2014/main" id="{47D13B8F-176E-AD84-B249-74DD93EBD8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2000" y="6230134"/>
            <a:ext cx="1017869" cy="360000"/>
          </a:xfrm>
          <a:prstGeom prst="rect">
            <a:avLst/>
          </a:prstGeom>
        </p:spPr>
      </p:pic>
    </p:spTree>
    <p:extLst>
      <p:ext uri="{BB962C8B-B14F-4D97-AF65-F5344CB8AC3E}">
        <p14:creationId xmlns:p14="http://schemas.microsoft.com/office/powerpoint/2010/main" val="19516231"/>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 grafiks_teksts_3_gaišs">
    <p:bg>
      <p:bgRef idx="1001">
        <a:schemeClr val="bg2"/>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a:off x="7224000" y="0"/>
            <a:ext cx="4968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703941" y="1107966"/>
            <a:ext cx="4008119" cy="504000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7595479" y="6345238"/>
            <a:ext cx="2699320"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751840" y="6282000"/>
            <a:ext cx="2304000" cy="360000"/>
          </a:xfrm>
        </p:spPr>
        <p:txBody>
          <a:bodyPr/>
          <a:lstStyle>
            <a:lvl1pPr algn="r">
              <a:defRPr>
                <a:solidFill>
                  <a:srgbClr val="808085"/>
                </a:solidFill>
              </a:defRPr>
            </a:lvl1pPr>
          </a:lstStyle>
          <a:p>
            <a:r>
              <a:rPr lang="lv-LV" b="1" dirty="0">
                <a:ea typeface="Open Sans" panose="020B0606030504020204" pitchFamily="34" charset="0"/>
                <a:cs typeface="Open Sans" panose="020B0606030504020204" pitchFamily="34" charset="0"/>
              </a:rPr>
              <a:t>RESTRICTED INFORMATION</a:t>
            </a: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7595479" y="378025"/>
            <a:ext cx="4225042" cy="582095"/>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(mērvienības).</a:t>
            </a:r>
            <a:br>
              <a:rPr lang="lv-LV" dirty="0"/>
            </a:br>
            <a:r>
              <a:rPr lang="lv-LV" dirty="0"/>
              <a:t>Teksta izmērs no 16-18 </a:t>
            </a:r>
            <a:r>
              <a:rPr lang="lv-LV" dirty="0" err="1"/>
              <a:t>pt</a:t>
            </a:r>
            <a:r>
              <a:rPr lang="lv-LV" dirty="0"/>
              <a:t>. Šobrīd 16 </a:t>
            </a:r>
            <a:r>
              <a:rPr lang="lv-LV" dirty="0" err="1"/>
              <a:t>pt</a:t>
            </a:r>
            <a:r>
              <a:rPr lang="lv-LV" dirty="0"/>
              <a:t>.</a:t>
            </a:r>
          </a:p>
        </p:txBody>
      </p:sp>
      <p:pic>
        <p:nvPicPr>
          <p:cNvPr id="14" name="Grafika 13">
            <a:extLst>
              <a:ext uri="{FF2B5EF4-FFF2-40B4-BE49-F238E27FC236}">
                <a16:creationId xmlns:a16="http://schemas.microsoft.com/office/drawing/2014/main" id="{F3AC94FF-7A89-D8C8-42A8-5099BEEDA5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2000" y="6231672"/>
            <a:ext cx="1017867" cy="360000"/>
          </a:xfrm>
          <a:prstGeom prst="rect">
            <a:avLst/>
          </a:prstGeom>
        </p:spPr>
      </p:pic>
      <p:sp>
        <p:nvSpPr>
          <p:cNvPr id="18" name="Virsraksts 1">
            <a:extLst>
              <a:ext uri="{FF2B5EF4-FFF2-40B4-BE49-F238E27FC236}">
                <a16:creationId xmlns:a16="http://schemas.microsoft.com/office/drawing/2014/main" id="{2574380F-BCC2-0FF3-6364-84211B82346F}"/>
              </a:ext>
            </a:extLst>
          </p:cNvPr>
          <p:cNvSpPr>
            <a:spLocks noGrp="1"/>
          </p:cNvSpPr>
          <p:nvPr>
            <p:ph type="ctrTitle" hasCustomPrompt="1"/>
          </p:nvPr>
        </p:nvSpPr>
        <p:spPr>
          <a:xfrm>
            <a:off x="625138" y="766355"/>
            <a:ext cx="5966278" cy="1907813"/>
          </a:xfrm>
        </p:spPr>
        <p:txBody>
          <a:bodyPr anchor="t">
            <a:noAutofit/>
          </a:bodyPr>
          <a:lstStyle>
            <a:lvl1pPr algn="l">
              <a:lnSpc>
                <a:spcPct val="100000"/>
              </a:lnSpc>
              <a:defRPr sz="3600">
                <a:solidFill>
                  <a:schemeClr val="tx1"/>
                </a:solidFill>
              </a:defRPr>
            </a:lvl1pPr>
          </a:lstStyle>
          <a:p>
            <a:r>
              <a:rPr lang="lv-LV" dirty="0"/>
              <a:t>Slaida virsraksts</a:t>
            </a:r>
          </a:p>
        </p:txBody>
      </p:sp>
      <p:sp>
        <p:nvSpPr>
          <p:cNvPr id="20" name="Teksta vietturis 3">
            <a:extLst>
              <a:ext uri="{FF2B5EF4-FFF2-40B4-BE49-F238E27FC236}">
                <a16:creationId xmlns:a16="http://schemas.microsoft.com/office/drawing/2014/main" id="{17858D0B-15BA-8DF5-C865-CFDECB555D04}"/>
              </a:ext>
            </a:extLst>
          </p:cNvPr>
          <p:cNvSpPr>
            <a:spLocks noGrp="1"/>
          </p:cNvSpPr>
          <p:nvPr>
            <p:ph type="body" sz="quarter" idx="37" hasCustomPrompt="1"/>
          </p:nvPr>
        </p:nvSpPr>
        <p:spPr>
          <a:xfrm>
            <a:off x="625474" y="3070225"/>
            <a:ext cx="5965826" cy="2717800"/>
          </a:xfrm>
        </p:spPr>
        <p:txBody>
          <a:bodyPr/>
          <a:lstStyle>
            <a:lvl1pPr>
              <a:spcBef>
                <a:spcPts val="0"/>
              </a:spcBef>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sp>
        <p:nvSpPr>
          <p:cNvPr id="21" name="Taisnstūris 20">
            <a:extLst>
              <a:ext uri="{FF2B5EF4-FFF2-40B4-BE49-F238E27FC236}">
                <a16:creationId xmlns:a16="http://schemas.microsoft.com/office/drawing/2014/main" id="{F981984F-0D6A-B938-FC39-6A113DA094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440033013"/>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 grafiks_4">
    <p:bg>
      <p:bgRef idx="1001">
        <a:schemeClr val="bg1"/>
      </p:bgRef>
    </p:bg>
    <p:spTree>
      <p:nvGrpSpPr>
        <p:cNvPr id="1" name=""/>
        <p:cNvGrpSpPr/>
        <p:nvPr/>
      </p:nvGrpSpPr>
      <p:grpSpPr>
        <a:xfrm>
          <a:off x="0" y="0"/>
          <a:ext cx="0" cy="0"/>
          <a:chOff x="0" y="0"/>
          <a:chExt cx="0" cy="0"/>
        </a:xfrm>
      </p:grpSpPr>
      <p:sp>
        <p:nvSpPr>
          <p:cNvPr id="17" name="Taisnstūris 16">
            <a:extLst>
              <a:ext uri="{FF2B5EF4-FFF2-40B4-BE49-F238E27FC236}">
                <a16:creationId xmlns:a16="http://schemas.microsoft.com/office/drawing/2014/main" id="{1B4BDD93-276A-4CFC-A1BA-2D32663414DE}"/>
              </a:ext>
            </a:extLst>
          </p:cNvPr>
          <p:cNvSpPr/>
          <p:nvPr userDrawn="1"/>
        </p:nvSpPr>
        <p:spPr>
          <a:xfrm>
            <a:off x="9137505" y="-1"/>
            <a:ext cx="30544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5331759" y="1"/>
            <a:ext cx="6860240" cy="601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Diagrammas vietturis 4">
            <a:extLst>
              <a:ext uri="{FF2B5EF4-FFF2-40B4-BE49-F238E27FC236}">
                <a16:creationId xmlns:a16="http://schemas.microsoft.com/office/drawing/2014/main" id="{7262B1F3-B691-4609-894A-4DB2CDAB3F7A}"/>
              </a:ext>
            </a:extLst>
          </p:cNvPr>
          <p:cNvSpPr>
            <a:spLocks noGrp="1"/>
          </p:cNvSpPr>
          <p:nvPr>
            <p:ph type="chart" sz="quarter" idx="30"/>
          </p:nvPr>
        </p:nvSpPr>
        <p:spPr>
          <a:xfrm>
            <a:off x="6005385" y="664674"/>
            <a:ext cx="5525187" cy="4770000"/>
          </a:xfrm>
        </p:spPr>
        <p:txBody>
          <a:bodyPr/>
          <a:lstStyle>
            <a:lvl1pPr algn="ctr">
              <a:defRPr>
                <a:solidFill>
                  <a:schemeClr val="accent1">
                    <a:lumMod val="75000"/>
                  </a:schemeClr>
                </a:solidFill>
              </a:defRPr>
            </a:lvl1pPr>
          </a:lstStyle>
          <a:p>
            <a:endParaRPr lang="lv-LV" dirty="0"/>
          </a:p>
        </p:txBody>
      </p:sp>
      <p:pic>
        <p:nvPicPr>
          <p:cNvPr id="16" name="Grafika 15">
            <a:extLst>
              <a:ext uri="{FF2B5EF4-FFF2-40B4-BE49-F238E27FC236}">
                <a16:creationId xmlns:a16="http://schemas.microsoft.com/office/drawing/2014/main" id="{AD57AB51-5099-4AD1-BC2E-A85574DFC9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7" name="Slaida numura vietturis 6">
            <a:extLst>
              <a:ext uri="{FF2B5EF4-FFF2-40B4-BE49-F238E27FC236}">
                <a16:creationId xmlns:a16="http://schemas.microsoft.com/office/drawing/2014/main" id="{5D306F7C-419B-428A-9A0E-D8B9BB60560D}"/>
              </a:ext>
            </a:extLst>
          </p:cNvPr>
          <p:cNvSpPr>
            <a:spLocks noGrp="1"/>
          </p:cNvSpPr>
          <p:nvPr>
            <p:ph type="sldNum" sz="quarter" idx="31"/>
          </p:nvPr>
        </p:nvSpPr>
        <p:spPr>
          <a:xfrm>
            <a:off x="280800" y="6274800"/>
            <a:ext cx="469697" cy="365125"/>
          </a:xfrm>
        </p:spPr>
        <p:txBody>
          <a:bodyPr/>
          <a:lstStyle>
            <a:lvl1pPr>
              <a:defRPr>
                <a:solidFill>
                  <a:schemeClr val="tx2"/>
                </a:solidFill>
              </a:defRPr>
            </a:lvl1pPr>
          </a:lstStyle>
          <a:p>
            <a:fld id="{996AB5CB-324E-4DF2-A5C1-250B3D34230D}" type="slidenum">
              <a:rPr lang="lv-LV" smtClean="0"/>
              <a:pPr/>
              <a:t>‹#›</a:t>
            </a:fld>
            <a:endParaRPr lang="lv-LV" dirty="0"/>
          </a:p>
        </p:txBody>
      </p:sp>
      <p:sp>
        <p:nvSpPr>
          <p:cNvPr id="15" name="Teksta vietturis 13">
            <a:extLst>
              <a:ext uri="{FF2B5EF4-FFF2-40B4-BE49-F238E27FC236}">
                <a16:creationId xmlns:a16="http://schemas.microsoft.com/office/drawing/2014/main" id="{4044ED83-9BB1-4A01-BAC7-BAD42DE42A24}"/>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8" name="Taisnstūris 17">
            <a:extLst>
              <a:ext uri="{FF2B5EF4-FFF2-40B4-BE49-F238E27FC236}">
                <a16:creationId xmlns:a16="http://schemas.microsoft.com/office/drawing/2014/main" id="{D18FC84E-BD39-4C40-8C72-42E8AF2B0D29}"/>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eksta vietturis 2">
            <a:extLst>
              <a:ext uri="{FF2B5EF4-FFF2-40B4-BE49-F238E27FC236}">
                <a16:creationId xmlns:a16="http://schemas.microsoft.com/office/drawing/2014/main" id="{AF34AAA9-A524-40F4-BB05-F44FA0675110}"/>
              </a:ext>
            </a:extLst>
          </p:cNvPr>
          <p:cNvSpPr>
            <a:spLocks noGrp="1"/>
          </p:cNvSpPr>
          <p:nvPr>
            <p:ph type="body" sz="quarter" idx="35" hasCustomPrompt="1"/>
          </p:nvPr>
        </p:nvSpPr>
        <p:spPr>
          <a:xfrm>
            <a:off x="750497" y="6345238"/>
            <a:ext cx="4994304"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2" name="Virsraksts 1">
            <a:extLst>
              <a:ext uri="{FF2B5EF4-FFF2-40B4-BE49-F238E27FC236}">
                <a16:creationId xmlns:a16="http://schemas.microsoft.com/office/drawing/2014/main" id="{C00118FE-EF9E-A0AD-DACE-C0A5CAADD011}"/>
              </a:ext>
            </a:extLst>
          </p:cNvPr>
          <p:cNvSpPr>
            <a:spLocks noGrp="1"/>
          </p:cNvSpPr>
          <p:nvPr>
            <p:ph type="title" hasCustomPrompt="1"/>
          </p:nvPr>
        </p:nvSpPr>
        <p:spPr>
          <a:xfrm>
            <a:off x="625140" y="774721"/>
            <a:ext cx="4090827" cy="2261975"/>
          </a:xfrm>
        </p:spPr>
        <p:txBody>
          <a:bodyPr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3" name="Kājenes vietturis 2">
            <a:extLst>
              <a:ext uri="{FF2B5EF4-FFF2-40B4-BE49-F238E27FC236}">
                <a16:creationId xmlns:a16="http://schemas.microsoft.com/office/drawing/2014/main" id="{90ED6B98-7B42-CB01-3C83-7BE897FB890F}"/>
              </a:ext>
            </a:extLst>
          </p:cNvPr>
          <p:cNvSpPr>
            <a:spLocks noGrp="1"/>
          </p:cNvSpPr>
          <p:nvPr>
            <p:ph type="ftr" sz="quarter" idx="36"/>
          </p:nvPr>
        </p:nvSpPr>
        <p:spPr>
          <a:xfrm>
            <a:off x="6096000" y="6282000"/>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3988704"/>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grafiks_4_gaišs">
    <p:bg>
      <p:bgRef idx="1001">
        <a:schemeClr val="bg2"/>
      </p:bgRef>
    </p:bg>
    <p:spTree>
      <p:nvGrpSpPr>
        <p:cNvPr id="1" name=""/>
        <p:cNvGrpSpPr/>
        <p:nvPr/>
      </p:nvGrpSpPr>
      <p:grpSpPr>
        <a:xfrm>
          <a:off x="0" y="0"/>
          <a:ext cx="0" cy="0"/>
          <a:chOff x="0" y="0"/>
          <a:chExt cx="0" cy="0"/>
        </a:xfrm>
      </p:grpSpPr>
      <p:sp>
        <p:nvSpPr>
          <p:cNvPr id="6" name="Taisnstūris 5">
            <a:extLst>
              <a:ext uri="{FF2B5EF4-FFF2-40B4-BE49-F238E27FC236}">
                <a16:creationId xmlns:a16="http://schemas.microsoft.com/office/drawing/2014/main" id="{86F562F5-F294-45AA-96A3-897967230809}"/>
              </a:ext>
            </a:extLst>
          </p:cNvPr>
          <p:cNvSpPr/>
          <p:nvPr userDrawn="1"/>
        </p:nvSpPr>
        <p:spPr>
          <a:xfrm>
            <a:off x="-2" y="5353819"/>
            <a:ext cx="9144000" cy="1512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5331759" y="0"/>
            <a:ext cx="6860240" cy="601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6" name="Grafika 15">
            <a:extLst>
              <a:ext uri="{FF2B5EF4-FFF2-40B4-BE49-F238E27FC236}">
                <a16:creationId xmlns:a16="http://schemas.microsoft.com/office/drawing/2014/main" id="{AD57AB51-5099-4AD1-BC2E-A85574DFC9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 name="Slaida numura vietturis 1">
            <a:extLst>
              <a:ext uri="{FF2B5EF4-FFF2-40B4-BE49-F238E27FC236}">
                <a16:creationId xmlns:a16="http://schemas.microsoft.com/office/drawing/2014/main" id="{7E2AD5C5-B068-4B1B-83FD-945359300813}"/>
              </a:ext>
            </a:extLst>
          </p:cNvPr>
          <p:cNvSpPr>
            <a:spLocks noGrp="1"/>
          </p:cNvSpPr>
          <p:nvPr>
            <p:ph type="sldNum" sz="quarter" idx="31"/>
          </p:nvPr>
        </p:nvSpPr>
        <p:spPr/>
        <p:txBody>
          <a:bodyPr/>
          <a:lstStyle>
            <a:lvl1pPr>
              <a:defRPr>
                <a:solidFill>
                  <a:schemeClr val="bg2"/>
                </a:solidFill>
              </a:defRPr>
            </a:lvl1pPr>
          </a:lstStyle>
          <a:p>
            <a:fld id="{996AB5CB-324E-4DF2-A5C1-250B3D34230D}" type="slidenum">
              <a:rPr lang="lv-LV" smtClean="0"/>
              <a:pPr/>
              <a:t>‹#›</a:t>
            </a:fld>
            <a:endParaRPr lang="lv-LV"/>
          </a:p>
        </p:txBody>
      </p:sp>
      <p:sp>
        <p:nvSpPr>
          <p:cNvPr id="14" name="Diagrammas vietturis 4">
            <a:extLst>
              <a:ext uri="{FF2B5EF4-FFF2-40B4-BE49-F238E27FC236}">
                <a16:creationId xmlns:a16="http://schemas.microsoft.com/office/drawing/2014/main" id="{F345F788-B667-4644-B2E2-D08EA7C84272}"/>
              </a:ext>
            </a:extLst>
          </p:cNvPr>
          <p:cNvSpPr>
            <a:spLocks noGrp="1"/>
          </p:cNvSpPr>
          <p:nvPr>
            <p:ph type="chart" sz="quarter" idx="30"/>
          </p:nvPr>
        </p:nvSpPr>
        <p:spPr>
          <a:xfrm>
            <a:off x="6005385" y="667266"/>
            <a:ext cx="5525187" cy="4769708"/>
          </a:xfrm>
        </p:spPr>
        <p:txBody>
          <a:bodyPr/>
          <a:lstStyle>
            <a:lvl1pPr algn="ctr">
              <a:defRPr>
                <a:solidFill>
                  <a:schemeClr val="accent1">
                    <a:lumMod val="75000"/>
                  </a:schemeClr>
                </a:solidFill>
              </a:defRPr>
            </a:lvl1pPr>
          </a:lstStyle>
          <a:p>
            <a:endParaRPr lang="lv-LV"/>
          </a:p>
        </p:txBody>
      </p:sp>
      <p:sp>
        <p:nvSpPr>
          <p:cNvPr id="18" name="Teksta vietturis 13">
            <a:extLst>
              <a:ext uri="{FF2B5EF4-FFF2-40B4-BE49-F238E27FC236}">
                <a16:creationId xmlns:a16="http://schemas.microsoft.com/office/drawing/2014/main" id="{C28140ED-98C7-40D4-9E26-937EB4F8A770}"/>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7" name="Taisnstūris 16">
            <a:extLst>
              <a:ext uri="{FF2B5EF4-FFF2-40B4-BE49-F238E27FC236}">
                <a16:creationId xmlns:a16="http://schemas.microsoft.com/office/drawing/2014/main" id="{113C7008-1A98-459D-ABEC-17B93F9ED6E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eksta vietturis 2">
            <a:extLst>
              <a:ext uri="{FF2B5EF4-FFF2-40B4-BE49-F238E27FC236}">
                <a16:creationId xmlns:a16="http://schemas.microsoft.com/office/drawing/2014/main" id="{906FB90C-6EB5-4994-8A97-275CCF9740E0}"/>
              </a:ext>
            </a:extLst>
          </p:cNvPr>
          <p:cNvSpPr>
            <a:spLocks noGrp="1"/>
          </p:cNvSpPr>
          <p:nvPr>
            <p:ph type="body" sz="quarter" idx="35" hasCustomPrompt="1"/>
          </p:nvPr>
        </p:nvSpPr>
        <p:spPr>
          <a:xfrm>
            <a:off x="763200" y="6345238"/>
            <a:ext cx="4993301" cy="207962"/>
          </a:xfrm>
        </p:spPr>
        <p:txBody>
          <a:bodyPr anchor="ctr"/>
          <a:lstStyle>
            <a:lvl1pPr algn="l">
              <a:defRPr sz="800">
                <a:solidFill>
                  <a:schemeClr val="bg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Virsraksts 2">
            <a:extLst>
              <a:ext uri="{FF2B5EF4-FFF2-40B4-BE49-F238E27FC236}">
                <a16:creationId xmlns:a16="http://schemas.microsoft.com/office/drawing/2014/main" id="{7C276713-223E-562B-A4AB-19ED76675EBF}"/>
              </a:ext>
            </a:extLst>
          </p:cNvPr>
          <p:cNvSpPr>
            <a:spLocks noGrp="1"/>
          </p:cNvSpPr>
          <p:nvPr>
            <p:ph type="title" hasCustomPrompt="1"/>
          </p:nvPr>
        </p:nvSpPr>
        <p:spPr>
          <a:xfrm>
            <a:off x="625140" y="774721"/>
            <a:ext cx="4090827" cy="2261975"/>
          </a:xfrm>
        </p:spPr>
        <p:txBody>
          <a:bodyPr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5" name="Kājenes vietturis 4">
            <a:extLst>
              <a:ext uri="{FF2B5EF4-FFF2-40B4-BE49-F238E27FC236}">
                <a16:creationId xmlns:a16="http://schemas.microsoft.com/office/drawing/2014/main" id="{0847D166-33D8-A410-637A-02331369E391}"/>
              </a:ext>
            </a:extLst>
          </p:cNvPr>
          <p:cNvSpPr>
            <a:spLocks noGrp="1"/>
          </p:cNvSpPr>
          <p:nvPr>
            <p:ph type="ftr" sz="quarter" idx="36"/>
          </p:nvPr>
        </p:nvSpPr>
        <p:spPr>
          <a:xfrm>
            <a:off x="6096000" y="6279925"/>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9712198"/>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 grafiks_5_tumšs">
    <p:bg>
      <p:bgRef idx="1001">
        <a:schemeClr val="bg1"/>
      </p:bgRef>
    </p:bg>
    <p:spTree>
      <p:nvGrpSpPr>
        <p:cNvPr id="1" name=""/>
        <p:cNvGrpSpPr/>
        <p:nvPr/>
      </p:nvGrpSpPr>
      <p:grpSpPr>
        <a:xfrm>
          <a:off x="0" y="0"/>
          <a:ext cx="0" cy="0"/>
          <a:chOff x="0" y="0"/>
          <a:chExt cx="0" cy="0"/>
        </a:xfrm>
      </p:grpSpPr>
      <p:sp>
        <p:nvSpPr>
          <p:cNvPr id="15" name="Taisnstūris 14">
            <a:extLst>
              <a:ext uri="{FF2B5EF4-FFF2-40B4-BE49-F238E27FC236}">
                <a16:creationId xmlns:a16="http://schemas.microsoft.com/office/drawing/2014/main" id="{51FF82E0-9467-4D38-969F-6BEC02717091}"/>
              </a:ext>
            </a:extLst>
          </p:cNvPr>
          <p:cNvSpPr/>
          <p:nvPr userDrawn="1"/>
        </p:nvSpPr>
        <p:spPr>
          <a:xfrm>
            <a:off x="8400196" y="8708"/>
            <a:ext cx="379180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3ADBEC69-4C04-4305-B6A7-E2708C185768}"/>
              </a:ext>
            </a:extLst>
          </p:cNvPr>
          <p:cNvSpPr/>
          <p:nvPr userDrawn="1"/>
        </p:nvSpPr>
        <p:spPr>
          <a:xfrm>
            <a:off x="-1" y="5353819"/>
            <a:ext cx="9144000" cy="15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Taisnstūris 2">
            <a:extLst>
              <a:ext uri="{FF2B5EF4-FFF2-40B4-BE49-F238E27FC236}">
                <a16:creationId xmlns:a16="http://schemas.microsoft.com/office/drawing/2014/main" id="{D935CAA0-9FE3-4872-AA02-58E486F646EB}"/>
              </a:ext>
            </a:extLst>
          </p:cNvPr>
          <p:cNvSpPr/>
          <p:nvPr userDrawn="1"/>
        </p:nvSpPr>
        <p:spPr>
          <a:xfrm>
            <a:off x="5336275" y="-1"/>
            <a:ext cx="6855725" cy="601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Diagrammas vietturis 4">
            <a:extLst>
              <a:ext uri="{FF2B5EF4-FFF2-40B4-BE49-F238E27FC236}">
                <a16:creationId xmlns:a16="http://schemas.microsoft.com/office/drawing/2014/main" id="{7262B1F3-B691-4609-894A-4DB2CDAB3F7A}"/>
              </a:ext>
            </a:extLst>
          </p:cNvPr>
          <p:cNvSpPr>
            <a:spLocks noGrp="1"/>
          </p:cNvSpPr>
          <p:nvPr>
            <p:ph type="chart" sz="quarter" idx="30"/>
          </p:nvPr>
        </p:nvSpPr>
        <p:spPr>
          <a:xfrm>
            <a:off x="6005385" y="661086"/>
            <a:ext cx="5525187" cy="4775888"/>
          </a:xfrm>
        </p:spPr>
        <p:txBody>
          <a:bodyPr/>
          <a:lstStyle>
            <a:lvl1pPr algn="ctr">
              <a:defRPr>
                <a:solidFill>
                  <a:schemeClr val="accent1">
                    <a:lumMod val="75000"/>
                  </a:schemeClr>
                </a:solidFill>
              </a:defRPr>
            </a:lvl1pPr>
          </a:lstStyle>
          <a:p>
            <a:endParaRPr lang="lv-LV"/>
          </a:p>
        </p:txBody>
      </p:sp>
      <p:pic>
        <p:nvPicPr>
          <p:cNvPr id="16" name="Grafika 15">
            <a:extLst>
              <a:ext uri="{FF2B5EF4-FFF2-40B4-BE49-F238E27FC236}">
                <a16:creationId xmlns:a16="http://schemas.microsoft.com/office/drawing/2014/main" id="{AD57AB51-5099-4AD1-BC2E-A85574DFC9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2" name="Slaida numura vietturis 1">
            <a:extLst>
              <a:ext uri="{FF2B5EF4-FFF2-40B4-BE49-F238E27FC236}">
                <a16:creationId xmlns:a16="http://schemas.microsoft.com/office/drawing/2014/main" id="{0AA78A02-668C-4A86-8665-7EE2396C3376}"/>
              </a:ext>
            </a:extLst>
          </p:cNvPr>
          <p:cNvSpPr>
            <a:spLocks noGrp="1"/>
          </p:cNvSpPr>
          <p:nvPr>
            <p:ph type="sldNum" sz="quarter" idx="31"/>
          </p:nvPr>
        </p:nvSpPr>
        <p:spPr/>
        <p:txBody>
          <a:bodyPr/>
          <a:lstStyle>
            <a:lvl1pPr>
              <a:defRPr>
                <a:solidFill>
                  <a:schemeClr val="bg2"/>
                </a:solidFill>
              </a:defRPr>
            </a:lvl1pPr>
          </a:lstStyle>
          <a:p>
            <a:fld id="{996AB5CB-324E-4DF2-A5C1-250B3D34230D}" type="slidenum">
              <a:rPr lang="lv-LV" smtClean="0"/>
              <a:pPr/>
              <a:t>‹#›</a:t>
            </a:fld>
            <a:endParaRPr lang="lv-LV"/>
          </a:p>
        </p:txBody>
      </p:sp>
      <p:sp>
        <p:nvSpPr>
          <p:cNvPr id="14" name="Teksta vietturis 13">
            <a:extLst>
              <a:ext uri="{FF2B5EF4-FFF2-40B4-BE49-F238E27FC236}">
                <a16:creationId xmlns:a16="http://schemas.microsoft.com/office/drawing/2014/main" id="{3A125B5B-4D56-4A3C-95DF-E6999DEFA4A9}"/>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7" name="Taisnstūris 16">
            <a:extLst>
              <a:ext uri="{FF2B5EF4-FFF2-40B4-BE49-F238E27FC236}">
                <a16:creationId xmlns:a16="http://schemas.microsoft.com/office/drawing/2014/main" id="{F4EFFD57-9B3A-4188-A97A-E95A8E5F09AF}"/>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ksta vietturis 2">
            <a:extLst>
              <a:ext uri="{FF2B5EF4-FFF2-40B4-BE49-F238E27FC236}">
                <a16:creationId xmlns:a16="http://schemas.microsoft.com/office/drawing/2014/main" id="{4DA5826E-8BBE-461F-B58A-CFAD734CBAA1}"/>
              </a:ext>
            </a:extLst>
          </p:cNvPr>
          <p:cNvSpPr>
            <a:spLocks noGrp="1"/>
          </p:cNvSpPr>
          <p:nvPr>
            <p:ph type="body" sz="quarter" idx="35" hasCustomPrompt="1"/>
          </p:nvPr>
        </p:nvSpPr>
        <p:spPr>
          <a:xfrm>
            <a:off x="751840" y="6345238"/>
            <a:ext cx="5003921" cy="207962"/>
          </a:xfrm>
        </p:spPr>
        <p:txBody>
          <a:bodyPr anchor="ctr"/>
          <a:lstStyle>
            <a:lvl1pPr algn="l">
              <a:defRPr sz="800">
                <a:solidFill>
                  <a:schemeClr val="bg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4" name="Virsraksts 3">
            <a:extLst>
              <a:ext uri="{FF2B5EF4-FFF2-40B4-BE49-F238E27FC236}">
                <a16:creationId xmlns:a16="http://schemas.microsoft.com/office/drawing/2014/main" id="{5E17CA31-841A-34EF-9BCF-30A263737EA5}"/>
              </a:ext>
            </a:extLst>
          </p:cNvPr>
          <p:cNvSpPr>
            <a:spLocks noGrp="1"/>
          </p:cNvSpPr>
          <p:nvPr>
            <p:ph type="title" hasCustomPrompt="1"/>
          </p:nvPr>
        </p:nvSpPr>
        <p:spPr>
          <a:xfrm>
            <a:off x="625140" y="774721"/>
            <a:ext cx="4090827" cy="2261974"/>
          </a:xfrm>
        </p:spPr>
        <p:txBody>
          <a:bodyPr tIns="46800" rIns="90000" bIns="46800"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6" name="Kājenes vietturis 5">
            <a:extLst>
              <a:ext uri="{FF2B5EF4-FFF2-40B4-BE49-F238E27FC236}">
                <a16:creationId xmlns:a16="http://schemas.microsoft.com/office/drawing/2014/main" id="{26220B9B-2690-F907-8600-1259B407AD46}"/>
              </a:ext>
            </a:extLst>
          </p:cNvPr>
          <p:cNvSpPr>
            <a:spLocks noGrp="1"/>
          </p:cNvSpPr>
          <p:nvPr>
            <p:ph type="ftr" sz="quarter" idx="36"/>
          </p:nvPr>
        </p:nvSpPr>
        <p:spPr>
          <a:xfrm>
            <a:off x="6096195" y="6279925"/>
            <a:ext cx="2304000" cy="360000"/>
          </a:xfrm>
        </p:spPr>
        <p:txBody>
          <a:bodyPr/>
          <a:lstStyle>
            <a:lvl1pPr algn="ctr">
              <a:defRPr>
                <a:solidFill>
                  <a:schemeClr val="bg1"/>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50345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grafiks_6">
    <p:bg>
      <p:bgRef idx="1001">
        <a:schemeClr val="bg1"/>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flipH="1">
            <a:off x="5331759" y="0"/>
            <a:ext cx="686024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iagrammas vietturis 4">
            <a:extLst>
              <a:ext uri="{FF2B5EF4-FFF2-40B4-BE49-F238E27FC236}">
                <a16:creationId xmlns:a16="http://schemas.microsoft.com/office/drawing/2014/main" id="{8B44046A-B252-42F2-81C3-EEEA8CD70F77}"/>
              </a:ext>
            </a:extLst>
          </p:cNvPr>
          <p:cNvSpPr>
            <a:spLocks noGrp="1"/>
          </p:cNvSpPr>
          <p:nvPr>
            <p:ph type="chart" sz="quarter" idx="30"/>
          </p:nvPr>
        </p:nvSpPr>
        <p:spPr>
          <a:xfrm>
            <a:off x="6005385" y="661086"/>
            <a:ext cx="5525187" cy="5522390"/>
          </a:xfrm>
        </p:spPr>
        <p:txBody>
          <a:bodyPr/>
          <a:lstStyle>
            <a:lvl1pPr algn="ctr">
              <a:defRPr>
                <a:solidFill>
                  <a:schemeClr val="accent1">
                    <a:lumMod val="75000"/>
                  </a:schemeClr>
                </a:solidFill>
              </a:defRPr>
            </a:lvl1pPr>
          </a:lstStyle>
          <a:p>
            <a:endParaRPr lang="lv-LV"/>
          </a:p>
        </p:txBody>
      </p:sp>
      <p:sp>
        <p:nvSpPr>
          <p:cNvPr id="2" name="Slaida numura vietturis 1">
            <a:extLst>
              <a:ext uri="{FF2B5EF4-FFF2-40B4-BE49-F238E27FC236}">
                <a16:creationId xmlns:a16="http://schemas.microsoft.com/office/drawing/2014/main" id="{F3CAF5B3-BA15-40AE-9699-BDB011FF26D2}"/>
              </a:ext>
            </a:extLst>
          </p:cNvPr>
          <p:cNvSpPr>
            <a:spLocks noGrp="1"/>
          </p:cNvSpPr>
          <p:nvPr>
            <p:ph type="sldNum" sz="quarter" idx="31"/>
          </p:nvPr>
        </p:nvSpPr>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239CC50D-2CC0-4FDB-9DB2-4726D4906536}"/>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1" name="Taisnstūris 10">
            <a:extLst>
              <a:ext uri="{FF2B5EF4-FFF2-40B4-BE49-F238E27FC236}">
                <a16:creationId xmlns:a16="http://schemas.microsoft.com/office/drawing/2014/main" id="{BAEBAEBB-132C-4643-B270-2F32E22D089E}"/>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eksta vietturis 2">
            <a:extLst>
              <a:ext uri="{FF2B5EF4-FFF2-40B4-BE49-F238E27FC236}">
                <a16:creationId xmlns:a16="http://schemas.microsoft.com/office/drawing/2014/main" id="{27625D77-AC2C-4493-BEB5-A00B9AB7FE2E}"/>
              </a:ext>
            </a:extLst>
          </p:cNvPr>
          <p:cNvSpPr>
            <a:spLocks noGrp="1"/>
          </p:cNvSpPr>
          <p:nvPr>
            <p:ph type="body" sz="quarter" idx="35" hasCustomPrompt="1"/>
          </p:nvPr>
        </p:nvSpPr>
        <p:spPr>
          <a:xfrm>
            <a:off x="6005385" y="6345238"/>
            <a:ext cx="3981895"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Virsraksts 2">
            <a:extLst>
              <a:ext uri="{FF2B5EF4-FFF2-40B4-BE49-F238E27FC236}">
                <a16:creationId xmlns:a16="http://schemas.microsoft.com/office/drawing/2014/main" id="{37C19781-D1A9-051C-4CCB-0D5A6355E018}"/>
              </a:ext>
            </a:extLst>
          </p:cNvPr>
          <p:cNvSpPr>
            <a:spLocks noGrp="1"/>
          </p:cNvSpPr>
          <p:nvPr>
            <p:ph type="title" hasCustomPrompt="1"/>
          </p:nvPr>
        </p:nvSpPr>
        <p:spPr>
          <a:xfrm>
            <a:off x="625140" y="774721"/>
            <a:ext cx="4090827" cy="2261975"/>
          </a:xfrm>
        </p:spPr>
        <p:txBody>
          <a:bodyPr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5" name="Kājenes vietturis 4">
            <a:extLst>
              <a:ext uri="{FF2B5EF4-FFF2-40B4-BE49-F238E27FC236}">
                <a16:creationId xmlns:a16="http://schemas.microsoft.com/office/drawing/2014/main" id="{9D2CBEC0-7368-C736-D2AF-E12CB27A6CC4}"/>
              </a:ext>
            </a:extLst>
          </p:cNvPr>
          <p:cNvSpPr>
            <a:spLocks noGrp="1"/>
          </p:cNvSpPr>
          <p:nvPr>
            <p:ph type="ftr" sz="quarter" idx="36"/>
          </p:nvPr>
        </p:nvSpPr>
        <p:spPr>
          <a:xfrm>
            <a:off x="2411967" y="6279925"/>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02778162"/>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 grafiks_6_gaišs">
    <p:bg>
      <p:bgRef idx="1001">
        <a:schemeClr val="bg2"/>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flipH="1">
            <a:off x="5331759" y="0"/>
            <a:ext cx="686024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FFFFFF"/>
              </a:solidFill>
            </a:endParaRPr>
          </a:p>
        </p:txBody>
      </p:sp>
      <p:sp>
        <p:nvSpPr>
          <p:cNvPr id="2" name="Slaida numura vietturis 1">
            <a:extLst>
              <a:ext uri="{FF2B5EF4-FFF2-40B4-BE49-F238E27FC236}">
                <a16:creationId xmlns:a16="http://schemas.microsoft.com/office/drawing/2014/main" id="{F3CAF5B3-BA15-40AE-9699-BDB011FF26D2}"/>
              </a:ext>
            </a:extLst>
          </p:cNvPr>
          <p:cNvSpPr>
            <a:spLocks noGrp="1"/>
          </p:cNvSpPr>
          <p:nvPr>
            <p:ph type="sldNum" sz="quarter" idx="31"/>
          </p:nvPr>
        </p:nvSpPr>
        <p:spPr/>
        <p:txBody>
          <a:bodyPr/>
          <a:lstStyle>
            <a:lvl1pPr>
              <a:defRPr>
                <a:solidFill>
                  <a:schemeClr val="tx2"/>
                </a:solidFill>
              </a:defRPr>
            </a:lvl1pPr>
          </a:lstStyle>
          <a:p>
            <a:fld id="{996AB5CB-324E-4DF2-A5C1-250B3D34230D}" type="slidenum">
              <a:rPr lang="lv-LV" smtClean="0"/>
              <a:pPr/>
              <a:t>‹#›</a:t>
            </a:fld>
            <a:endParaRPr lang="lv-LV"/>
          </a:p>
        </p:txBody>
      </p:sp>
      <p:sp>
        <p:nvSpPr>
          <p:cNvPr id="18" name="Diagrammas vietturis 4">
            <a:extLst>
              <a:ext uri="{FF2B5EF4-FFF2-40B4-BE49-F238E27FC236}">
                <a16:creationId xmlns:a16="http://schemas.microsoft.com/office/drawing/2014/main" id="{A8F39D9B-8437-48A6-A01C-E5D5C2D4F367}"/>
              </a:ext>
            </a:extLst>
          </p:cNvPr>
          <p:cNvSpPr>
            <a:spLocks noGrp="1"/>
          </p:cNvSpPr>
          <p:nvPr>
            <p:ph type="chart" sz="quarter" idx="30"/>
          </p:nvPr>
        </p:nvSpPr>
        <p:spPr>
          <a:xfrm>
            <a:off x="6005385" y="661086"/>
            <a:ext cx="5525187" cy="5518290"/>
          </a:xfrm>
        </p:spPr>
        <p:txBody>
          <a:bodyPr/>
          <a:lstStyle>
            <a:lvl1pPr algn="ctr">
              <a:defRPr>
                <a:solidFill>
                  <a:schemeClr val="accent1">
                    <a:lumMod val="75000"/>
                  </a:schemeClr>
                </a:solidFill>
              </a:defRPr>
            </a:lvl1pPr>
          </a:lstStyle>
          <a:p>
            <a:endParaRPr lang="lv-LV"/>
          </a:p>
        </p:txBody>
      </p:sp>
      <p:sp>
        <p:nvSpPr>
          <p:cNvPr id="20" name="Teksta vietturis 13">
            <a:extLst>
              <a:ext uri="{FF2B5EF4-FFF2-40B4-BE49-F238E27FC236}">
                <a16:creationId xmlns:a16="http://schemas.microsoft.com/office/drawing/2014/main" id="{CA3E9E06-8B40-4B01-881C-F0FC014D32F7}"/>
              </a:ext>
            </a:extLst>
          </p:cNvPr>
          <p:cNvSpPr>
            <a:spLocks noGrp="1"/>
          </p:cNvSpPr>
          <p:nvPr>
            <p:ph type="body" sz="quarter" idx="34" hasCustomPrompt="1"/>
          </p:nvPr>
        </p:nvSpPr>
        <p:spPr>
          <a:xfrm>
            <a:off x="642749" y="3821305"/>
            <a:ext cx="4073218"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1" name="Taisnstūris 10">
            <a:extLst>
              <a:ext uri="{FF2B5EF4-FFF2-40B4-BE49-F238E27FC236}">
                <a16:creationId xmlns:a16="http://schemas.microsoft.com/office/drawing/2014/main" id="{11B3B4AE-179D-4F76-B46A-714FD3431C88}"/>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ksta vietturis 2">
            <a:extLst>
              <a:ext uri="{FF2B5EF4-FFF2-40B4-BE49-F238E27FC236}">
                <a16:creationId xmlns:a16="http://schemas.microsoft.com/office/drawing/2014/main" id="{D7583264-7084-4C45-85CD-C9BA97C32B3B}"/>
              </a:ext>
            </a:extLst>
          </p:cNvPr>
          <p:cNvSpPr>
            <a:spLocks noGrp="1"/>
          </p:cNvSpPr>
          <p:nvPr>
            <p:ph type="body" sz="quarter" idx="35" hasCustomPrompt="1"/>
          </p:nvPr>
        </p:nvSpPr>
        <p:spPr>
          <a:xfrm>
            <a:off x="6005385" y="6345238"/>
            <a:ext cx="3981895"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Virsraksts 2">
            <a:extLst>
              <a:ext uri="{FF2B5EF4-FFF2-40B4-BE49-F238E27FC236}">
                <a16:creationId xmlns:a16="http://schemas.microsoft.com/office/drawing/2014/main" id="{E6F7B69A-D507-AC36-FECC-9193BB8E695B}"/>
              </a:ext>
            </a:extLst>
          </p:cNvPr>
          <p:cNvSpPr>
            <a:spLocks noGrp="1"/>
          </p:cNvSpPr>
          <p:nvPr>
            <p:ph type="title" hasCustomPrompt="1"/>
          </p:nvPr>
        </p:nvSpPr>
        <p:spPr>
          <a:xfrm>
            <a:off x="625140" y="774721"/>
            <a:ext cx="4090827" cy="2261974"/>
          </a:xfrm>
        </p:spPr>
        <p:txBody>
          <a:bodyPr anchor="t"/>
          <a:lstStyle>
            <a:lvl1pPr>
              <a:spcAft>
                <a:spcPts val="1000"/>
              </a:spcAft>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5" name="Kājenes vietturis 4">
            <a:extLst>
              <a:ext uri="{FF2B5EF4-FFF2-40B4-BE49-F238E27FC236}">
                <a16:creationId xmlns:a16="http://schemas.microsoft.com/office/drawing/2014/main" id="{D207B3AC-168E-9CD7-9B32-42B751BE03EA}"/>
              </a:ext>
            </a:extLst>
          </p:cNvPr>
          <p:cNvSpPr>
            <a:spLocks noGrp="1"/>
          </p:cNvSpPr>
          <p:nvPr>
            <p:ph type="ftr" sz="quarter" idx="36"/>
          </p:nvPr>
        </p:nvSpPr>
        <p:spPr>
          <a:xfrm>
            <a:off x="2411967" y="6282000"/>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89178823"/>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 grafiks_7">
    <p:bg>
      <p:bgRef idx="1001">
        <a:schemeClr val="bg1"/>
      </p:bgRef>
    </p:bg>
    <p:spTree>
      <p:nvGrpSpPr>
        <p:cNvPr id="1" name=""/>
        <p:cNvGrpSpPr/>
        <p:nvPr/>
      </p:nvGrpSpPr>
      <p:grpSpPr>
        <a:xfrm>
          <a:off x="0" y="0"/>
          <a:ext cx="0" cy="0"/>
          <a:chOff x="0" y="0"/>
          <a:chExt cx="0" cy="0"/>
        </a:xfrm>
      </p:grpSpPr>
      <p:sp>
        <p:nvSpPr>
          <p:cNvPr id="7" name="Taisnstūris 6">
            <a:extLst>
              <a:ext uri="{FF2B5EF4-FFF2-40B4-BE49-F238E27FC236}">
                <a16:creationId xmlns:a16="http://schemas.microsoft.com/office/drawing/2014/main" id="{338BC1DF-2005-44C9-B19F-E48360515A75}"/>
              </a:ext>
            </a:extLst>
          </p:cNvPr>
          <p:cNvSpPr/>
          <p:nvPr userDrawn="1"/>
        </p:nvSpPr>
        <p:spPr>
          <a:xfrm>
            <a:off x="5331758" y="0"/>
            <a:ext cx="6860242" cy="6857998"/>
          </a:xfrm>
          <a:prstGeom prst="rect">
            <a:avLst/>
          </a:prstGeom>
          <a:gradFill>
            <a:gsLst>
              <a:gs pos="0">
                <a:schemeClr val="accent3"/>
              </a:gs>
              <a:gs pos="81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4" name="Grafika 13">
            <a:extLst>
              <a:ext uri="{FF2B5EF4-FFF2-40B4-BE49-F238E27FC236}">
                <a16:creationId xmlns:a16="http://schemas.microsoft.com/office/drawing/2014/main" id="{A259C3E0-9B81-47B1-8DAD-19219C71DD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8" name="Slaida numura vietturis 7">
            <a:extLst>
              <a:ext uri="{FF2B5EF4-FFF2-40B4-BE49-F238E27FC236}">
                <a16:creationId xmlns:a16="http://schemas.microsoft.com/office/drawing/2014/main" id="{8A2E9A28-830F-4A93-A1C6-2F08A9353EC8}"/>
              </a:ext>
            </a:extLst>
          </p:cNvPr>
          <p:cNvSpPr>
            <a:spLocks noGrp="1"/>
          </p:cNvSpPr>
          <p:nvPr>
            <p:ph type="sldNum" sz="quarter" idx="31"/>
          </p:nvPr>
        </p:nvSpPr>
        <p:spPr>
          <a:xfrm>
            <a:off x="280799" y="6274800"/>
            <a:ext cx="469697"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13">
            <a:extLst>
              <a:ext uri="{FF2B5EF4-FFF2-40B4-BE49-F238E27FC236}">
                <a16:creationId xmlns:a16="http://schemas.microsoft.com/office/drawing/2014/main" id="{842F2204-C1F6-4748-8BA0-FF659C88200B}"/>
              </a:ext>
            </a:extLst>
          </p:cNvPr>
          <p:cNvSpPr>
            <a:spLocks noGrp="1"/>
          </p:cNvSpPr>
          <p:nvPr>
            <p:ph type="body" sz="quarter" idx="34" hasCustomPrompt="1"/>
          </p:nvPr>
        </p:nvSpPr>
        <p:spPr>
          <a:xfrm>
            <a:off x="642749" y="3821305"/>
            <a:ext cx="3753995"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6" name="Taisnstūris 15">
            <a:extLst>
              <a:ext uri="{FF2B5EF4-FFF2-40B4-BE49-F238E27FC236}">
                <a16:creationId xmlns:a16="http://schemas.microsoft.com/office/drawing/2014/main" id="{7B7A4771-1AEC-49B8-B0F7-C0023DC85A9A}"/>
              </a:ext>
            </a:extLst>
          </p:cNvPr>
          <p:cNvSpPr/>
          <p:nvPr userDrawn="1"/>
        </p:nvSpPr>
        <p:spPr>
          <a:xfrm>
            <a:off x="4775886" y="764275"/>
            <a:ext cx="7416113" cy="5174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Diagrammas vietturis 4">
            <a:extLst>
              <a:ext uri="{FF2B5EF4-FFF2-40B4-BE49-F238E27FC236}">
                <a16:creationId xmlns:a16="http://schemas.microsoft.com/office/drawing/2014/main" id="{BFE8E626-59BA-4AE9-A2AA-547754649CBE}"/>
              </a:ext>
            </a:extLst>
          </p:cNvPr>
          <p:cNvSpPr>
            <a:spLocks noGrp="1"/>
          </p:cNvSpPr>
          <p:nvPr>
            <p:ph type="chart" sz="quarter" idx="30"/>
          </p:nvPr>
        </p:nvSpPr>
        <p:spPr>
          <a:xfrm>
            <a:off x="5342438" y="1136822"/>
            <a:ext cx="6283008" cy="4390853"/>
          </a:xfrm>
        </p:spPr>
        <p:txBody>
          <a:bodyPr/>
          <a:lstStyle>
            <a:lvl1pPr algn="ctr">
              <a:defRPr>
                <a:solidFill>
                  <a:schemeClr val="accent1">
                    <a:lumMod val="75000"/>
                  </a:schemeClr>
                </a:solidFill>
              </a:defRPr>
            </a:lvl1pPr>
          </a:lstStyle>
          <a:p>
            <a:endParaRPr lang="lv-LV"/>
          </a:p>
        </p:txBody>
      </p:sp>
      <p:sp>
        <p:nvSpPr>
          <p:cNvPr id="19" name="Taisnstūris 18">
            <a:extLst>
              <a:ext uri="{FF2B5EF4-FFF2-40B4-BE49-F238E27FC236}">
                <a16:creationId xmlns:a16="http://schemas.microsoft.com/office/drawing/2014/main" id="{4644D989-9E96-4932-9A35-D61423319DCB}"/>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eksta vietturis 2">
            <a:extLst>
              <a:ext uri="{FF2B5EF4-FFF2-40B4-BE49-F238E27FC236}">
                <a16:creationId xmlns:a16="http://schemas.microsoft.com/office/drawing/2014/main" id="{E6DC8E7A-FA15-4ECE-826E-3F341EE650B3}"/>
              </a:ext>
            </a:extLst>
          </p:cNvPr>
          <p:cNvSpPr>
            <a:spLocks noGrp="1"/>
          </p:cNvSpPr>
          <p:nvPr>
            <p:ph type="body" sz="quarter" idx="35" hasCustomPrompt="1"/>
          </p:nvPr>
        </p:nvSpPr>
        <p:spPr>
          <a:xfrm>
            <a:off x="5635125" y="6345238"/>
            <a:ext cx="4297914"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2" name="Virsraksts 1">
            <a:extLst>
              <a:ext uri="{FF2B5EF4-FFF2-40B4-BE49-F238E27FC236}">
                <a16:creationId xmlns:a16="http://schemas.microsoft.com/office/drawing/2014/main" id="{A8601C12-7634-9A90-2250-92B10226B284}"/>
              </a:ext>
            </a:extLst>
          </p:cNvPr>
          <p:cNvSpPr>
            <a:spLocks noGrp="1"/>
          </p:cNvSpPr>
          <p:nvPr>
            <p:ph type="title" hasCustomPrompt="1"/>
          </p:nvPr>
        </p:nvSpPr>
        <p:spPr>
          <a:xfrm>
            <a:off x="625140" y="767347"/>
            <a:ext cx="3782284" cy="2261974"/>
          </a:xfrm>
        </p:spPr>
        <p:txBody>
          <a:bodyPr anchor="t"/>
          <a:lstStyle>
            <a:lvl1pPr>
              <a:spcAft>
                <a:spcPts val="1000"/>
              </a:spcAft>
              <a:defRPr sz="2600"/>
            </a:lvl1pPr>
          </a:lstStyle>
          <a:p>
            <a:pPr lvl="0"/>
            <a:r>
              <a:rPr lang="lv-LV" dirty="0"/>
              <a:t>Atziņas teksts jeb globālas iezīme, kas novērojamas grafikā. Atkarībā no teksta apjoma, fonta izmērs 24-36pt. Šobrīd 26 </a:t>
            </a:r>
            <a:r>
              <a:rPr lang="lv-LV" dirty="0" err="1"/>
              <a:t>pt</a:t>
            </a:r>
            <a:r>
              <a:rPr lang="lv-LV" dirty="0"/>
              <a:t>.</a:t>
            </a:r>
          </a:p>
        </p:txBody>
      </p:sp>
      <p:sp>
        <p:nvSpPr>
          <p:cNvPr id="3" name="Kājenes vietturis 2">
            <a:extLst>
              <a:ext uri="{FF2B5EF4-FFF2-40B4-BE49-F238E27FC236}">
                <a16:creationId xmlns:a16="http://schemas.microsoft.com/office/drawing/2014/main" id="{58D81D45-4156-02C7-D77D-46141C2308BA}"/>
              </a:ext>
            </a:extLst>
          </p:cNvPr>
          <p:cNvSpPr>
            <a:spLocks noGrp="1"/>
          </p:cNvSpPr>
          <p:nvPr>
            <p:ph type="ftr" sz="quarter" idx="36"/>
          </p:nvPr>
        </p:nvSpPr>
        <p:spPr>
          <a:xfrm>
            <a:off x="2103424"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6628757"/>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 grafiks_7_gaišs">
    <p:bg>
      <p:bgRef idx="1001">
        <a:schemeClr val="bg2"/>
      </p:bgRef>
    </p:bg>
    <p:spTree>
      <p:nvGrpSpPr>
        <p:cNvPr id="1" name=""/>
        <p:cNvGrpSpPr/>
        <p:nvPr/>
      </p:nvGrpSpPr>
      <p:grpSpPr>
        <a:xfrm>
          <a:off x="0" y="0"/>
          <a:ext cx="0" cy="0"/>
          <a:chOff x="0" y="0"/>
          <a:chExt cx="0" cy="0"/>
        </a:xfrm>
      </p:grpSpPr>
      <p:sp>
        <p:nvSpPr>
          <p:cNvPr id="51" name="Taisnstūris 50">
            <a:extLst>
              <a:ext uri="{FF2B5EF4-FFF2-40B4-BE49-F238E27FC236}">
                <a16:creationId xmlns:a16="http://schemas.microsoft.com/office/drawing/2014/main" id="{C9DEA96D-0B47-46D8-A542-D3F2EA7100F8}"/>
              </a:ext>
            </a:extLst>
          </p:cNvPr>
          <p:cNvSpPr/>
          <p:nvPr userDrawn="1"/>
        </p:nvSpPr>
        <p:spPr>
          <a:xfrm>
            <a:off x="5331758" y="0"/>
            <a:ext cx="6860242" cy="6857998"/>
          </a:xfrm>
          <a:prstGeom prst="rect">
            <a:avLst/>
          </a:prstGeom>
          <a:gradFill>
            <a:gsLst>
              <a:gs pos="0">
                <a:schemeClr val="accent3"/>
              </a:gs>
              <a:gs pos="81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2" name="Taisnstūris 51">
            <a:extLst>
              <a:ext uri="{FF2B5EF4-FFF2-40B4-BE49-F238E27FC236}">
                <a16:creationId xmlns:a16="http://schemas.microsoft.com/office/drawing/2014/main" id="{9C67023C-1792-47F1-85D0-385702ACA8E7}"/>
              </a:ext>
            </a:extLst>
          </p:cNvPr>
          <p:cNvSpPr/>
          <p:nvPr userDrawn="1"/>
        </p:nvSpPr>
        <p:spPr>
          <a:xfrm>
            <a:off x="4775886" y="764275"/>
            <a:ext cx="7416113" cy="5174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3" name="Diagrammas vietturis 4">
            <a:extLst>
              <a:ext uri="{FF2B5EF4-FFF2-40B4-BE49-F238E27FC236}">
                <a16:creationId xmlns:a16="http://schemas.microsoft.com/office/drawing/2014/main" id="{38C10B5F-517E-4034-83AB-350E5C4F4B65}"/>
              </a:ext>
            </a:extLst>
          </p:cNvPr>
          <p:cNvSpPr>
            <a:spLocks noGrp="1"/>
          </p:cNvSpPr>
          <p:nvPr>
            <p:ph type="chart" sz="quarter" idx="30"/>
          </p:nvPr>
        </p:nvSpPr>
        <p:spPr>
          <a:xfrm>
            <a:off x="5342438" y="1136822"/>
            <a:ext cx="6283008" cy="4390853"/>
          </a:xfrm>
        </p:spPr>
        <p:txBody>
          <a:bodyPr/>
          <a:lstStyle>
            <a:lvl1pPr algn="ctr">
              <a:defRPr>
                <a:solidFill>
                  <a:schemeClr val="accent1">
                    <a:lumMod val="75000"/>
                  </a:schemeClr>
                </a:solidFill>
              </a:defRPr>
            </a:lvl1pPr>
          </a:lstStyle>
          <a:p>
            <a:endParaRPr lang="lv-LV"/>
          </a:p>
        </p:txBody>
      </p:sp>
      <p:pic>
        <p:nvPicPr>
          <p:cNvPr id="54" name="Grafika 53">
            <a:extLst>
              <a:ext uri="{FF2B5EF4-FFF2-40B4-BE49-F238E27FC236}">
                <a16:creationId xmlns:a16="http://schemas.microsoft.com/office/drawing/2014/main" id="{7769561C-ABBC-417D-A56F-7D36B569B3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
        <p:nvSpPr>
          <p:cNvPr id="55" name="Slaida numura vietturis 7">
            <a:extLst>
              <a:ext uri="{FF2B5EF4-FFF2-40B4-BE49-F238E27FC236}">
                <a16:creationId xmlns:a16="http://schemas.microsoft.com/office/drawing/2014/main" id="{AA878F10-3E85-48ED-B865-282640E2E3AF}"/>
              </a:ext>
            </a:extLst>
          </p:cNvPr>
          <p:cNvSpPr>
            <a:spLocks noGrp="1"/>
          </p:cNvSpPr>
          <p:nvPr>
            <p:ph type="sldNum" sz="quarter" idx="31"/>
          </p:nvPr>
        </p:nvSpPr>
        <p:spPr>
          <a:xfrm>
            <a:off x="280799" y="6274800"/>
            <a:ext cx="469697" cy="365125"/>
          </a:xfrm>
        </p:spPr>
        <p:txBody>
          <a:bodyPr/>
          <a:lstStyle>
            <a:lvl1pPr>
              <a:defRPr>
                <a:solidFill>
                  <a:schemeClr val="tx2"/>
                </a:solidFill>
              </a:defRPr>
            </a:lvl1pPr>
          </a:lstStyle>
          <a:p>
            <a:fld id="{996AB5CB-324E-4DF2-A5C1-250B3D34230D}" type="slidenum">
              <a:rPr lang="lv-LV" smtClean="0"/>
              <a:pPr/>
              <a:t>‹#›</a:t>
            </a:fld>
            <a:endParaRPr lang="lv-LV" dirty="0"/>
          </a:p>
        </p:txBody>
      </p:sp>
      <p:sp>
        <p:nvSpPr>
          <p:cNvPr id="57" name="Teksta vietturis 13">
            <a:extLst>
              <a:ext uri="{FF2B5EF4-FFF2-40B4-BE49-F238E27FC236}">
                <a16:creationId xmlns:a16="http://schemas.microsoft.com/office/drawing/2014/main" id="{8B1B7FEF-D8B8-4C15-80BC-1A763BB76BD7}"/>
              </a:ext>
            </a:extLst>
          </p:cNvPr>
          <p:cNvSpPr>
            <a:spLocks noGrp="1"/>
          </p:cNvSpPr>
          <p:nvPr>
            <p:ph type="body" sz="quarter" idx="34" hasCustomPrompt="1"/>
          </p:nvPr>
        </p:nvSpPr>
        <p:spPr>
          <a:xfrm>
            <a:off x="642749" y="3821305"/>
            <a:ext cx="3753995"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58" name="Taisnstūris 57">
            <a:extLst>
              <a:ext uri="{FF2B5EF4-FFF2-40B4-BE49-F238E27FC236}">
                <a16:creationId xmlns:a16="http://schemas.microsoft.com/office/drawing/2014/main" id="{56C2DCB7-E52B-4447-892A-273D116C060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9" name="Teksta vietturis 2">
            <a:extLst>
              <a:ext uri="{FF2B5EF4-FFF2-40B4-BE49-F238E27FC236}">
                <a16:creationId xmlns:a16="http://schemas.microsoft.com/office/drawing/2014/main" id="{D4C146E3-191B-4CE5-AB7D-57EC332D6702}"/>
              </a:ext>
            </a:extLst>
          </p:cNvPr>
          <p:cNvSpPr>
            <a:spLocks noGrp="1"/>
          </p:cNvSpPr>
          <p:nvPr>
            <p:ph type="body" sz="quarter" idx="35" hasCustomPrompt="1"/>
          </p:nvPr>
        </p:nvSpPr>
        <p:spPr>
          <a:xfrm>
            <a:off x="5631309" y="6345238"/>
            <a:ext cx="4114459" cy="207962"/>
          </a:xfrm>
        </p:spPr>
        <p:txBody>
          <a:bodyPr anchor="ctr"/>
          <a:lstStyle>
            <a:lvl1pPr algn="l">
              <a:defRPr sz="800">
                <a:solidFill>
                  <a:schemeClr val="bg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2" name="Virsraksts 1">
            <a:extLst>
              <a:ext uri="{FF2B5EF4-FFF2-40B4-BE49-F238E27FC236}">
                <a16:creationId xmlns:a16="http://schemas.microsoft.com/office/drawing/2014/main" id="{3CA37935-D4DE-3D7A-665F-24F2E236135C}"/>
              </a:ext>
            </a:extLst>
          </p:cNvPr>
          <p:cNvSpPr>
            <a:spLocks noGrp="1"/>
          </p:cNvSpPr>
          <p:nvPr>
            <p:ph type="title" hasCustomPrompt="1"/>
          </p:nvPr>
        </p:nvSpPr>
        <p:spPr>
          <a:xfrm>
            <a:off x="625140" y="767347"/>
            <a:ext cx="3782284" cy="2261974"/>
          </a:xfrm>
        </p:spPr>
        <p:txBody>
          <a:bodyPr anchor="t"/>
          <a:lstStyle>
            <a:lvl1pPr>
              <a:spcAft>
                <a:spcPts val="1000"/>
              </a:spcAft>
              <a:defRPr sz="2600"/>
            </a:lvl1pPr>
          </a:lstStyle>
          <a:p>
            <a:pPr lvl="0"/>
            <a:r>
              <a:rPr lang="lv-LV" dirty="0"/>
              <a:t>Atziņas teksts jeb globālas iezīme, kas novērojamas grafikā. Atkarībā no teksta apjoma, fonta izmērs 24-36pt. Šobrīd 26 </a:t>
            </a:r>
            <a:r>
              <a:rPr lang="lv-LV" dirty="0" err="1"/>
              <a:t>pt</a:t>
            </a:r>
            <a:r>
              <a:rPr lang="lv-LV" dirty="0"/>
              <a:t>.</a:t>
            </a:r>
          </a:p>
        </p:txBody>
      </p:sp>
      <p:sp>
        <p:nvSpPr>
          <p:cNvPr id="2" name="Kājenes vietturis 1">
            <a:extLst>
              <a:ext uri="{FF2B5EF4-FFF2-40B4-BE49-F238E27FC236}">
                <a16:creationId xmlns:a16="http://schemas.microsoft.com/office/drawing/2014/main" id="{423F34FA-64F8-7FEF-3162-703866281B5C}"/>
              </a:ext>
            </a:extLst>
          </p:cNvPr>
          <p:cNvSpPr>
            <a:spLocks noGrp="1"/>
          </p:cNvSpPr>
          <p:nvPr>
            <p:ph type="ftr" sz="quarter" idx="36"/>
          </p:nvPr>
        </p:nvSpPr>
        <p:spPr>
          <a:xfrm>
            <a:off x="2103424" y="6279925"/>
            <a:ext cx="2304000" cy="360000"/>
          </a:xfrm>
        </p:spPr>
        <p:txBody>
          <a:bodyPr/>
          <a:lstStyle>
            <a:lvl1pPr algn="r">
              <a:defRPr sz="900">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65071"/>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grafiks_7_gaišs 2">
    <p:bg>
      <p:bgRef idx="1001">
        <a:schemeClr val="bg2"/>
      </p:bgRef>
    </p:bg>
    <p:spTree>
      <p:nvGrpSpPr>
        <p:cNvPr id="1" name=""/>
        <p:cNvGrpSpPr/>
        <p:nvPr/>
      </p:nvGrpSpPr>
      <p:grpSpPr>
        <a:xfrm>
          <a:off x="0" y="0"/>
          <a:ext cx="0" cy="0"/>
          <a:chOff x="0" y="0"/>
          <a:chExt cx="0" cy="0"/>
        </a:xfrm>
      </p:grpSpPr>
      <p:pic>
        <p:nvPicPr>
          <p:cNvPr id="17" name="Attēls 16" descr="Abstract background of dark mesh">
            <a:extLst>
              <a:ext uri="{FF2B5EF4-FFF2-40B4-BE49-F238E27FC236}">
                <a16:creationId xmlns:a16="http://schemas.microsoft.com/office/drawing/2014/main" id="{D763AADE-AF05-4233-AD1D-6F1EBFE592E1}"/>
              </a:ext>
            </a:extLst>
          </p:cNvPr>
          <p:cNvPicPr>
            <a:picLocks noChangeAspect="1"/>
          </p:cNvPicPr>
          <p:nvPr userDrawn="1"/>
        </p:nvPicPr>
        <p:blipFill rotWithShape="1">
          <a:blip r:embed="rId2" cstate="print">
            <a:alphaModFix amt="20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342438" y="0"/>
            <a:ext cx="6849562" cy="6858000"/>
          </a:xfrm>
          <a:prstGeom prst="rect">
            <a:avLst/>
          </a:prstGeom>
        </p:spPr>
      </p:pic>
      <p:pic>
        <p:nvPicPr>
          <p:cNvPr id="19" name="Grafika 18">
            <a:extLst>
              <a:ext uri="{FF2B5EF4-FFF2-40B4-BE49-F238E27FC236}">
                <a16:creationId xmlns:a16="http://schemas.microsoft.com/office/drawing/2014/main" id="{4765C21E-D1A7-4B5E-B422-78804EB437E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18802" y="6231672"/>
            <a:ext cx="1017867" cy="360000"/>
          </a:xfrm>
          <a:prstGeom prst="rect">
            <a:avLst/>
          </a:prstGeom>
        </p:spPr>
      </p:pic>
      <p:sp>
        <p:nvSpPr>
          <p:cNvPr id="2" name="Slaida numura vietturis 1">
            <a:extLst>
              <a:ext uri="{FF2B5EF4-FFF2-40B4-BE49-F238E27FC236}">
                <a16:creationId xmlns:a16="http://schemas.microsoft.com/office/drawing/2014/main" id="{824FB031-1351-47A6-B04B-B85F74E13895}"/>
              </a:ext>
            </a:extLst>
          </p:cNvPr>
          <p:cNvSpPr>
            <a:spLocks noGrp="1"/>
          </p:cNvSpPr>
          <p:nvPr>
            <p:ph type="sldNum" sz="quarter" idx="31"/>
          </p:nvPr>
        </p:nvSpPr>
        <p:spPr>
          <a:xfrm>
            <a:off x="280799" y="6274800"/>
            <a:ext cx="469697"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6" name="Taisnstūris 15">
            <a:extLst>
              <a:ext uri="{FF2B5EF4-FFF2-40B4-BE49-F238E27FC236}">
                <a16:creationId xmlns:a16="http://schemas.microsoft.com/office/drawing/2014/main" id="{706D831B-F77C-4E41-9068-BE615205C01A}"/>
              </a:ext>
            </a:extLst>
          </p:cNvPr>
          <p:cNvSpPr/>
          <p:nvPr userDrawn="1"/>
        </p:nvSpPr>
        <p:spPr>
          <a:xfrm>
            <a:off x="4775886" y="764275"/>
            <a:ext cx="7416113" cy="5174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Diagrammas vietturis 4">
            <a:extLst>
              <a:ext uri="{FF2B5EF4-FFF2-40B4-BE49-F238E27FC236}">
                <a16:creationId xmlns:a16="http://schemas.microsoft.com/office/drawing/2014/main" id="{275DB84F-8AE7-4790-B01F-AED60A895A2F}"/>
              </a:ext>
            </a:extLst>
          </p:cNvPr>
          <p:cNvSpPr>
            <a:spLocks noGrp="1"/>
          </p:cNvSpPr>
          <p:nvPr>
            <p:ph type="chart" sz="quarter" idx="30"/>
          </p:nvPr>
        </p:nvSpPr>
        <p:spPr>
          <a:xfrm>
            <a:off x="5342438" y="1136822"/>
            <a:ext cx="6283008" cy="4390853"/>
          </a:xfrm>
        </p:spPr>
        <p:txBody>
          <a:bodyPr/>
          <a:lstStyle>
            <a:lvl1pPr algn="ctr">
              <a:defRPr>
                <a:solidFill>
                  <a:schemeClr val="accent1">
                    <a:lumMod val="75000"/>
                  </a:schemeClr>
                </a:solidFill>
              </a:defRPr>
            </a:lvl1pPr>
          </a:lstStyle>
          <a:p>
            <a:endParaRPr lang="lv-LV" dirty="0"/>
          </a:p>
        </p:txBody>
      </p:sp>
      <p:sp>
        <p:nvSpPr>
          <p:cNvPr id="21" name="Teksta vietturis 13">
            <a:extLst>
              <a:ext uri="{FF2B5EF4-FFF2-40B4-BE49-F238E27FC236}">
                <a16:creationId xmlns:a16="http://schemas.microsoft.com/office/drawing/2014/main" id="{9536CEBA-13BA-45F7-ABDC-57754356F3CE}"/>
              </a:ext>
            </a:extLst>
          </p:cNvPr>
          <p:cNvSpPr>
            <a:spLocks noGrp="1"/>
          </p:cNvSpPr>
          <p:nvPr>
            <p:ph type="body" sz="quarter" idx="34" hasCustomPrompt="1"/>
          </p:nvPr>
        </p:nvSpPr>
        <p:spPr>
          <a:xfrm>
            <a:off x="642749" y="3821305"/>
            <a:ext cx="3753995" cy="1213212"/>
          </a:xfrm>
        </p:spPr>
        <p:txBody>
          <a:bodyPr anchor="t">
            <a:noAutofit/>
          </a:bodyPr>
          <a:lstStyle>
            <a:lvl1pPr>
              <a:lnSpc>
                <a:spcPct val="100000"/>
              </a:lnSpc>
              <a:spcBef>
                <a:spcPts val="0"/>
              </a:spcBef>
              <a:spcAft>
                <a:spcPts val="1000"/>
              </a:spcAft>
              <a:defRPr sz="1800" b="1">
                <a:solidFill>
                  <a:schemeClr val="tx1"/>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nosaukums, virsraksts (mērvienības). Teksta izmērs no 16-18 </a:t>
            </a:r>
            <a:r>
              <a:rPr lang="lv-LV" dirty="0" err="1"/>
              <a:t>pt</a:t>
            </a:r>
            <a:r>
              <a:rPr lang="lv-LV" dirty="0"/>
              <a:t>.</a:t>
            </a:r>
          </a:p>
        </p:txBody>
      </p:sp>
      <p:sp>
        <p:nvSpPr>
          <p:cNvPr id="14" name="Taisnstūris 13">
            <a:extLst>
              <a:ext uri="{FF2B5EF4-FFF2-40B4-BE49-F238E27FC236}">
                <a16:creationId xmlns:a16="http://schemas.microsoft.com/office/drawing/2014/main" id="{2385027D-138C-44DE-8A46-05F0B6E2F577}"/>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ksta vietturis 2">
            <a:extLst>
              <a:ext uri="{FF2B5EF4-FFF2-40B4-BE49-F238E27FC236}">
                <a16:creationId xmlns:a16="http://schemas.microsoft.com/office/drawing/2014/main" id="{988506F3-1A9B-4A61-B58F-F9D21737E273}"/>
              </a:ext>
            </a:extLst>
          </p:cNvPr>
          <p:cNvSpPr>
            <a:spLocks noGrp="1"/>
          </p:cNvSpPr>
          <p:nvPr>
            <p:ph type="body" sz="quarter" idx="35" hasCustomPrompt="1"/>
          </p:nvPr>
        </p:nvSpPr>
        <p:spPr>
          <a:xfrm>
            <a:off x="5613761" y="6345238"/>
            <a:ext cx="4114459"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1" name="Virsraksts 1">
            <a:extLst>
              <a:ext uri="{FF2B5EF4-FFF2-40B4-BE49-F238E27FC236}">
                <a16:creationId xmlns:a16="http://schemas.microsoft.com/office/drawing/2014/main" id="{EBD4C87E-FBE7-B512-F892-C8E06EA6D97A}"/>
              </a:ext>
            </a:extLst>
          </p:cNvPr>
          <p:cNvSpPr>
            <a:spLocks noGrp="1"/>
          </p:cNvSpPr>
          <p:nvPr>
            <p:ph type="title" hasCustomPrompt="1"/>
          </p:nvPr>
        </p:nvSpPr>
        <p:spPr>
          <a:xfrm>
            <a:off x="625140" y="767347"/>
            <a:ext cx="3782284" cy="2261974"/>
          </a:xfrm>
        </p:spPr>
        <p:txBody>
          <a:bodyPr anchor="t"/>
          <a:lstStyle>
            <a:lvl1pPr>
              <a:spcAft>
                <a:spcPts val="1000"/>
              </a:spcAft>
              <a:defRPr sz="2600"/>
            </a:lvl1pPr>
          </a:lstStyle>
          <a:p>
            <a:pPr lvl="0"/>
            <a:r>
              <a:rPr lang="lv-LV" dirty="0"/>
              <a:t>Atziņas teksts jeb globālas iezīme, kas novērojamas grafikā. Atkarībā no teksta apjoma, fonta izmērs 24-36pt. Šobrīd 26 </a:t>
            </a:r>
            <a:r>
              <a:rPr lang="lv-LV" dirty="0" err="1"/>
              <a:t>pt</a:t>
            </a:r>
            <a:r>
              <a:rPr lang="lv-LV" dirty="0"/>
              <a:t>.</a:t>
            </a:r>
          </a:p>
        </p:txBody>
      </p:sp>
      <p:sp>
        <p:nvSpPr>
          <p:cNvPr id="3" name="Kājenes vietturis 2">
            <a:extLst>
              <a:ext uri="{FF2B5EF4-FFF2-40B4-BE49-F238E27FC236}">
                <a16:creationId xmlns:a16="http://schemas.microsoft.com/office/drawing/2014/main" id="{AE4E7374-8A9F-A882-11EE-441AA19D596D}"/>
              </a:ext>
            </a:extLst>
          </p:cNvPr>
          <p:cNvSpPr>
            <a:spLocks noGrp="1"/>
          </p:cNvSpPr>
          <p:nvPr>
            <p:ph type="ftr" sz="quarter" idx="36"/>
          </p:nvPr>
        </p:nvSpPr>
        <p:spPr>
          <a:xfrm>
            <a:off x="2103424" y="6282000"/>
            <a:ext cx="2304000" cy="360000"/>
          </a:xfrm>
        </p:spPr>
        <p:txBody>
          <a:bodyPr/>
          <a:lstStyle>
            <a:lvl1pPr algn="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225471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daļu slaids_1_gaišs">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1524000" y="2662165"/>
            <a:ext cx="9144000" cy="1351711"/>
          </a:xfrm>
        </p:spPr>
        <p:txBody>
          <a:bodyPr anchor="ctr">
            <a:noAutofit/>
          </a:bodyPr>
          <a:lstStyle>
            <a:lvl1pPr algn="ctr">
              <a:lnSpc>
                <a:spcPct val="100000"/>
              </a:lnSpc>
              <a:defRPr sz="4000">
                <a:solidFill>
                  <a:schemeClr val="tx1"/>
                </a:solidFill>
              </a:defRPr>
            </a:lvl1pPr>
          </a:lstStyle>
          <a:p>
            <a:r>
              <a:rPr lang="lv-LV" dirty="0"/>
              <a:t>Slaida nosaukuma, tēmas vai atziņas teksts</a:t>
            </a:r>
          </a:p>
        </p:txBody>
      </p:sp>
      <p:sp>
        <p:nvSpPr>
          <p:cNvPr id="10" name="Taisnstūris 9">
            <a:extLst>
              <a:ext uri="{FF2B5EF4-FFF2-40B4-BE49-F238E27FC236}">
                <a16:creationId xmlns:a16="http://schemas.microsoft.com/office/drawing/2014/main" id="{6EC2F74E-6F29-4FA4-88C5-C1E3C70EB7D0}"/>
              </a:ext>
            </a:extLst>
          </p:cNvPr>
          <p:cNvSpPr/>
          <p:nvPr userDrawn="1"/>
        </p:nvSpPr>
        <p:spPr>
          <a:xfrm>
            <a:off x="4569162" y="0"/>
            <a:ext cx="3053677"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Kājenes vietturis 2">
            <a:extLst>
              <a:ext uri="{FF2B5EF4-FFF2-40B4-BE49-F238E27FC236}">
                <a16:creationId xmlns:a16="http://schemas.microsoft.com/office/drawing/2014/main" id="{1E6C650D-33A6-04FF-3AEB-CBB9762B71D7}"/>
              </a:ext>
            </a:extLst>
          </p:cNvPr>
          <p:cNvSpPr>
            <a:spLocks noGrp="1"/>
          </p:cNvSpPr>
          <p:nvPr>
            <p:ph type="ftr" sz="quarter" idx="10"/>
          </p:nvPr>
        </p:nvSpPr>
        <p:spPr>
          <a:xfrm>
            <a:off x="4569600" y="6478126"/>
            <a:ext cx="3052800" cy="396000"/>
          </a:xfrm>
          <a:ln>
            <a:solidFill>
              <a:schemeClr val="tx2"/>
            </a:solidFill>
          </a:ln>
        </p:spPr>
        <p:txBody>
          <a:bodyPr/>
          <a:lstStyle>
            <a:lvl1pPr>
              <a:defRPr>
                <a:solidFill>
                  <a:srgbClr val="8D8D97"/>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0994258"/>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 lielais grafik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10595" y="510595"/>
            <a:ext cx="1393725"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393723"/>
            <a:ext cx="12191999" cy="54642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46699" y="1656000"/>
            <a:ext cx="10883873" cy="457200"/>
          </a:xfrm>
        </p:spPr>
        <p:txBody>
          <a:bodyPr>
            <a:noAutofit/>
          </a:bodyPr>
          <a:lstStyle>
            <a:lvl1pPr algn="ctr">
              <a:spcBef>
                <a:spcPts val="0"/>
              </a:spcBef>
              <a:defRPr sz="1600" b="1">
                <a:solidFill>
                  <a:schemeClr val="bg1"/>
                </a:solidFill>
              </a:defRPr>
            </a:lvl1pPr>
          </a:lstStyle>
          <a:p>
            <a:pPr lvl="0"/>
            <a:r>
              <a:rPr lang="lv-LV" dirty="0"/>
              <a:t>Grafika virsraksts. Virsraksta teksta izmērs atkarīgs no teksta apjoma.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46699" y="2219633"/>
            <a:ext cx="10883873" cy="3846368"/>
          </a:xfrm>
        </p:spPr>
        <p:txBody>
          <a:bodyPr anchor="t"/>
          <a:lstStyle>
            <a:lvl1pPr algn="ctr">
              <a:defRPr>
                <a:solidFill>
                  <a:schemeClr val="bg1"/>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bg1"/>
                </a:solidFill>
              </a:defRPr>
            </a:lvl1pPr>
          </a:lstStyle>
          <a:p>
            <a:fld id="{996AB5CB-324E-4DF2-A5C1-250B3D34230D}" type="slidenum">
              <a:rPr lang="lv-LV" smtClean="0"/>
              <a:pPr/>
              <a:t>‹#›</a:t>
            </a:fld>
            <a:endParaRPr lang="lv-LV"/>
          </a:p>
        </p:txBody>
      </p:sp>
      <p:pic>
        <p:nvPicPr>
          <p:cNvPr id="12" name="Grafika 11">
            <a:extLst>
              <a:ext uri="{FF2B5EF4-FFF2-40B4-BE49-F238E27FC236}">
                <a16:creationId xmlns:a16="http://schemas.microsoft.com/office/drawing/2014/main" id="{3F486ACA-C5E2-4340-A61B-C236D03C2A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7" name="Teksta vietturis 2">
            <a:extLst>
              <a:ext uri="{FF2B5EF4-FFF2-40B4-BE49-F238E27FC236}">
                <a16:creationId xmlns:a16="http://schemas.microsoft.com/office/drawing/2014/main" id="{4BB9826D-E498-43C0-B5D4-15637011E01D}"/>
              </a:ext>
            </a:extLst>
          </p:cNvPr>
          <p:cNvSpPr>
            <a:spLocks noGrp="1"/>
          </p:cNvSpPr>
          <p:nvPr>
            <p:ph type="body" sz="quarter" idx="36" hasCustomPrompt="1"/>
          </p:nvPr>
        </p:nvSpPr>
        <p:spPr>
          <a:xfrm>
            <a:off x="646699" y="6345238"/>
            <a:ext cx="316025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1" name="Virsraksts 4">
            <a:extLst>
              <a:ext uri="{FF2B5EF4-FFF2-40B4-BE49-F238E27FC236}">
                <a16:creationId xmlns:a16="http://schemas.microsoft.com/office/drawing/2014/main" id="{3A75B30E-8D66-E1E0-0ED6-6F4C721122B7}"/>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7CD49D47-8DFB-6FF8-5A2D-CF89716BC16F}"/>
              </a:ext>
            </a:extLst>
          </p:cNvPr>
          <p:cNvSpPr>
            <a:spLocks noGrp="1"/>
          </p:cNvSpPr>
          <p:nvPr>
            <p:ph type="ftr" sz="quarter" idx="37"/>
          </p:nvPr>
        </p:nvSpPr>
        <p:spPr>
          <a:xfrm>
            <a:off x="4944000" y="6282000"/>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477030"/>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lielais grafik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10595" y="510595"/>
            <a:ext cx="1393725"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393723"/>
            <a:ext cx="12191999" cy="54642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46699" y="1656000"/>
            <a:ext cx="10883873" cy="457200"/>
          </a:xfrm>
        </p:spPr>
        <p:txBody>
          <a:bodyPr>
            <a:noAutofit/>
          </a:bodyPr>
          <a:lstStyle>
            <a:lvl1pPr algn="ctr">
              <a:spcBef>
                <a:spcPts val="0"/>
              </a:spcBef>
              <a:defRPr sz="1600" b="1">
                <a:solidFill>
                  <a:schemeClr val="tx2"/>
                </a:solidFill>
              </a:defRPr>
            </a:lvl1pPr>
          </a:lstStyle>
          <a:p>
            <a:pPr lvl="0"/>
            <a:r>
              <a:rPr lang="lv-LV" dirty="0"/>
              <a:t>Grafika virsraksts. Virsraksta teksta izmērs atkarīgs no teksta apjoma.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46699" y="2219633"/>
            <a:ext cx="10883873" cy="3846368"/>
          </a:xfrm>
        </p:spPr>
        <p:txBody>
          <a:bodyPr anchor="t"/>
          <a:lstStyle>
            <a:lvl1pPr algn="ctr">
              <a:defRPr>
                <a:solidFill>
                  <a:schemeClr val="tx2"/>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pic>
        <p:nvPicPr>
          <p:cNvPr id="12" name="Grafika 11">
            <a:extLst>
              <a:ext uri="{FF2B5EF4-FFF2-40B4-BE49-F238E27FC236}">
                <a16:creationId xmlns:a16="http://schemas.microsoft.com/office/drawing/2014/main" id="{3F486ACA-C5E2-4340-A61B-C236D03C2A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
        <p:nvSpPr>
          <p:cNvPr id="17" name="Teksta vietturis 2">
            <a:extLst>
              <a:ext uri="{FF2B5EF4-FFF2-40B4-BE49-F238E27FC236}">
                <a16:creationId xmlns:a16="http://schemas.microsoft.com/office/drawing/2014/main" id="{4BB9826D-E498-43C0-B5D4-15637011E01D}"/>
              </a:ext>
            </a:extLst>
          </p:cNvPr>
          <p:cNvSpPr>
            <a:spLocks noGrp="1"/>
          </p:cNvSpPr>
          <p:nvPr>
            <p:ph type="body" sz="quarter" idx="36" hasCustomPrompt="1"/>
          </p:nvPr>
        </p:nvSpPr>
        <p:spPr>
          <a:xfrm>
            <a:off x="646699" y="6353381"/>
            <a:ext cx="316025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1" name="Virsraksts 4">
            <a:extLst>
              <a:ext uri="{FF2B5EF4-FFF2-40B4-BE49-F238E27FC236}">
                <a16:creationId xmlns:a16="http://schemas.microsoft.com/office/drawing/2014/main" id="{3A75B30E-8D66-E1E0-0ED6-6F4C721122B7}"/>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7CD49D47-8DFB-6FF8-5A2D-CF89716BC16F}"/>
              </a:ext>
            </a:extLst>
          </p:cNvPr>
          <p:cNvSpPr>
            <a:spLocks noGrp="1"/>
          </p:cNvSpPr>
          <p:nvPr>
            <p:ph type="ftr" sz="quarter" idx="37"/>
          </p:nvPr>
        </p:nvSpPr>
        <p:spPr>
          <a:xfrm>
            <a:off x="4944000" y="6282000"/>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790178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grafiki_teksts">
    <p:bg>
      <p:bgRef idx="1001">
        <a:schemeClr val="bg1"/>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a:off x="6488265" y="0"/>
            <a:ext cx="5703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7039480" y="716043"/>
            <a:ext cx="4680815" cy="2448000"/>
          </a:xfrm>
        </p:spPr>
        <p:txBody>
          <a:bodyPr anchor="t"/>
          <a:lstStyle>
            <a:lvl1pPr algn="ctr">
              <a:defRPr>
                <a:solidFill>
                  <a:schemeClr val="accent1">
                    <a:lumMod val="75000"/>
                  </a:schemeClr>
                </a:solidFill>
              </a:defRPr>
            </a:lvl1pPr>
          </a:lstStyle>
          <a:p>
            <a:r>
              <a:rPr lang="lv-LV" dirty="0"/>
              <a:t>Grafiks</a:t>
            </a:r>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6951913" y="6345238"/>
            <a:ext cx="2699320"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751840" y="6282000"/>
            <a:ext cx="2304000" cy="360000"/>
          </a:xfrm>
        </p:spPr>
        <p:txBody>
          <a:bodyPr/>
          <a:lstStyle>
            <a:lvl1pPr algn="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7" name="Teksta vietturis 13">
            <a:extLst>
              <a:ext uri="{FF2B5EF4-FFF2-40B4-BE49-F238E27FC236}">
                <a16:creationId xmlns:a16="http://schemas.microsoft.com/office/drawing/2014/main" id="{F2468B9E-9ADE-4EB6-91FA-118E404D09B8}"/>
              </a:ext>
            </a:extLst>
          </p:cNvPr>
          <p:cNvSpPr>
            <a:spLocks noGrp="1"/>
          </p:cNvSpPr>
          <p:nvPr>
            <p:ph type="body" sz="quarter" idx="29" hasCustomPrompt="1"/>
          </p:nvPr>
        </p:nvSpPr>
        <p:spPr>
          <a:xfrm>
            <a:off x="6933537" y="378026"/>
            <a:ext cx="4892703" cy="306752"/>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16-18 </a:t>
            </a:r>
            <a:r>
              <a:rPr lang="lv-LV" dirty="0" err="1"/>
              <a:t>pt</a:t>
            </a:r>
            <a:r>
              <a:rPr lang="lv-LV" dirty="0"/>
              <a:t>. Šobrīd 16 </a:t>
            </a:r>
            <a:r>
              <a:rPr lang="lv-LV" dirty="0" err="1"/>
              <a:t>pt</a:t>
            </a:r>
            <a:r>
              <a:rPr lang="lv-LV" dirty="0"/>
              <a:t>.</a:t>
            </a:r>
          </a:p>
        </p:txBody>
      </p:sp>
      <p:sp>
        <p:nvSpPr>
          <p:cNvPr id="18" name="Virsraksts 1">
            <a:extLst>
              <a:ext uri="{FF2B5EF4-FFF2-40B4-BE49-F238E27FC236}">
                <a16:creationId xmlns:a16="http://schemas.microsoft.com/office/drawing/2014/main" id="{2574380F-BCC2-0FF3-6364-84211B82346F}"/>
              </a:ext>
            </a:extLst>
          </p:cNvPr>
          <p:cNvSpPr>
            <a:spLocks noGrp="1"/>
          </p:cNvSpPr>
          <p:nvPr>
            <p:ph type="ctrTitle" hasCustomPrompt="1"/>
          </p:nvPr>
        </p:nvSpPr>
        <p:spPr>
          <a:xfrm>
            <a:off x="625138" y="766355"/>
            <a:ext cx="5179314" cy="1907813"/>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20" name="Teksta vietturis 3">
            <a:extLst>
              <a:ext uri="{FF2B5EF4-FFF2-40B4-BE49-F238E27FC236}">
                <a16:creationId xmlns:a16="http://schemas.microsoft.com/office/drawing/2014/main" id="{17858D0B-15BA-8DF5-C865-CFDECB555D04}"/>
              </a:ext>
            </a:extLst>
          </p:cNvPr>
          <p:cNvSpPr>
            <a:spLocks noGrp="1"/>
          </p:cNvSpPr>
          <p:nvPr>
            <p:ph type="body" sz="quarter" idx="37" hasCustomPrompt="1"/>
          </p:nvPr>
        </p:nvSpPr>
        <p:spPr>
          <a:xfrm>
            <a:off x="625475" y="3070225"/>
            <a:ext cx="5178922" cy="2717800"/>
          </a:xfrm>
        </p:spPr>
        <p:txBody>
          <a:bodyPr/>
          <a:lstStyle>
            <a:lvl1pPr>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sp>
        <p:nvSpPr>
          <p:cNvPr id="21" name="Taisnstūris 20">
            <a:extLst>
              <a:ext uri="{FF2B5EF4-FFF2-40B4-BE49-F238E27FC236}">
                <a16:creationId xmlns:a16="http://schemas.microsoft.com/office/drawing/2014/main" id="{F981984F-0D6A-B938-FC39-6A113DA094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Diagrammas vietturis 8">
            <a:extLst>
              <a:ext uri="{FF2B5EF4-FFF2-40B4-BE49-F238E27FC236}">
                <a16:creationId xmlns:a16="http://schemas.microsoft.com/office/drawing/2014/main" id="{C9BC890C-E129-1CDF-4B28-9AC492DD8605}"/>
              </a:ext>
            </a:extLst>
          </p:cNvPr>
          <p:cNvSpPr>
            <a:spLocks noGrp="1"/>
          </p:cNvSpPr>
          <p:nvPr>
            <p:ph type="chart" sz="quarter" idx="38" hasCustomPrompt="1"/>
          </p:nvPr>
        </p:nvSpPr>
        <p:spPr>
          <a:xfrm>
            <a:off x="7057856" y="3708109"/>
            <a:ext cx="4680815" cy="2448000"/>
          </a:xfrm>
        </p:spPr>
        <p:txBody>
          <a:bodyPr anchor="t"/>
          <a:lstStyle>
            <a:lvl1pPr algn="ctr">
              <a:defRPr>
                <a:solidFill>
                  <a:schemeClr val="accent1">
                    <a:lumMod val="75000"/>
                  </a:schemeClr>
                </a:solidFill>
              </a:defRPr>
            </a:lvl1pPr>
          </a:lstStyle>
          <a:p>
            <a:r>
              <a:rPr lang="lv-LV" dirty="0"/>
              <a:t>Grafiks</a:t>
            </a:r>
          </a:p>
        </p:txBody>
      </p:sp>
      <p:sp>
        <p:nvSpPr>
          <p:cNvPr id="16" name="Teksta vietturis 13">
            <a:extLst>
              <a:ext uri="{FF2B5EF4-FFF2-40B4-BE49-F238E27FC236}">
                <a16:creationId xmlns:a16="http://schemas.microsoft.com/office/drawing/2014/main" id="{D6212075-8EA2-5BF3-9359-0E8AB397CEAC}"/>
              </a:ext>
            </a:extLst>
          </p:cNvPr>
          <p:cNvSpPr>
            <a:spLocks noGrp="1"/>
          </p:cNvSpPr>
          <p:nvPr>
            <p:ph type="body" sz="quarter" idx="39" hasCustomPrompt="1"/>
          </p:nvPr>
        </p:nvSpPr>
        <p:spPr>
          <a:xfrm>
            <a:off x="6951913" y="3363439"/>
            <a:ext cx="4892703" cy="306753"/>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16-18 </a:t>
            </a:r>
            <a:r>
              <a:rPr lang="lv-LV" dirty="0" err="1"/>
              <a:t>pt</a:t>
            </a:r>
            <a:r>
              <a:rPr lang="lv-LV" dirty="0"/>
              <a:t>. Šobrīd 16 </a:t>
            </a:r>
            <a:r>
              <a:rPr lang="lv-LV" dirty="0" err="1"/>
              <a:t>pt</a:t>
            </a:r>
            <a:r>
              <a:rPr lang="lv-LV" dirty="0"/>
              <a:t>.</a:t>
            </a:r>
          </a:p>
        </p:txBody>
      </p:sp>
      <p:pic>
        <p:nvPicPr>
          <p:cNvPr id="19" name="Grafika 18">
            <a:extLst>
              <a:ext uri="{FF2B5EF4-FFF2-40B4-BE49-F238E27FC236}">
                <a16:creationId xmlns:a16="http://schemas.microsoft.com/office/drawing/2014/main" id="{697BB5DD-E1AB-25AD-37BD-07FD0372E9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0324" y="6230134"/>
            <a:ext cx="1017869" cy="360000"/>
          </a:xfrm>
          <a:prstGeom prst="rect">
            <a:avLst/>
          </a:prstGeom>
        </p:spPr>
      </p:pic>
    </p:spTree>
    <p:extLst>
      <p:ext uri="{BB962C8B-B14F-4D97-AF65-F5344CB8AC3E}">
        <p14:creationId xmlns:p14="http://schemas.microsoft.com/office/powerpoint/2010/main" val="537412736"/>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grafii_teksts_gaišs">
    <p:bg>
      <p:bgRef idx="1001">
        <a:schemeClr val="bg2"/>
      </p:bgRef>
    </p:bg>
    <p:spTree>
      <p:nvGrpSpPr>
        <p:cNvPr id="1" name=""/>
        <p:cNvGrpSpPr/>
        <p:nvPr/>
      </p:nvGrpSpPr>
      <p:grpSpPr>
        <a:xfrm>
          <a:off x="0" y="0"/>
          <a:ext cx="0" cy="0"/>
          <a:chOff x="0" y="0"/>
          <a:chExt cx="0" cy="0"/>
        </a:xfrm>
      </p:grpSpPr>
      <p:sp>
        <p:nvSpPr>
          <p:cNvPr id="4" name="Taisnstūris 3">
            <a:extLst>
              <a:ext uri="{FF2B5EF4-FFF2-40B4-BE49-F238E27FC236}">
                <a16:creationId xmlns:a16="http://schemas.microsoft.com/office/drawing/2014/main" id="{B741A562-F606-4E4C-96E2-482DCFBB7FF8}"/>
              </a:ext>
            </a:extLst>
          </p:cNvPr>
          <p:cNvSpPr/>
          <p:nvPr userDrawn="1"/>
        </p:nvSpPr>
        <p:spPr>
          <a:xfrm>
            <a:off x="6488265" y="0"/>
            <a:ext cx="5703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2" name="Slaida numura vietturis 11">
            <a:extLst>
              <a:ext uri="{FF2B5EF4-FFF2-40B4-BE49-F238E27FC236}">
                <a16:creationId xmlns:a16="http://schemas.microsoft.com/office/drawing/2014/main" id="{65E49842-4752-463B-9EC4-7CE5B678E2C9}"/>
              </a:ext>
            </a:extLst>
          </p:cNvPr>
          <p:cNvSpPr>
            <a:spLocks noGrp="1"/>
          </p:cNvSpPr>
          <p:nvPr>
            <p:ph type="sldNum" sz="quarter" idx="32"/>
          </p:nvPr>
        </p:nvSpPr>
        <p:spPr>
          <a:xfrm>
            <a:off x="280799" y="6276304"/>
            <a:ext cx="463003"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3" name="Teksta vietturis 2">
            <a:extLst>
              <a:ext uri="{FF2B5EF4-FFF2-40B4-BE49-F238E27FC236}">
                <a16:creationId xmlns:a16="http://schemas.microsoft.com/office/drawing/2014/main" id="{978DD05E-50CE-44F7-B3A2-550850984557}"/>
              </a:ext>
            </a:extLst>
          </p:cNvPr>
          <p:cNvSpPr>
            <a:spLocks noGrp="1"/>
          </p:cNvSpPr>
          <p:nvPr>
            <p:ph type="body" sz="quarter" idx="35" hasCustomPrompt="1"/>
          </p:nvPr>
        </p:nvSpPr>
        <p:spPr>
          <a:xfrm>
            <a:off x="6951913" y="6348962"/>
            <a:ext cx="2699320"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3" name="Kājenes vietturis 2">
            <a:extLst>
              <a:ext uri="{FF2B5EF4-FFF2-40B4-BE49-F238E27FC236}">
                <a16:creationId xmlns:a16="http://schemas.microsoft.com/office/drawing/2014/main" id="{BD326249-8D22-7FF4-5F5C-9C087A0DBE35}"/>
              </a:ext>
            </a:extLst>
          </p:cNvPr>
          <p:cNvSpPr>
            <a:spLocks noGrp="1"/>
          </p:cNvSpPr>
          <p:nvPr>
            <p:ph type="ftr" sz="quarter" idx="36"/>
          </p:nvPr>
        </p:nvSpPr>
        <p:spPr>
          <a:xfrm>
            <a:off x="751840" y="6282000"/>
            <a:ext cx="2304000" cy="360000"/>
          </a:xfrm>
        </p:spPr>
        <p:txBody>
          <a:bodyPr/>
          <a:lstStyle>
            <a:lvl1pPr algn="r">
              <a:defRPr>
                <a:solidFill>
                  <a:srgbClr val="808085"/>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4" name="Grafika 13">
            <a:extLst>
              <a:ext uri="{FF2B5EF4-FFF2-40B4-BE49-F238E27FC236}">
                <a16:creationId xmlns:a16="http://schemas.microsoft.com/office/drawing/2014/main" id="{F3AC94FF-7A89-D8C8-42A8-5099BEEDA5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81765" y="6231672"/>
            <a:ext cx="1017867" cy="360000"/>
          </a:xfrm>
          <a:prstGeom prst="rect">
            <a:avLst/>
          </a:prstGeom>
        </p:spPr>
      </p:pic>
      <p:sp>
        <p:nvSpPr>
          <p:cNvPr id="18" name="Virsraksts 1">
            <a:extLst>
              <a:ext uri="{FF2B5EF4-FFF2-40B4-BE49-F238E27FC236}">
                <a16:creationId xmlns:a16="http://schemas.microsoft.com/office/drawing/2014/main" id="{2574380F-BCC2-0FF3-6364-84211B82346F}"/>
              </a:ext>
            </a:extLst>
          </p:cNvPr>
          <p:cNvSpPr>
            <a:spLocks noGrp="1"/>
          </p:cNvSpPr>
          <p:nvPr>
            <p:ph type="ctrTitle" hasCustomPrompt="1"/>
          </p:nvPr>
        </p:nvSpPr>
        <p:spPr>
          <a:xfrm>
            <a:off x="625138" y="766355"/>
            <a:ext cx="5179314" cy="1907813"/>
          </a:xfrm>
        </p:spPr>
        <p:txBody>
          <a:bodyPr anchor="t">
            <a:noAutofit/>
          </a:bodyPr>
          <a:lstStyle>
            <a:lvl1pPr algn="l">
              <a:lnSpc>
                <a:spcPct val="100000"/>
              </a:lnSpc>
              <a:spcAft>
                <a:spcPts val="1000"/>
              </a:spcAft>
              <a:defRPr sz="3600">
                <a:solidFill>
                  <a:schemeClr val="tx1"/>
                </a:solidFill>
              </a:defRPr>
            </a:lvl1pPr>
          </a:lstStyle>
          <a:p>
            <a:r>
              <a:rPr lang="lv-LV" dirty="0"/>
              <a:t>Slaida virsraksts</a:t>
            </a:r>
          </a:p>
        </p:txBody>
      </p:sp>
      <p:sp>
        <p:nvSpPr>
          <p:cNvPr id="20" name="Teksta vietturis 3">
            <a:extLst>
              <a:ext uri="{FF2B5EF4-FFF2-40B4-BE49-F238E27FC236}">
                <a16:creationId xmlns:a16="http://schemas.microsoft.com/office/drawing/2014/main" id="{17858D0B-15BA-8DF5-C865-CFDECB555D04}"/>
              </a:ext>
            </a:extLst>
          </p:cNvPr>
          <p:cNvSpPr>
            <a:spLocks noGrp="1"/>
          </p:cNvSpPr>
          <p:nvPr>
            <p:ph type="body" sz="quarter" idx="37" hasCustomPrompt="1"/>
          </p:nvPr>
        </p:nvSpPr>
        <p:spPr>
          <a:xfrm>
            <a:off x="625475" y="3070225"/>
            <a:ext cx="5178922" cy="2717800"/>
          </a:xfrm>
        </p:spPr>
        <p:txBody>
          <a:bodyPr/>
          <a:lstStyle>
            <a:lvl1pPr>
              <a:spcAft>
                <a:spcPts val="1000"/>
              </a:spcAft>
              <a:defRPr sz="2000">
                <a:solidFill>
                  <a:schemeClr val="tx1"/>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lv-LV" dirty="0"/>
              <a:t>Neliels slaida tēmas apraksts. </a:t>
            </a:r>
            <a:r>
              <a:rPr lang="en-US" dirty="0" err="1"/>
              <a:t>Iesp</a:t>
            </a:r>
            <a:r>
              <a:rPr lang="lv-LV" dirty="0"/>
              <a:t>ē</a:t>
            </a:r>
            <a:r>
              <a:rPr lang="en-US" dirty="0"/>
              <a:t>jams</a:t>
            </a:r>
            <a:r>
              <a:rPr lang="lv-LV" dirty="0"/>
              <a:t> teksts pāris rindiņu apjomā.</a:t>
            </a:r>
          </a:p>
        </p:txBody>
      </p:sp>
      <p:sp>
        <p:nvSpPr>
          <p:cNvPr id="21" name="Taisnstūris 20">
            <a:extLst>
              <a:ext uri="{FF2B5EF4-FFF2-40B4-BE49-F238E27FC236}">
                <a16:creationId xmlns:a16="http://schemas.microsoft.com/office/drawing/2014/main" id="{F981984F-0D6A-B938-FC39-6A113DA09483}"/>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Diagrammas vietturis 8">
            <a:extLst>
              <a:ext uri="{FF2B5EF4-FFF2-40B4-BE49-F238E27FC236}">
                <a16:creationId xmlns:a16="http://schemas.microsoft.com/office/drawing/2014/main" id="{9867B8BC-EFE4-DB00-22FD-5CEBB6AEFB67}"/>
              </a:ext>
            </a:extLst>
          </p:cNvPr>
          <p:cNvSpPr>
            <a:spLocks noGrp="1"/>
          </p:cNvSpPr>
          <p:nvPr>
            <p:ph type="chart" sz="quarter" idx="31" hasCustomPrompt="1"/>
          </p:nvPr>
        </p:nvSpPr>
        <p:spPr>
          <a:xfrm>
            <a:off x="7039480" y="716043"/>
            <a:ext cx="4680815" cy="2448000"/>
          </a:xfrm>
        </p:spPr>
        <p:txBody>
          <a:bodyPr anchor="t"/>
          <a:lstStyle>
            <a:lvl1pPr algn="ctr">
              <a:defRPr>
                <a:solidFill>
                  <a:schemeClr val="accent1">
                    <a:lumMod val="75000"/>
                  </a:schemeClr>
                </a:solidFill>
              </a:defRPr>
            </a:lvl1pPr>
          </a:lstStyle>
          <a:p>
            <a:r>
              <a:rPr lang="lv-LV" dirty="0"/>
              <a:t>Grafiks</a:t>
            </a:r>
          </a:p>
        </p:txBody>
      </p:sp>
      <p:sp>
        <p:nvSpPr>
          <p:cNvPr id="22" name="Teksta vietturis 13">
            <a:extLst>
              <a:ext uri="{FF2B5EF4-FFF2-40B4-BE49-F238E27FC236}">
                <a16:creationId xmlns:a16="http://schemas.microsoft.com/office/drawing/2014/main" id="{6CEB5EFF-D5A1-6E03-C66B-5E94B0C49F11}"/>
              </a:ext>
            </a:extLst>
          </p:cNvPr>
          <p:cNvSpPr>
            <a:spLocks noGrp="1"/>
          </p:cNvSpPr>
          <p:nvPr>
            <p:ph type="body" sz="quarter" idx="29" hasCustomPrompt="1"/>
          </p:nvPr>
        </p:nvSpPr>
        <p:spPr>
          <a:xfrm>
            <a:off x="6933537" y="378026"/>
            <a:ext cx="4892703" cy="306752"/>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16-18 </a:t>
            </a:r>
            <a:r>
              <a:rPr lang="lv-LV" dirty="0" err="1"/>
              <a:t>pt</a:t>
            </a:r>
            <a:r>
              <a:rPr lang="lv-LV" dirty="0"/>
              <a:t>. Šobrīd 16 </a:t>
            </a:r>
            <a:r>
              <a:rPr lang="lv-LV" dirty="0" err="1"/>
              <a:t>pt</a:t>
            </a:r>
            <a:r>
              <a:rPr lang="lv-LV" dirty="0"/>
              <a:t>.</a:t>
            </a:r>
          </a:p>
        </p:txBody>
      </p:sp>
      <p:sp>
        <p:nvSpPr>
          <p:cNvPr id="23" name="Diagrammas vietturis 8">
            <a:extLst>
              <a:ext uri="{FF2B5EF4-FFF2-40B4-BE49-F238E27FC236}">
                <a16:creationId xmlns:a16="http://schemas.microsoft.com/office/drawing/2014/main" id="{FD102D0D-B3CB-ED13-244B-11AC252917B7}"/>
              </a:ext>
            </a:extLst>
          </p:cNvPr>
          <p:cNvSpPr>
            <a:spLocks noGrp="1"/>
          </p:cNvSpPr>
          <p:nvPr>
            <p:ph type="chart" sz="quarter" idx="38" hasCustomPrompt="1"/>
          </p:nvPr>
        </p:nvSpPr>
        <p:spPr>
          <a:xfrm>
            <a:off x="7057856" y="3708109"/>
            <a:ext cx="4680815" cy="2448000"/>
          </a:xfrm>
        </p:spPr>
        <p:txBody>
          <a:bodyPr anchor="t"/>
          <a:lstStyle>
            <a:lvl1pPr algn="ctr">
              <a:defRPr>
                <a:solidFill>
                  <a:schemeClr val="accent1">
                    <a:lumMod val="75000"/>
                  </a:schemeClr>
                </a:solidFill>
              </a:defRPr>
            </a:lvl1pPr>
          </a:lstStyle>
          <a:p>
            <a:r>
              <a:rPr lang="lv-LV" dirty="0"/>
              <a:t>Grafiks</a:t>
            </a:r>
          </a:p>
        </p:txBody>
      </p:sp>
      <p:sp>
        <p:nvSpPr>
          <p:cNvPr id="24" name="Teksta vietturis 13">
            <a:extLst>
              <a:ext uri="{FF2B5EF4-FFF2-40B4-BE49-F238E27FC236}">
                <a16:creationId xmlns:a16="http://schemas.microsoft.com/office/drawing/2014/main" id="{CF34E264-B772-C1AD-F2E6-78C506FE5A21}"/>
              </a:ext>
            </a:extLst>
          </p:cNvPr>
          <p:cNvSpPr>
            <a:spLocks noGrp="1"/>
          </p:cNvSpPr>
          <p:nvPr>
            <p:ph type="body" sz="quarter" idx="39" hasCustomPrompt="1"/>
          </p:nvPr>
        </p:nvSpPr>
        <p:spPr>
          <a:xfrm>
            <a:off x="6951913" y="3363439"/>
            <a:ext cx="4892703" cy="306753"/>
          </a:xfrm>
        </p:spPr>
        <p:txBody>
          <a:bodyPr anchor="t">
            <a:noAutofit/>
          </a:bodyPr>
          <a:lstStyle>
            <a:lvl1pPr>
              <a:lnSpc>
                <a:spcPct val="100000"/>
              </a:lnSpc>
              <a:spcBef>
                <a:spcPts val="0"/>
              </a:spcBef>
              <a:defRPr sz="1600" b="1">
                <a:solidFill>
                  <a:schemeClr val="accent1">
                    <a:lumMod val="75000"/>
                  </a:schemeClr>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lv-LV" dirty="0"/>
              <a:t>Grafika virsraksts 16-18 </a:t>
            </a:r>
            <a:r>
              <a:rPr lang="lv-LV" dirty="0" err="1"/>
              <a:t>pt</a:t>
            </a:r>
            <a:r>
              <a:rPr lang="lv-LV" dirty="0"/>
              <a:t>. Šobrīd 16 </a:t>
            </a:r>
            <a:r>
              <a:rPr lang="lv-LV" dirty="0" err="1"/>
              <a:t>pt</a:t>
            </a:r>
            <a:r>
              <a:rPr lang="lv-LV" dirty="0"/>
              <a:t>.</a:t>
            </a:r>
          </a:p>
        </p:txBody>
      </p:sp>
    </p:spTree>
    <p:extLst>
      <p:ext uri="{BB962C8B-B14F-4D97-AF65-F5344CB8AC3E}">
        <p14:creationId xmlns:p14="http://schemas.microsoft.com/office/powerpoint/2010/main" val="321556221"/>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grafiki_plašs">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699"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5174070"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69058"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68131" y="2227006"/>
            <a:ext cx="5174070"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bg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7" name="Grafika 16">
            <a:extLst>
              <a:ext uri="{FF2B5EF4-FFF2-40B4-BE49-F238E27FC236}">
                <a16:creationId xmlns:a16="http://schemas.microsoft.com/office/drawing/2014/main" id="{36C9C872-8B56-EC42-E6EE-34DEBAA485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15952407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grafiki_plaš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699"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5174070"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69058"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68131" y="2227006"/>
            <a:ext cx="5174070"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7" name="Grafika 16">
            <a:extLst>
              <a:ext uri="{FF2B5EF4-FFF2-40B4-BE49-F238E27FC236}">
                <a16:creationId xmlns:a16="http://schemas.microsoft.com/office/drawing/2014/main" id="{54EF53AF-5CD9-B0A4-2F7C-9B073D17F1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1011124146"/>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grafiki">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460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699"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5174070" cy="3484583"/>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69058"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68131" y="2227006"/>
            <a:ext cx="5174070" cy="3484583"/>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8" name="Grafika 17">
            <a:extLst>
              <a:ext uri="{FF2B5EF4-FFF2-40B4-BE49-F238E27FC236}">
                <a16:creationId xmlns:a16="http://schemas.microsoft.com/office/drawing/2014/main" id="{992764C2-3AB1-0F2F-FF86-E97E46E589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2704" y="6230134"/>
            <a:ext cx="1017869" cy="360000"/>
          </a:xfrm>
          <a:prstGeom prst="rect">
            <a:avLst/>
          </a:prstGeom>
        </p:spPr>
      </p:pic>
    </p:spTree>
    <p:extLst>
      <p:ext uri="{BB962C8B-B14F-4D97-AF65-F5344CB8AC3E}">
        <p14:creationId xmlns:p14="http://schemas.microsoft.com/office/powerpoint/2010/main" val="3286862813"/>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grafiki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460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699"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5174070" cy="3484583"/>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369058" y="1656000"/>
            <a:ext cx="5161515"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368131" y="2227006"/>
            <a:ext cx="5174070" cy="3484583"/>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tx2"/>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pic>
        <p:nvPicPr>
          <p:cNvPr id="17" name="Grafika 16">
            <a:extLst>
              <a:ext uri="{FF2B5EF4-FFF2-40B4-BE49-F238E27FC236}">
                <a16:creationId xmlns:a16="http://schemas.microsoft.com/office/drawing/2014/main" id="{54EF53AF-5CD9-B0A4-2F7C-9B073D17F1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272375014"/>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grafiki">
    <p:bg>
      <p:bgRef idx="1001">
        <a:schemeClr val="bg1"/>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372534"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372534"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4296000"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4296000"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bg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7" name="Teksta vietturis 4">
            <a:extLst>
              <a:ext uri="{FF2B5EF4-FFF2-40B4-BE49-F238E27FC236}">
                <a16:creationId xmlns:a16="http://schemas.microsoft.com/office/drawing/2014/main" id="{F9A9A220-5DC3-1BC3-5C77-DAE98BF93F20}"/>
              </a:ext>
            </a:extLst>
          </p:cNvPr>
          <p:cNvSpPr>
            <a:spLocks noGrp="1"/>
          </p:cNvSpPr>
          <p:nvPr>
            <p:ph type="body" sz="quarter" idx="38" hasCustomPrompt="1"/>
          </p:nvPr>
        </p:nvSpPr>
        <p:spPr>
          <a:xfrm>
            <a:off x="8219466"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18" name="Diagrammas vietturis 8">
            <a:extLst>
              <a:ext uri="{FF2B5EF4-FFF2-40B4-BE49-F238E27FC236}">
                <a16:creationId xmlns:a16="http://schemas.microsoft.com/office/drawing/2014/main" id="{7CA4B60A-8587-D7B5-3AAB-864C430108C5}"/>
              </a:ext>
            </a:extLst>
          </p:cNvPr>
          <p:cNvSpPr>
            <a:spLocks noGrp="1"/>
          </p:cNvSpPr>
          <p:nvPr>
            <p:ph type="chart" sz="quarter" idx="39" hasCustomPrompt="1"/>
          </p:nvPr>
        </p:nvSpPr>
        <p:spPr>
          <a:xfrm>
            <a:off x="8219466"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pic>
        <p:nvPicPr>
          <p:cNvPr id="20" name="Grafika 19">
            <a:extLst>
              <a:ext uri="{FF2B5EF4-FFF2-40B4-BE49-F238E27FC236}">
                <a16:creationId xmlns:a16="http://schemas.microsoft.com/office/drawing/2014/main" id="{BD0AA9C2-BDC7-562B-6CB1-647196A120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3917775108"/>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grafiki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12192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372534"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372534"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4296000"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4296000"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1"/>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4944000" y="6281535"/>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
        <p:nvSpPr>
          <p:cNvPr id="17" name="Teksta vietturis 4">
            <a:extLst>
              <a:ext uri="{FF2B5EF4-FFF2-40B4-BE49-F238E27FC236}">
                <a16:creationId xmlns:a16="http://schemas.microsoft.com/office/drawing/2014/main" id="{F9A9A220-5DC3-1BC3-5C77-DAE98BF93F20}"/>
              </a:ext>
            </a:extLst>
          </p:cNvPr>
          <p:cNvSpPr>
            <a:spLocks noGrp="1"/>
          </p:cNvSpPr>
          <p:nvPr>
            <p:ph type="body" sz="quarter" idx="38" hasCustomPrompt="1"/>
          </p:nvPr>
        </p:nvSpPr>
        <p:spPr>
          <a:xfrm>
            <a:off x="8219466" y="1656000"/>
            <a:ext cx="3600000"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(14-16 </a:t>
            </a:r>
            <a:r>
              <a:rPr lang="lv-LV" dirty="0" err="1"/>
              <a:t>pt</a:t>
            </a:r>
            <a:r>
              <a:rPr lang="lv-LV" dirty="0"/>
              <a:t>)</a:t>
            </a:r>
          </a:p>
        </p:txBody>
      </p:sp>
      <p:sp>
        <p:nvSpPr>
          <p:cNvPr id="18" name="Diagrammas vietturis 8">
            <a:extLst>
              <a:ext uri="{FF2B5EF4-FFF2-40B4-BE49-F238E27FC236}">
                <a16:creationId xmlns:a16="http://schemas.microsoft.com/office/drawing/2014/main" id="{7CA4B60A-8587-D7B5-3AAB-864C430108C5}"/>
              </a:ext>
            </a:extLst>
          </p:cNvPr>
          <p:cNvSpPr>
            <a:spLocks noGrp="1"/>
          </p:cNvSpPr>
          <p:nvPr>
            <p:ph type="chart" sz="quarter" idx="39" hasCustomPrompt="1"/>
          </p:nvPr>
        </p:nvSpPr>
        <p:spPr>
          <a:xfrm>
            <a:off x="8219466" y="2227006"/>
            <a:ext cx="3600000" cy="3813432"/>
          </a:xfrm>
        </p:spPr>
        <p:txBody>
          <a:bodyPr anchor="t"/>
          <a:lstStyle>
            <a:lvl1pPr algn="ctr">
              <a:spcBef>
                <a:spcPts val="0"/>
              </a:spcBef>
              <a:defRPr>
                <a:solidFill>
                  <a:schemeClr val="accent1">
                    <a:lumMod val="75000"/>
                  </a:schemeClr>
                </a:solidFill>
              </a:defRPr>
            </a:lvl1pPr>
          </a:lstStyle>
          <a:p>
            <a:r>
              <a:rPr lang="lv-LV" dirty="0"/>
              <a:t>Grafiks</a:t>
            </a:r>
          </a:p>
        </p:txBody>
      </p:sp>
      <p:pic>
        <p:nvPicPr>
          <p:cNvPr id="20" name="Grafika 19">
            <a:extLst>
              <a:ext uri="{FF2B5EF4-FFF2-40B4-BE49-F238E27FC236}">
                <a16:creationId xmlns:a16="http://schemas.microsoft.com/office/drawing/2014/main" id="{BD0AA9C2-BDC7-562B-6CB1-647196A120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284106642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theme" Target="../theme/theme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8"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theme" Target="../theme/theme7.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theme" Target="../theme/theme9.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dirty="0"/>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2"/>
                </a:solidFill>
              </a:defRPr>
            </a:lvl1pPr>
          </a:lstStyle>
          <a:p>
            <a:fld id="{0C9F65A0-2F09-4141-8FCD-F0391BF63056}" type="slidenum">
              <a:rPr lang="lv-LV" smtClean="0"/>
              <a:pPr/>
              <a:t>‹#›</a:t>
            </a:fld>
            <a:endParaRPr lang="lv-LV"/>
          </a:p>
        </p:txBody>
      </p:sp>
      <p:sp>
        <p:nvSpPr>
          <p:cNvPr id="8" name="Kājenes vietturis 7">
            <a:extLst>
              <a:ext uri="{FF2B5EF4-FFF2-40B4-BE49-F238E27FC236}">
                <a16:creationId xmlns:a16="http://schemas.microsoft.com/office/drawing/2014/main" id="{2F78835B-9CAE-E054-2C91-C50B3EE7FFF2}"/>
              </a:ext>
            </a:extLst>
          </p:cNvPr>
          <p:cNvSpPr>
            <a:spLocks noGrp="1"/>
          </p:cNvSpPr>
          <p:nvPr>
            <p:ph type="ftr" sz="quarter" idx="3"/>
          </p:nvPr>
        </p:nvSpPr>
        <p:spPr>
          <a:xfrm>
            <a:off x="-68400" y="6084000"/>
            <a:ext cx="3794400" cy="360000"/>
          </a:xfrm>
          <a:prstGeom prst="rect">
            <a:avLst/>
          </a:prstGeom>
        </p:spPr>
        <p:txBody>
          <a:bodyPr vert="horz" lIns="828000" tIns="45720" rIns="91440" bIns="45720" rtlCol="0" anchor="ctr"/>
          <a:lstStyle>
            <a:lvl1pPr algn="l">
              <a:defRPr sz="900">
                <a:solidFill>
                  <a:schemeClr val="tx1">
                    <a:tint val="75000"/>
                  </a:schemeClr>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3426590"/>
      </p:ext>
    </p:extLst>
  </p:cSld>
  <p:clrMap bg1="lt1" tx1="dk1" bg2="lt2" tx2="dk2" accent1="accent1" accent2="accent2" accent3="accent3" accent4="accent4" accent5="accent5" accent6="accent6" hlink="hlink" folHlink="folHlink"/>
  <p:sldLayoutIdLst>
    <p:sldLayoutId id="2147483842" r:id="rId1"/>
    <p:sldLayoutId id="2147483668" r:id="rId2"/>
    <p:sldLayoutId id="2147483660" r:id="rId3"/>
    <p:sldLayoutId id="2147483667" r:id="rId4"/>
    <p:sldLayoutId id="2147483703" r:id="rId5"/>
    <p:sldLayoutId id="2147483704" r:id="rId6"/>
    <p:sldLayoutId id="2147483904" r:id="rId7"/>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tx1"/>
                </a:solidFill>
              </a:defRPr>
            </a:lvl1pPr>
          </a:lstStyle>
          <a:p>
            <a:fld id="{0C9F65A0-2F09-4141-8FCD-F0391BF63056}" type="slidenum">
              <a:rPr lang="lv-LV" smtClean="0"/>
              <a:pPr/>
              <a:t>‹#›</a:t>
            </a:fld>
            <a:endParaRPr lang="lv-LV"/>
          </a:p>
        </p:txBody>
      </p:sp>
      <p:sp>
        <p:nvSpPr>
          <p:cNvPr id="5" name="Kājenes vietturis 4">
            <a:extLst>
              <a:ext uri="{FF2B5EF4-FFF2-40B4-BE49-F238E27FC236}">
                <a16:creationId xmlns:a16="http://schemas.microsoft.com/office/drawing/2014/main" id="{BD0CCEB8-A736-C9B1-E8D1-BFC701D1C63D}"/>
              </a:ext>
            </a:extLst>
          </p:cNvPr>
          <p:cNvSpPr>
            <a:spLocks noGrp="1"/>
          </p:cNvSpPr>
          <p:nvPr>
            <p:ph type="ftr" sz="quarter" idx="3"/>
          </p:nvPr>
        </p:nvSpPr>
        <p:spPr>
          <a:xfrm>
            <a:off x="4656000" y="6478126"/>
            <a:ext cx="2880000" cy="396000"/>
          </a:xfrm>
          <a:prstGeom prst="rect">
            <a:avLst/>
          </a:prstGeom>
        </p:spPr>
        <p:txBody>
          <a:bodyPr vert="horz" lIns="91440" tIns="45720" rIns="91440" bIns="45720" rtlCol="0" anchor="ctr"/>
          <a:lstStyle>
            <a:lvl1pPr algn="ctr">
              <a:defRPr sz="900">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92455968"/>
      </p:ext>
    </p:extLst>
  </p:cSld>
  <p:clrMap bg1="lt1" tx1="dk1" bg2="lt2" tx2="dk2" accent1="accent1" accent2="accent2" accent3="accent3" accent4="accent4" accent5="accent5" accent6="accent6" hlink="hlink" folHlink="folHlink"/>
  <p:sldLayoutIdLst>
    <p:sldLayoutId id="2147483770" r:id="rId1"/>
    <p:sldLayoutId id="2147483777" r:id="rId2"/>
    <p:sldLayoutId id="2147483772" r:id="rId3"/>
    <p:sldLayoutId id="2147483773" r:id="rId4"/>
    <p:sldLayoutId id="2147483774" r:id="rId5"/>
    <p:sldLayoutId id="2147483775" r:id="rId6"/>
    <p:sldLayoutId id="2147483782" r:id="rId7"/>
    <p:sldLayoutId id="2147483783" r:id="rId8"/>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dirty="0"/>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502ACBDA-1B20-B664-BDCD-F59281CA24A8}"/>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71803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693" r:id="rId3"/>
    <p:sldLayoutId id="2147483827" r:id="rId4"/>
    <p:sldLayoutId id="2147483694" r:id="rId5"/>
    <p:sldLayoutId id="2147483826" r:id="rId6"/>
    <p:sldLayoutId id="2147483705" r:id="rId7"/>
    <p:sldLayoutId id="2147483825" r:id="rId8"/>
    <p:sldLayoutId id="2147483718" r:id="rId9"/>
    <p:sldLayoutId id="2147483824" r:id="rId10"/>
    <p:sldLayoutId id="2147483710" r:id="rId11"/>
    <p:sldLayoutId id="2147483823" r:id="rId12"/>
    <p:sldLayoutId id="2147483711" r:id="rId13"/>
    <p:sldLayoutId id="2147483822" r:id="rId14"/>
    <p:sldLayoutId id="2147483699" r:id="rId15"/>
    <p:sldLayoutId id="2147483821" r:id="rId16"/>
    <p:sldLayoutId id="2147483702" r:id="rId17"/>
    <p:sldLayoutId id="2147483820" r:id="rId18"/>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646DA06C-E4FD-91BA-1783-8676F20801E5}"/>
              </a:ext>
            </a:extLst>
          </p:cNvPr>
          <p:cNvSpPr>
            <a:spLocks noGrp="1"/>
          </p:cNvSpPr>
          <p:nvPr>
            <p:ph type="ftr" sz="quarter" idx="3"/>
          </p:nvPr>
        </p:nvSpPr>
        <p:spPr>
          <a:xfrm>
            <a:off x="4944000" y="6282000"/>
            <a:ext cx="2304000" cy="365125"/>
          </a:xfrm>
          <a:prstGeom prst="rect">
            <a:avLst/>
          </a:prstGeom>
        </p:spPr>
        <p:txBody>
          <a:bodyPr vert="horz" lIns="91440" tIns="45720" rIns="91440" bIns="45720" rtlCol="0" anchor="ctr"/>
          <a:lstStyle>
            <a:lvl1pPr algn="ctr">
              <a:defRPr sz="900" spc="200" baseline="0">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708002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665" r:id="rId7"/>
    <p:sldLayoutId id="2147483898" r:id="rId8"/>
    <p:sldLayoutId id="2147483672" r:id="rId9"/>
    <p:sldLayoutId id="2147483897" r:id="rId10"/>
    <p:sldLayoutId id="2147483758" r:id="rId11"/>
    <p:sldLayoutId id="2147483760" r:id="rId12"/>
    <p:sldLayoutId id="2147483677" r:id="rId13"/>
    <p:sldLayoutId id="2147483895" r:id="rId14"/>
    <p:sldLayoutId id="2147483698" r:id="rId15"/>
    <p:sldLayoutId id="2147483896" r:id="rId16"/>
    <p:sldLayoutId id="2147483708" r:id="rId17"/>
    <p:sldLayoutId id="2147483709" r:id="rId18"/>
  </p:sldLayoutIdLst>
  <p:hf hdr="0" ftr="0" dt="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796003F4-52E5-4FEE-FCBE-126919087DE6}"/>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423344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673" r:id="rId3"/>
    <p:sldLayoutId id="2147483894" r:id="rId4"/>
    <p:sldLayoutId id="2147483674" r:id="rId5"/>
    <p:sldLayoutId id="2147483893" r:id="rId6"/>
    <p:sldLayoutId id="2147483712" r:id="rId7"/>
    <p:sldLayoutId id="2147483892" r:id="rId8"/>
    <p:sldLayoutId id="2147483713" r:id="rId9"/>
    <p:sldLayoutId id="2147483891" r:id="rId10"/>
    <p:sldLayoutId id="2147483685" r:id="rId11"/>
    <p:sldLayoutId id="2147483888" r:id="rId12"/>
    <p:sldLayoutId id="2147483686" r:id="rId13"/>
    <p:sldLayoutId id="2147483887" r:id="rId14"/>
    <p:sldLayoutId id="2147483691" r:id="rId15"/>
    <p:sldLayoutId id="2147483886" r:id="rId16"/>
    <p:sldLayoutId id="2147483692" r:id="rId17"/>
    <p:sldLayoutId id="2147483885" r:id="rId18"/>
    <p:sldLayoutId id="2147483901" r:id="rId19"/>
    <p:sldLayoutId id="2147483902" r:id="rId20"/>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5BCC1FF3-4DE5-4ECB-179D-94B8D0AE5AE1}"/>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073023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71" r:id="rId3"/>
    <p:sldLayoutId id="2147483872" r:id="rId4"/>
    <p:sldLayoutId id="2147483889" r:id="rId5"/>
    <p:sldLayoutId id="2147483890" r:id="rId6"/>
    <p:sldLayoutId id="2147483883" r:id="rId7"/>
    <p:sldLayoutId id="2147483884" r:id="rId8"/>
    <p:sldLayoutId id="2147483878" r:id="rId9"/>
    <p:sldLayoutId id="2147483879"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4" r:id="rId19"/>
    <p:sldLayoutId id="2147483870" r:id="rId20"/>
    <p:sldLayoutId id="2147483881" r:id="rId21"/>
    <p:sldLayoutId id="2147483882" r:id="rId22"/>
    <p:sldLayoutId id="2147483863" r:id="rId23"/>
    <p:sldLayoutId id="2147483867" r:id="rId24"/>
    <p:sldLayoutId id="2147483873" r:id="rId25"/>
    <p:sldLayoutId id="2147483874" r:id="rId26"/>
    <p:sldLayoutId id="2147483868" r:id="rId27"/>
    <p:sldLayoutId id="2147483869" r:id="rId28"/>
    <p:sldLayoutId id="2147483865" r:id="rId29"/>
    <p:sldLayoutId id="2147483866" r:id="rId30"/>
    <p:sldLayoutId id="2147483875" r:id="rId31"/>
    <p:sldLayoutId id="2147483876" r:id="rId32"/>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4FACD8B0-61FF-4529-9F50-7FD216B3B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8BD76D0E-9A59-467D-BA37-BC278D5E115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98D764CB-3571-44C5-9A52-DB1411B6DEA7}"/>
              </a:ext>
            </a:extLst>
          </p:cNvPr>
          <p:cNvSpPr>
            <a:spLocks noGrp="1"/>
          </p:cNvSpPr>
          <p:nvPr>
            <p:ph type="sldNum" sz="quarter" idx="4"/>
          </p:nvPr>
        </p:nvSpPr>
        <p:spPr>
          <a:xfrm>
            <a:off x="279780" y="6274800"/>
            <a:ext cx="482400" cy="365125"/>
          </a:xfrm>
          <a:prstGeom prst="rect">
            <a:avLst/>
          </a:prstGeom>
        </p:spPr>
        <p:txBody>
          <a:bodyPr vert="horz" lIns="91440" tIns="45720" rIns="91440" bIns="45720" rtlCol="0" anchor="ctr"/>
          <a:lstStyle>
            <a:lvl1pPr algn="l">
              <a:defRPr sz="900">
                <a:solidFill>
                  <a:schemeClr val="bg1"/>
                </a:solidFill>
              </a:defRPr>
            </a:lvl1pPr>
          </a:lstStyle>
          <a:p>
            <a:fld id="{712B737D-8E28-4713-A82C-8BA69049BAD4}" type="slidenum">
              <a:rPr lang="lv-LV" smtClean="0"/>
              <a:pPr/>
              <a:t>‹#›</a:t>
            </a:fld>
            <a:endParaRPr lang="lv-LV"/>
          </a:p>
        </p:txBody>
      </p:sp>
      <p:sp>
        <p:nvSpPr>
          <p:cNvPr id="5" name="Kājenes vietturis 4">
            <a:extLst>
              <a:ext uri="{FF2B5EF4-FFF2-40B4-BE49-F238E27FC236}">
                <a16:creationId xmlns:a16="http://schemas.microsoft.com/office/drawing/2014/main" id="{156C8867-EBF4-B8B7-E6B3-D610A4C6B96C}"/>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1451133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736" r:id="rId3"/>
    <p:sldLayoutId id="2147483737" r:id="rId4"/>
    <p:sldLayoutId id="2147483753" r:id="rId5"/>
    <p:sldLayoutId id="2147483754" r:id="rId6"/>
    <p:sldLayoutId id="2147483675" r:id="rId7"/>
    <p:sldLayoutId id="2147483695" r:id="rId8"/>
    <p:sldLayoutId id="2147483756" r:id="rId9"/>
    <p:sldLayoutId id="2147483757" r:id="rId10"/>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2"/>
                </a:solidFill>
              </a:defRPr>
            </a:lvl1pPr>
          </a:lstStyle>
          <a:p>
            <a:fld id="{0C9F65A0-2F09-4141-8FCD-F0391BF63056}" type="slidenum">
              <a:rPr lang="lv-LV" smtClean="0"/>
              <a:pPr/>
              <a:t>‹#›</a:t>
            </a:fld>
            <a:endParaRPr lang="lv-LV" dirty="0"/>
          </a:p>
        </p:txBody>
      </p:sp>
      <p:sp>
        <p:nvSpPr>
          <p:cNvPr id="4" name="Kājenes vietturis 3">
            <a:extLst>
              <a:ext uri="{FF2B5EF4-FFF2-40B4-BE49-F238E27FC236}">
                <a16:creationId xmlns:a16="http://schemas.microsoft.com/office/drawing/2014/main" id="{1AF0A4D1-C84B-5117-F83A-DFC5218A6BD3}"/>
              </a:ext>
            </a:extLst>
          </p:cNvPr>
          <p:cNvSpPr>
            <a:spLocks noGrp="1"/>
          </p:cNvSpPr>
          <p:nvPr>
            <p:ph type="ftr" sz="quarter" idx="3"/>
          </p:nvPr>
        </p:nvSpPr>
        <p:spPr>
          <a:xfrm>
            <a:off x="4944000" y="6282000"/>
            <a:ext cx="2304000" cy="360000"/>
          </a:xfrm>
          <a:prstGeom prst="rect">
            <a:avLst/>
          </a:prstGeom>
        </p:spPr>
        <p:txBody>
          <a:bodyPr vert="horz" lIns="91440" tIns="45720" rIns="91440" bIns="45720" rtlCol="0" anchor="ctr"/>
          <a:lstStyle>
            <a:lvl1pPr algn="ctr">
              <a:defRPr sz="900" spc="200" baseline="0">
                <a:solidFill>
                  <a:srgbClr val="A2A9AD"/>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1163564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46" r:id="rId3"/>
    <p:sldLayoutId id="2147483847" r:id="rId4"/>
    <p:sldLayoutId id="2147483809" r:id="rId5"/>
    <p:sldLayoutId id="2147483810" r:id="rId6"/>
    <p:sldLayoutId id="2147483848" r:id="rId7"/>
    <p:sldLayoutId id="2147483903" r:id="rId8"/>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dirty="0"/>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2"/>
                </a:solidFill>
              </a:defRPr>
            </a:lvl1pPr>
          </a:lstStyle>
          <a:p>
            <a:fld id="{0C9F65A0-2F09-4141-8FCD-F0391BF63056}" type="slidenum">
              <a:rPr lang="lv-LV" smtClean="0"/>
              <a:pPr/>
              <a:t>‹#›</a:t>
            </a:fld>
            <a:endParaRPr lang="lv-LV"/>
          </a:p>
        </p:txBody>
      </p:sp>
      <p:sp>
        <p:nvSpPr>
          <p:cNvPr id="4" name="Kājenes vietturis 3">
            <a:extLst>
              <a:ext uri="{FF2B5EF4-FFF2-40B4-BE49-F238E27FC236}">
                <a16:creationId xmlns:a16="http://schemas.microsoft.com/office/drawing/2014/main" id="{559883E4-AF33-DA47-5340-D555EA3CB50D}"/>
              </a:ext>
            </a:extLst>
          </p:cNvPr>
          <p:cNvSpPr>
            <a:spLocks noGrp="1"/>
          </p:cNvSpPr>
          <p:nvPr>
            <p:ph type="ftr" sz="quarter" idx="3"/>
          </p:nvPr>
        </p:nvSpPr>
        <p:spPr>
          <a:xfrm>
            <a:off x="4926000" y="6282000"/>
            <a:ext cx="2340000" cy="360000"/>
          </a:xfrm>
          <a:prstGeom prst="rect">
            <a:avLst/>
          </a:prstGeom>
        </p:spPr>
        <p:txBody>
          <a:bodyPr vert="horz" lIns="91440" tIns="45720" rIns="91440" bIns="45720" rtlCol="0" anchor="ctr"/>
          <a:lstStyle>
            <a:lvl1pPr algn="ctr">
              <a:defRPr sz="900" spc="200" baseline="0">
                <a:solidFill>
                  <a:schemeClr val="tx1">
                    <a:tint val="75000"/>
                  </a:schemeClr>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3087421"/>
      </p:ext>
    </p:extLst>
  </p:cSld>
  <p:clrMap bg1="lt1" tx1="dk1" bg2="lt2" tx2="dk2" accent1="accent1" accent2="accent2" accent3="accent3" accent4="accent4" accent5="accent5" accent6="accent6" hlink="hlink" folHlink="folHlink"/>
  <p:sldLayoutIdLst>
    <p:sldLayoutId id="2147483880" r:id="rId1"/>
    <p:sldLayoutId id="2147483724" r:id="rId2"/>
    <p:sldLayoutId id="2147483725" r:id="rId3"/>
    <p:sldLayoutId id="2147483720" r:id="rId4"/>
    <p:sldLayoutId id="2147483721" r:id="rId5"/>
    <p:sldLayoutId id="2147483899" r:id="rId6"/>
    <p:sldLayoutId id="2147483900" r:id="rId7"/>
    <p:sldLayoutId id="2147483726" r:id="rId8"/>
    <p:sldLayoutId id="2147483727" r:id="rId9"/>
    <p:sldLayoutId id="2147483730" r:id="rId10"/>
    <p:sldLayoutId id="2147483731" r:id="rId11"/>
    <p:sldLayoutId id="2147483734" r:id="rId12"/>
    <p:sldLayoutId id="2147483735" r:id="rId13"/>
    <p:sldLayoutId id="2147483905" r:id="rId14"/>
    <p:sldLayoutId id="2147483906" r:id="rId15"/>
    <p:sldLayoutId id="2147483907" r:id="rId16"/>
    <p:sldLayoutId id="2147483908" r:id="rId17"/>
    <p:sldLayoutId id="2147483910" r:id="rId18"/>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6.xml"/><Relationship Id="rId1" Type="http://schemas.openxmlformats.org/officeDocument/2006/relationships/video" Target="https://www.youtube.com/embed/DQSLAqWg2VY" TargetMode="External"/><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6.xml"/><Relationship Id="rId1" Type="http://schemas.openxmlformats.org/officeDocument/2006/relationships/video" Target="https://www.youtube.com/embed/1b50ctBqPMc" TargetMode="External"/><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26.xml"/><Relationship Id="rId4" Type="http://schemas.openxmlformats.org/officeDocument/2006/relationships/hyperlink" Target="https://www.tiesas.l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26.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26.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26.xml"/><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iaui.gov.lv/lv" TargetMode="External"/><Relationship Id="rId2" Type="http://schemas.openxmlformats.org/officeDocument/2006/relationships/notesSlide" Target="../notesSlides/notesSlide19.xml"/><Relationship Id="rId1" Type="http://schemas.openxmlformats.org/officeDocument/2006/relationships/slideLayout" Target="../slideLayouts/slideLayout126.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126.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26.xml"/><Relationship Id="rId7" Type="http://schemas.openxmlformats.org/officeDocument/2006/relationships/image" Target="../media/image4.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66.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22.xml"/><Relationship Id="rId16" Type="http://schemas.openxmlformats.org/officeDocument/2006/relationships/image" Target="../media/image4.svg"/><Relationship Id="rId1" Type="http://schemas.openxmlformats.org/officeDocument/2006/relationships/slideLayout" Target="../slideLayouts/slideLayout126.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3.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s>
</file>

<file path=ppt/slides/_rels/slide2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36.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4.svg"/><Relationship Id="rId2" Type="http://schemas.openxmlformats.org/officeDocument/2006/relationships/notesSlide" Target="../notesSlides/notesSlide4.xml"/><Relationship Id="rId1" Type="http://schemas.openxmlformats.org/officeDocument/2006/relationships/slideLayout" Target="../slideLayouts/slideLayout126.xml"/><Relationship Id="rId6" Type="http://schemas.openxmlformats.org/officeDocument/2006/relationships/image" Target="../media/image3.png"/><Relationship Id="rId5" Type="http://schemas.openxmlformats.org/officeDocument/2006/relationships/image" Target="../media/image35.sv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3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jpe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7.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3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2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6.xml"/><Relationship Id="rId7" Type="http://schemas.openxmlformats.org/officeDocument/2006/relationships/image" Target="../media/image5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88E7CF0-83E6-4C8C-9BA0-1394B9CDA767}"/>
              </a:ext>
            </a:extLst>
          </p:cNvPr>
          <p:cNvSpPr>
            <a:spLocks noGrp="1"/>
          </p:cNvSpPr>
          <p:nvPr>
            <p:ph type="ctrTitle"/>
          </p:nvPr>
        </p:nvSpPr>
        <p:spPr>
          <a:xfrm>
            <a:off x="666589" y="1718109"/>
            <a:ext cx="7910466" cy="1351711"/>
          </a:xfrm>
        </p:spPr>
        <p:txBody>
          <a:bodyPr/>
          <a:lstStyle/>
          <a:p>
            <a:r>
              <a:rPr lang="lv-LV" sz="4200" dirty="0"/>
              <a:t>Finanšu </a:t>
            </a:r>
            <a:r>
              <a:rPr lang="lv-LV" sz="4200" dirty="0" err="1"/>
              <a:t>krāpniecība</a:t>
            </a:r>
            <a:endParaRPr lang="lv-LV" sz="4200" dirty="0"/>
          </a:p>
        </p:txBody>
      </p:sp>
      <p:sp>
        <p:nvSpPr>
          <p:cNvPr id="3" name="Apakšvirsraksts 2">
            <a:extLst>
              <a:ext uri="{FF2B5EF4-FFF2-40B4-BE49-F238E27FC236}">
                <a16:creationId xmlns:a16="http://schemas.microsoft.com/office/drawing/2014/main" id="{83E84303-EC70-49E8-9409-90B5DB9F0A83}"/>
              </a:ext>
            </a:extLst>
          </p:cNvPr>
          <p:cNvSpPr>
            <a:spLocks noGrp="1"/>
          </p:cNvSpPr>
          <p:nvPr>
            <p:ph type="subTitle" idx="1"/>
          </p:nvPr>
        </p:nvSpPr>
        <p:spPr>
          <a:xfrm>
            <a:off x="673458" y="4690697"/>
            <a:ext cx="4005747" cy="924401"/>
          </a:xfrm>
        </p:spPr>
        <p:txBody>
          <a:bodyPr/>
          <a:lstStyle/>
          <a:p>
            <a:pPr>
              <a:lnSpc>
                <a:spcPct val="120000"/>
              </a:lnSpc>
            </a:pPr>
            <a:r>
              <a:rPr lang="lv-LV" sz="1800" b="1" dirty="0"/>
              <a:t>Aiga Rullere</a:t>
            </a:r>
          </a:p>
          <a:p>
            <a:pPr>
              <a:spcAft>
                <a:spcPts val="400"/>
              </a:spcAft>
            </a:pPr>
            <a:r>
              <a:rPr lang="lv-LV" sz="1400" dirty="0"/>
              <a:t>Latvijas Banka</a:t>
            </a:r>
          </a:p>
        </p:txBody>
      </p:sp>
      <p:sp>
        <p:nvSpPr>
          <p:cNvPr id="4" name="Teksta vietturis 3">
            <a:extLst>
              <a:ext uri="{FF2B5EF4-FFF2-40B4-BE49-F238E27FC236}">
                <a16:creationId xmlns:a16="http://schemas.microsoft.com/office/drawing/2014/main" id="{30F4171C-5D51-46AC-8B54-89D04A57B582}"/>
              </a:ext>
            </a:extLst>
          </p:cNvPr>
          <p:cNvSpPr>
            <a:spLocks noGrp="1"/>
          </p:cNvSpPr>
          <p:nvPr>
            <p:ph type="body" sz="quarter" idx="12"/>
          </p:nvPr>
        </p:nvSpPr>
        <p:spPr>
          <a:xfrm>
            <a:off x="679135" y="6096511"/>
            <a:ext cx="3048002" cy="432000"/>
          </a:xfrm>
        </p:spPr>
        <p:txBody>
          <a:bodyPr/>
          <a:lstStyle/>
          <a:p>
            <a:r>
              <a:rPr lang="lv-LV" sz="1100" dirty="0">
                <a:solidFill>
                  <a:schemeClr val="tx1">
                    <a:alpha val="50000"/>
                  </a:schemeClr>
                </a:solidFill>
              </a:rPr>
              <a:t>2024. gada </a:t>
            </a:r>
            <a:r>
              <a:rPr lang="lv-LV" dirty="0">
                <a:solidFill>
                  <a:schemeClr val="tx1">
                    <a:alpha val="50000"/>
                  </a:schemeClr>
                </a:solidFill>
              </a:rPr>
              <a:t>21. augusts</a:t>
            </a:r>
            <a:endParaRPr lang="lv-LV" sz="1100" dirty="0">
              <a:solidFill>
                <a:schemeClr val="tx1">
                  <a:alpha val="50000"/>
                </a:schemeClr>
              </a:solidFill>
            </a:endParaRPr>
          </a:p>
        </p:txBody>
      </p:sp>
      <p:grpSp>
        <p:nvGrpSpPr>
          <p:cNvPr id="28" name="Grupa 27">
            <a:extLst>
              <a:ext uri="{FF2B5EF4-FFF2-40B4-BE49-F238E27FC236}">
                <a16:creationId xmlns:a16="http://schemas.microsoft.com/office/drawing/2014/main" id="{4231D7F8-2DFA-6C3D-BCEF-A7654A94EB9B}"/>
              </a:ext>
            </a:extLst>
          </p:cNvPr>
          <p:cNvGrpSpPr/>
          <p:nvPr/>
        </p:nvGrpSpPr>
        <p:grpSpPr>
          <a:xfrm>
            <a:off x="5066852" y="530566"/>
            <a:ext cx="6451691" cy="4988107"/>
            <a:chOff x="6426241" y="842795"/>
            <a:chExt cx="5092301" cy="4814564"/>
          </a:xfrm>
          <a:solidFill>
            <a:schemeClr val="tx1">
              <a:alpha val="35000"/>
            </a:schemeClr>
          </a:solidFill>
        </p:grpSpPr>
        <p:pic>
          <p:nvPicPr>
            <p:cNvPr id="7" name="Grafika 6" descr="Diamond outline">
              <a:extLst>
                <a:ext uri="{FF2B5EF4-FFF2-40B4-BE49-F238E27FC236}">
                  <a16:creationId xmlns:a16="http://schemas.microsoft.com/office/drawing/2014/main" id="{E9B3DE88-574C-5F7C-C9DF-DC941FEC44E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00185" y="2132182"/>
              <a:ext cx="969863" cy="969863"/>
            </a:xfrm>
            <a:prstGeom prst="rect">
              <a:avLst/>
            </a:prstGeom>
          </p:spPr>
        </p:pic>
        <p:pic>
          <p:nvPicPr>
            <p:cNvPr id="9" name="Grafika 8" descr="Ecommerce outline">
              <a:extLst>
                <a:ext uri="{FF2B5EF4-FFF2-40B4-BE49-F238E27FC236}">
                  <a16:creationId xmlns:a16="http://schemas.microsoft.com/office/drawing/2014/main" id="{7D8D1068-EA20-C422-4A21-36C65E9EDFD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51894" y="4639003"/>
              <a:ext cx="969863" cy="969863"/>
            </a:xfrm>
            <a:prstGeom prst="rect">
              <a:avLst/>
            </a:prstGeom>
          </p:spPr>
        </p:pic>
        <p:pic>
          <p:nvPicPr>
            <p:cNvPr id="13" name="Grafika 12" descr="Loan outline">
              <a:extLst>
                <a:ext uri="{FF2B5EF4-FFF2-40B4-BE49-F238E27FC236}">
                  <a16:creationId xmlns:a16="http://schemas.microsoft.com/office/drawing/2014/main" id="{41E19980-432C-8B7A-92E0-EB47911105F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451693" y="4590510"/>
              <a:ext cx="1066849" cy="1066849"/>
            </a:xfrm>
            <a:prstGeom prst="rect">
              <a:avLst/>
            </a:prstGeom>
          </p:spPr>
        </p:pic>
        <p:pic>
          <p:nvPicPr>
            <p:cNvPr id="15" name="Grafika 14" descr="Philanthropy outline">
              <a:extLst>
                <a:ext uri="{FF2B5EF4-FFF2-40B4-BE49-F238E27FC236}">
                  <a16:creationId xmlns:a16="http://schemas.microsoft.com/office/drawing/2014/main" id="{0568F2B2-E762-DE09-C03B-E762E0CB3B72}"/>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01793" y="3293705"/>
              <a:ext cx="1066849" cy="1066849"/>
            </a:xfrm>
            <a:prstGeom prst="rect">
              <a:avLst/>
            </a:prstGeom>
          </p:spPr>
        </p:pic>
        <p:pic>
          <p:nvPicPr>
            <p:cNvPr id="17" name="Grafika 16" descr="Piggy Bank outline">
              <a:extLst>
                <a:ext uri="{FF2B5EF4-FFF2-40B4-BE49-F238E27FC236}">
                  <a16:creationId xmlns:a16="http://schemas.microsoft.com/office/drawing/2014/main" id="{BC7EFC15-4D88-94ED-5308-5F4C6A4CCA9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077547" y="4590510"/>
              <a:ext cx="1066849" cy="1066849"/>
            </a:xfrm>
            <a:prstGeom prst="rect">
              <a:avLst/>
            </a:prstGeom>
          </p:spPr>
        </p:pic>
        <p:pic>
          <p:nvPicPr>
            <p:cNvPr id="19" name="Grafika 18" descr="Shopping cart outline">
              <a:extLst>
                <a:ext uri="{FF2B5EF4-FFF2-40B4-BE49-F238E27FC236}">
                  <a16:creationId xmlns:a16="http://schemas.microsoft.com/office/drawing/2014/main" id="{A819E68D-4886-4A35-5D63-1E2335004900}"/>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500186" y="3342198"/>
              <a:ext cx="969863" cy="969863"/>
            </a:xfrm>
            <a:prstGeom prst="rect">
              <a:avLst/>
            </a:prstGeom>
          </p:spPr>
        </p:pic>
        <p:pic>
          <p:nvPicPr>
            <p:cNvPr id="22" name="Grafika 21" descr="Convertible outline">
              <a:extLst>
                <a:ext uri="{FF2B5EF4-FFF2-40B4-BE49-F238E27FC236}">
                  <a16:creationId xmlns:a16="http://schemas.microsoft.com/office/drawing/2014/main" id="{AE4117E4-07F3-4B08-60C3-31320A3EA760}"/>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703400" y="3293705"/>
              <a:ext cx="1066849" cy="1066849"/>
            </a:xfrm>
            <a:prstGeom prst="rect">
              <a:avLst/>
            </a:prstGeom>
          </p:spPr>
        </p:pic>
        <p:pic>
          <p:nvPicPr>
            <p:cNvPr id="23" name="Grafika 22" descr="Tropical scene outline">
              <a:extLst>
                <a:ext uri="{FF2B5EF4-FFF2-40B4-BE49-F238E27FC236}">
                  <a16:creationId xmlns:a16="http://schemas.microsoft.com/office/drawing/2014/main" id="{E16ECEBB-3C48-556C-7983-E8CAD4EF17F1}"/>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6426241" y="4639002"/>
              <a:ext cx="969863" cy="969863"/>
            </a:xfrm>
            <a:prstGeom prst="rect">
              <a:avLst/>
            </a:prstGeom>
          </p:spPr>
        </p:pic>
        <p:pic>
          <p:nvPicPr>
            <p:cNvPr id="25" name="Grafika 24" descr="Envelope outline">
              <a:extLst>
                <a:ext uri="{FF2B5EF4-FFF2-40B4-BE49-F238E27FC236}">
                  <a16:creationId xmlns:a16="http://schemas.microsoft.com/office/drawing/2014/main" id="{1089B688-7122-341F-05E0-50BD3CB19DCA}"/>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196834" y="2149349"/>
              <a:ext cx="914400" cy="914400"/>
            </a:xfrm>
            <a:prstGeom prst="rect">
              <a:avLst/>
            </a:prstGeom>
          </p:spPr>
        </p:pic>
        <p:pic>
          <p:nvPicPr>
            <p:cNvPr id="27" name="Grafika 26" descr="Treasure chest outline">
              <a:extLst>
                <a:ext uri="{FF2B5EF4-FFF2-40B4-BE49-F238E27FC236}">
                  <a16:creationId xmlns:a16="http://schemas.microsoft.com/office/drawing/2014/main" id="{8BCF5B44-B67A-73CC-9E9B-27D3A53D1225}"/>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482196" y="842795"/>
              <a:ext cx="1005840" cy="1005840"/>
            </a:xfrm>
            <a:prstGeom prst="rect">
              <a:avLst/>
            </a:prstGeom>
          </p:spPr>
        </p:pic>
      </p:grpSp>
    </p:spTree>
    <p:extLst>
      <p:ext uri="{BB962C8B-B14F-4D97-AF65-F5344CB8AC3E}">
        <p14:creationId xmlns:p14="http://schemas.microsoft.com/office/powerpoint/2010/main" val="361997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3293EF-341C-4FE7-82F5-3FF4FCAC2B30}"/>
              </a:ext>
            </a:extLst>
          </p:cNvPr>
          <p:cNvSpPr>
            <a:spLocks noGrp="1"/>
          </p:cNvSpPr>
          <p:nvPr>
            <p:ph type="title"/>
          </p:nvPr>
        </p:nvSpPr>
        <p:spPr>
          <a:xfrm>
            <a:off x="522000" y="276625"/>
            <a:ext cx="10515600" cy="895959"/>
          </a:xfrm>
        </p:spPr>
        <p:txBody>
          <a:bodyPr/>
          <a:lstStyle/>
          <a:p>
            <a:br>
              <a:rPr lang="lv-LV" b="1" dirty="0"/>
            </a:br>
            <a:endParaRPr lang="lv-LV" dirty="0"/>
          </a:p>
        </p:txBody>
      </p:sp>
      <p:sp>
        <p:nvSpPr>
          <p:cNvPr id="4" name="TextBox 3">
            <a:extLst>
              <a:ext uri="{FF2B5EF4-FFF2-40B4-BE49-F238E27FC236}">
                <a16:creationId xmlns:a16="http://schemas.microsoft.com/office/drawing/2014/main" id="{A03EE99E-A6D0-46F4-9B55-D86577CDB9A0}"/>
              </a:ext>
            </a:extLst>
          </p:cNvPr>
          <p:cNvSpPr txBox="1"/>
          <p:nvPr/>
        </p:nvSpPr>
        <p:spPr>
          <a:xfrm>
            <a:off x="122663" y="483351"/>
            <a:ext cx="6729693" cy="6370975"/>
          </a:xfrm>
          <a:prstGeom prst="rect">
            <a:avLst/>
          </a:prstGeom>
          <a:noFill/>
        </p:spPr>
        <p:txBody>
          <a:bodyPr wrap="square" rtlCol="0">
            <a:spAutoFit/>
          </a:bodyPr>
          <a:lstStyle/>
          <a:p>
            <a:r>
              <a:rPr lang="lv-LV" sz="3600" b="1" u="sng" dirty="0">
                <a:latin typeface="+mj-lt"/>
                <a:ea typeface="+mj-ea"/>
                <a:cs typeface="+mj-cs"/>
              </a:rPr>
              <a:t>Investīciju krāpšana</a:t>
            </a:r>
          </a:p>
          <a:p>
            <a:r>
              <a:rPr lang="lv-LV" dirty="0"/>
              <a:t>Krāpšanas veids, kad sola ar minimālu risku iegūt lielu peļņu, iegādājoties pazīstamu uzņēmumu akcijas, obligācijas, zeltu, veicot ieguldījumus fondos un izmantojot citus finanšu instrumentus. </a:t>
            </a:r>
            <a:endParaRPr lang="lv-LV" b="1" dirty="0"/>
          </a:p>
          <a:p>
            <a:endParaRPr lang="lv-LV" sz="2000" b="1" dirty="0"/>
          </a:p>
          <a:p>
            <a:r>
              <a:rPr lang="lv-LV" sz="2000" b="1" dirty="0"/>
              <a:t>Kā tas notiek?</a:t>
            </a:r>
          </a:p>
          <a:p>
            <a:endParaRPr lang="lv-LV" sz="2000" b="1" dirty="0"/>
          </a:p>
          <a:p>
            <a:pPr marL="285750" indent="-285750">
              <a:buFont typeface="Arial" panose="020B0604020202020204" pitchFamily="34" charset="0"/>
              <a:buChar char="•"/>
            </a:pPr>
            <a:r>
              <a:rPr lang="lv-LV" dirty="0"/>
              <a:t>Zvanītājs apmāna upuri.</a:t>
            </a:r>
          </a:p>
          <a:p>
            <a:pPr marL="285750" indent="-285750">
              <a:buFont typeface="Arial" panose="020B0604020202020204" pitchFamily="34" charset="0"/>
              <a:buChar char="•"/>
            </a:pPr>
            <a:r>
              <a:rPr lang="lv-LV" dirty="0"/>
              <a:t>Tīmekļa vietnes, platformas rada profesionālu, īstu iespaidu.</a:t>
            </a:r>
          </a:p>
          <a:p>
            <a:pPr marL="285750" indent="-285750">
              <a:buFont typeface="Arial" panose="020B0604020202020204" pitchFamily="34" charset="0"/>
              <a:buChar char="•"/>
            </a:pPr>
            <a:r>
              <a:rPr lang="lv-LV" dirty="0"/>
              <a:t>Neuzticies uzbāzīgiem piedāvājumiem vai pārāk lielas peļņas solījumiem.</a:t>
            </a:r>
          </a:p>
          <a:p>
            <a:pPr marL="285750" indent="-285750">
              <a:buFont typeface="Arial" panose="020B0604020202020204" pitchFamily="34" charset="0"/>
              <a:buChar char="•"/>
            </a:pPr>
            <a:r>
              <a:rPr lang="lv-LV" dirty="0"/>
              <a:t>Spiediens lēmumu pieņemt ātri, lai nav laika apdomāt.</a:t>
            </a:r>
          </a:p>
          <a:p>
            <a:endParaRPr lang="lv-LV" sz="2000" dirty="0"/>
          </a:p>
          <a:p>
            <a:r>
              <a:rPr lang="lv-LV" sz="2000" b="1" dirty="0"/>
              <a:t>Kāpēc tiesībsargājošās iestādes nespēj palīdzēt?</a:t>
            </a:r>
          </a:p>
          <a:p>
            <a:br>
              <a:rPr lang="lv-LV" dirty="0"/>
            </a:br>
            <a:r>
              <a:rPr lang="lv-LV" dirty="0"/>
              <a:t>Valsts aizsargā tos klientus, kas investē licencētu tirgus dalībnieku pakalpojumos. Pārliecināties par attiecīgu iestādes licenci, tu vari Latvijas Bankas vietnē.</a:t>
            </a:r>
            <a:br>
              <a:rPr lang="lv-LV" sz="2000" dirty="0"/>
            </a:br>
            <a:endParaRPr lang="lv-LV" sz="2000" dirty="0"/>
          </a:p>
        </p:txBody>
      </p:sp>
      <p:pic>
        <p:nvPicPr>
          <p:cNvPr id="5" name="Attēls 4">
            <a:extLst>
              <a:ext uri="{FF2B5EF4-FFF2-40B4-BE49-F238E27FC236}">
                <a16:creationId xmlns:a16="http://schemas.microsoft.com/office/drawing/2014/main" id="{BBBCC5C4-011B-3156-742F-56B9D6DBDFF8}"/>
              </a:ext>
            </a:extLst>
          </p:cNvPr>
          <p:cNvPicPr>
            <a:picLocks noChangeAspect="1"/>
          </p:cNvPicPr>
          <p:nvPr/>
        </p:nvPicPr>
        <p:blipFill>
          <a:blip r:embed="rId3"/>
          <a:stretch>
            <a:fillRect/>
          </a:stretch>
        </p:blipFill>
        <p:spPr>
          <a:xfrm>
            <a:off x="6792686" y="469987"/>
            <a:ext cx="5399314" cy="5918026"/>
          </a:xfrm>
          <a:prstGeom prst="rect">
            <a:avLst/>
          </a:prstGeom>
        </p:spPr>
      </p:pic>
    </p:spTree>
    <p:extLst>
      <p:ext uri="{BB962C8B-B14F-4D97-AF65-F5344CB8AC3E}">
        <p14:creationId xmlns:p14="http://schemas.microsoft.com/office/powerpoint/2010/main" val="797165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3293EF-341C-4FE7-82F5-3FF4FCAC2B30}"/>
              </a:ext>
            </a:extLst>
          </p:cNvPr>
          <p:cNvSpPr>
            <a:spLocks noGrp="1"/>
          </p:cNvSpPr>
          <p:nvPr>
            <p:ph type="title"/>
          </p:nvPr>
        </p:nvSpPr>
        <p:spPr>
          <a:xfrm>
            <a:off x="838200" y="365125"/>
            <a:ext cx="10515600" cy="1325563"/>
          </a:xfrm>
        </p:spPr>
        <p:txBody>
          <a:bodyPr anchor="ctr">
            <a:normAutofit/>
          </a:bodyPr>
          <a:lstStyle/>
          <a:p>
            <a:r>
              <a:rPr lang="lv-LV" sz="3600" dirty="0"/>
              <a:t>Investīciju krāpšana</a:t>
            </a:r>
            <a:br>
              <a:rPr lang="lv-LV" b="1" dirty="0"/>
            </a:br>
            <a:endParaRPr lang="lv-LV" dirty="0"/>
          </a:p>
        </p:txBody>
      </p:sp>
      <p:sp>
        <p:nvSpPr>
          <p:cNvPr id="2" name="Slide Number Placeholder 1">
            <a:extLst>
              <a:ext uri="{FF2B5EF4-FFF2-40B4-BE49-F238E27FC236}">
                <a16:creationId xmlns:a16="http://schemas.microsoft.com/office/drawing/2014/main" id="{DA0AB7D8-FAA9-4AAD-8B5E-EAD2161221DD}"/>
              </a:ext>
            </a:extLst>
          </p:cNvPr>
          <p:cNvSpPr>
            <a:spLocks noGrp="1"/>
          </p:cNvSpPr>
          <p:nvPr>
            <p:ph type="sldNum" sz="quarter" idx="10"/>
          </p:nvPr>
        </p:nvSpPr>
        <p:spPr>
          <a:xfrm>
            <a:off x="280800" y="6274800"/>
            <a:ext cx="482400" cy="365125"/>
          </a:xfrm>
        </p:spPr>
        <p:txBody>
          <a:bodyPr vert="horz" lIns="91440" tIns="45720" rIns="91440" bIns="45720" rtlCol="0" anchor="ctr">
            <a:normAutofit/>
          </a:bodyPr>
          <a:lstStyle/>
          <a:p>
            <a:pPr>
              <a:spcAft>
                <a:spcPts val="600"/>
              </a:spcAft>
            </a:pPr>
            <a:fld id="{0C9F65A0-2F09-4141-8FCD-F0391BF63056}" type="slidenum">
              <a:rPr lang="lv-LV" smtClean="0"/>
              <a:pPr>
                <a:spcAft>
                  <a:spcPts val="600"/>
                </a:spcAft>
              </a:pPr>
              <a:t>11</a:t>
            </a:fld>
            <a:endParaRPr lang="lv-LV"/>
          </a:p>
        </p:txBody>
      </p:sp>
      <p:sp>
        <p:nvSpPr>
          <p:cNvPr id="4" name="TextBox 3">
            <a:extLst>
              <a:ext uri="{FF2B5EF4-FFF2-40B4-BE49-F238E27FC236}">
                <a16:creationId xmlns:a16="http://schemas.microsoft.com/office/drawing/2014/main" id="{A03EE99E-A6D0-46F4-9B55-D86577CDB9A0}"/>
              </a:ext>
            </a:extLst>
          </p:cNvPr>
          <p:cNvSpPr txBox="1"/>
          <p:nvPr/>
        </p:nvSpPr>
        <p:spPr>
          <a:xfrm>
            <a:off x="838200" y="1825625"/>
            <a:ext cx="5162550" cy="4351338"/>
          </a:xfrm>
          <a:prstGeom prst="rect">
            <a:avLst/>
          </a:prstGeom>
        </p:spPr>
        <p:txBody>
          <a:bodyPr rtlCol="0" anchor="t">
            <a:normAutofit lnSpcReduction="10000"/>
          </a:bodyPr>
          <a:lstStyle/>
          <a:p>
            <a:pPr>
              <a:lnSpc>
                <a:spcPct val="90000"/>
              </a:lnSpc>
            </a:pPr>
            <a:r>
              <a:rPr lang="en-US" sz="2000" b="1" dirty="0" err="1"/>
              <a:t>Kā</a:t>
            </a:r>
            <a:r>
              <a:rPr lang="en-US" sz="2000" b="1" dirty="0"/>
              <a:t> </a:t>
            </a:r>
            <a:r>
              <a:rPr lang="en-US" sz="2000" b="1" dirty="0" err="1"/>
              <a:t>sevi</a:t>
            </a:r>
            <a:r>
              <a:rPr lang="en-US" sz="2000" b="1" dirty="0"/>
              <a:t> </a:t>
            </a:r>
            <a:r>
              <a:rPr lang="en-US" sz="2000" b="1" dirty="0" err="1"/>
              <a:t>pasargāt</a:t>
            </a:r>
            <a:r>
              <a:rPr lang="en-US" sz="2000" b="1" dirty="0"/>
              <a:t>?</a:t>
            </a:r>
          </a:p>
          <a:p>
            <a:pPr>
              <a:lnSpc>
                <a:spcPct val="90000"/>
              </a:lnSpc>
            </a:pPr>
            <a:endParaRPr lang="en-US" sz="1700" b="1" kern="1200" dirty="0"/>
          </a:p>
          <a:p>
            <a:pPr marL="285750" indent="-285750">
              <a:lnSpc>
                <a:spcPct val="90000"/>
              </a:lnSpc>
              <a:spcBef>
                <a:spcPts val="300"/>
              </a:spcBef>
              <a:buFont typeface="Arial" panose="020B0604020202020204" pitchFamily="34" charset="0"/>
              <a:buChar char="•"/>
            </a:pPr>
            <a:r>
              <a:rPr lang="en-US" dirty="0" err="1"/>
              <a:t>Neuzticies</a:t>
            </a:r>
            <a:r>
              <a:rPr lang="en-US" dirty="0"/>
              <a:t> </a:t>
            </a:r>
            <a:r>
              <a:rPr lang="en-US" dirty="0" err="1"/>
              <a:t>zvanītājiem</a:t>
            </a:r>
            <a:r>
              <a:rPr lang="en-US" dirty="0"/>
              <a:t>, </a:t>
            </a:r>
            <a:r>
              <a:rPr lang="en-US" dirty="0" err="1"/>
              <a:t>kuri</a:t>
            </a:r>
            <a:r>
              <a:rPr lang="en-US" dirty="0"/>
              <a:t> </a:t>
            </a:r>
            <a:r>
              <a:rPr lang="en-US" dirty="0" err="1"/>
              <a:t>ir</a:t>
            </a:r>
            <a:r>
              <a:rPr lang="en-US" dirty="0"/>
              <a:t> </a:t>
            </a:r>
            <a:r>
              <a:rPr lang="en-US" dirty="0" err="1"/>
              <a:t>agresīvi</a:t>
            </a:r>
            <a:r>
              <a:rPr lang="en-US" dirty="0"/>
              <a:t> un </a:t>
            </a:r>
            <a:r>
              <a:rPr lang="en-US" dirty="0" err="1"/>
              <a:t>uzstājīgi</a:t>
            </a:r>
            <a:r>
              <a:rPr lang="en-US" dirty="0"/>
              <a:t>.</a:t>
            </a:r>
          </a:p>
          <a:p>
            <a:pPr marL="285750" indent="-285750">
              <a:lnSpc>
                <a:spcPct val="90000"/>
              </a:lnSpc>
              <a:spcBef>
                <a:spcPts val="300"/>
              </a:spcBef>
              <a:buFont typeface="Arial" panose="020B0604020202020204" pitchFamily="34" charset="0"/>
              <a:buChar char="•"/>
            </a:pPr>
            <a:r>
              <a:rPr lang="en-US" dirty="0" err="1"/>
              <a:t>Izvairies</a:t>
            </a:r>
            <a:r>
              <a:rPr lang="en-US" dirty="0"/>
              <a:t> no </a:t>
            </a:r>
            <a:r>
              <a:rPr lang="en-US" dirty="0" err="1"/>
              <a:t>sarunām</a:t>
            </a:r>
            <a:r>
              <a:rPr lang="en-US" dirty="0"/>
              <a:t>, ja </a:t>
            </a:r>
            <a:r>
              <a:rPr lang="en-US" dirty="0" err="1"/>
              <a:t>nepazīsti</a:t>
            </a:r>
            <a:r>
              <a:rPr lang="en-US" dirty="0"/>
              <a:t> </a:t>
            </a:r>
            <a:r>
              <a:rPr lang="en-US" dirty="0" err="1"/>
              <a:t>zvanītāju</a:t>
            </a:r>
            <a:r>
              <a:rPr lang="en-US" dirty="0"/>
              <a:t>. </a:t>
            </a:r>
          </a:p>
          <a:p>
            <a:pPr marL="285750" indent="-285750">
              <a:lnSpc>
                <a:spcPct val="90000"/>
              </a:lnSpc>
              <a:spcBef>
                <a:spcPts val="300"/>
              </a:spcBef>
              <a:buFont typeface="Arial" panose="020B0604020202020204" pitchFamily="34" charset="0"/>
              <a:buChar char="•"/>
            </a:pPr>
            <a:r>
              <a:rPr lang="en-US" dirty="0" err="1"/>
              <a:t>Neļauj</a:t>
            </a:r>
            <a:r>
              <a:rPr lang="en-US" dirty="0"/>
              <a:t> </a:t>
            </a:r>
            <a:r>
              <a:rPr lang="en-US" dirty="0" err="1"/>
              <a:t>citām</a:t>
            </a:r>
            <a:r>
              <a:rPr lang="en-US" dirty="0"/>
              <a:t> </a:t>
            </a:r>
            <a:r>
              <a:rPr lang="en-US" dirty="0" err="1"/>
              <a:t>personām</a:t>
            </a:r>
            <a:r>
              <a:rPr lang="en-US" dirty="0"/>
              <a:t> </a:t>
            </a:r>
            <a:r>
              <a:rPr lang="en-US" dirty="0" err="1"/>
              <a:t>instalēt</a:t>
            </a:r>
            <a:r>
              <a:rPr lang="en-US" dirty="0"/>
              <a:t> </a:t>
            </a:r>
            <a:r>
              <a:rPr lang="en-US" dirty="0" err="1"/>
              <a:t>programmas</a:t>
            </a:r>
            <a:r>
              <a:rPr lang="en-US" dirty="0"/>
              <a:t> </a:t>
            </a:r>
            <a:r>
              <a:rPr lang="en-US" dirty="0" err="1"/>
              <a:t>savā</a:t>
            </a:r>
            <a:r>
              <a:rPr lang="en-US" dirty="0"/>
              <a:t> </a:t>
            </a:r>
            <a:r>
              <a:rPr lang="en-US" dirty="0" err="1"/>
              <a:t>datorā</a:t>
            </a:r>
            <a:r>
              <a:rPr lang="en-US" dirty="0"/>
              <a:t>, </a:t>
            </a:r>
            <a:r>
              <a:rPr lang="en-US" dirty="0" err="1"/>
              <a:t>kā</a:t>
            </a:r>
            <a:r>
              <a:rPr lang="en-US" dirty="0"/>
              <a:t> </a:t>
            </a:r>
            <a:r>
              <a:rPr lang="en-US" dirty="0" err="1"/>
              <a:t>arī</a:t>
            </a:r>
            <a:r>
              <a:rPr lang="en-US" dirty="0"/>
              <a:t> </a:t>
            </a:r>
            <a:r>
              <a:rPr lang="en-US" dirty="0" err="1"/>
              <a:t>neveic</a:t>
            </a:r>
            <a:r>
              <a:rPr lang="en-US" dirty="0"/>
              <a:t> </a:t>
            </a:r>
            <a:r>
              <a:rPr lang="en-US" dirty="0" err="1"/>
              <a:t>failu</a:t>
            </a:r>
            <a:r>
              <a:rPr lang="en-US" dirty="0"/>
              <a:t> </a:t>
            </a:r>
            <a:r>
              <a:rPr lang="en-US" dirty="0" err="1"/>
              <a:t>lejupielādi</a:t>
            </a:r>
            <a:r>
              <a:rPr lang="en-US" dirty="0"/>
              <a:t>.</a:t>
            </a:r>
          </a:p>
          <a:p>
            <a:pPr marL="285750" indent="-285750">
              <a:lnSpc>
                <a:spcPct val="90000"/>
              </a:lnSpc>
              <a:spcBef>
                <a:spcPts val="300"/>
              </a:spcBef>
              <a:buFont typeface="Arial" panose="020B0604020202020204" pitchFamily="34" charset="0"/>
              <a:buChar char="•"/>
            </a:pPr>
            <a:r>
              <a:rPr lang="en-US" dirty="0" err="1"/>
              <a:t>Neaizņemies</a:t>
            </a:r>
            <a:r>
              <a:rPr lang="en-US" dirty="0"/>
              <a:t> </a:t>
            </a:r>
            <a:r>
              <a:rPr lang="en-US" dirty="0" err="1"/>
              <a:t>naudas</a:t>
            </a:r>
            <a:r>
              <a:rPr lang="en-US" dirty="0"/>
              <a:t> </a:t>
            </a:r>
            <a:r>
              <a:rPr lang="en-US" dirty="0" err="1"/>
              <a:t>līdzekļus</a:t>
            </a:r>
            <a:r>
              <a:rPr lang="en-US" dirty="0"/>
              <a:t>, </a:t>
            </a:r>
            <a:r>
              <a:rPr lang="en-US" dirty="0" err="1"/>
              <a:t>lai</a:t>
            </a:r>
            <a:r>
              <a:rPr lang="en-US" dirty="0"/>
              <a:t> </a:t>
            </a:r>
            <a:r>
              <a:rPr lang="en-US" dirty="0" err="1"/>
              <a:t>veiktu</a:t>
            </a:r>
            <a:r>
              <a:rPr lang="en-US" dirty="0"/>
              <a:t> </a:t>
            </a:r>
            <a:r>
              <a:rPr lang="en-US" dirty="0" err="1"/>
              <a:t>investīcijas</a:t>
            </a:r>
            <a:r>
              <a:rPr lang="en-US" dirty="0"/>
              <a:t>.</a:t>
            </a:r>
          </a:p>
          <a:p>
            <a:pPr marL="285750" indent="-285750">
              <a:lnSpc>
                <a:spcPct val="90000"/>
              </a:lnSpc>
              <a:spcBef>
                <a:spcPts val="300"/>
              </a:spcBef>
              <a:buFont typeface="Arial" panose="020B0604020202020204" pitchFamily="34" charset="0"/>
              <a:buChar char="•"/>
            </a:pPr>
            <a:r>
              <a:rPr lang="en-US" dirty="0" err="1"/>
              <a:t>Pirms</a:t>
            </a:r>
            <a:r>
              <a:rPr lang="en-US" dirty="0"/>
              <a:t> </a:t>
            </a:r>
            <a:r>
              <a:rPr lang="en-US" dirty="0" err="1"/>
              <a:t>jebkura</a:t>
            </a:r>
            <a:r>
              <a:rPr lang="en-US" dirty="0"/>
              <a:t> </a:t>
            </a:r>
            <a:r>
              <a:rPr lang="en-US" dirty="0" err="1"/>
              <a:t>investīciju</a:t>
            </a:r>
            <a:r>
              <a:rPr lang="en-US" dirty="0"/>
              <a:t> </a:t>
            </a:r>
            <a:r>
              <a:rPr lang="en-US" dirty="0" err="1"/>
              <a:t>darījuma</a:t>
            </a:r>
            <a:r>
              <a:rPr lang="en-US" dirty="0"/>
              <a:t> </a:t>
            </a:r>
            <a:r>
              <a:rPr lang="en-US" dirty="0" err="1"/>
              <a:t>vienmēr</a:t>
            </a:r>
            <a:r>
              <a:rPr lang="en-US" dirty="0"/>
              <a:t> </a:t>
            </a:r>
            <a:r>
              <a:rPr lang="en-US" dirty="0" err="1"/>
              <a:t>konsultējies</a:t>
            </a:r>
            <a:r>
              <a:rPr lang="en-US" dirty="0"/>
              <a:t> </a:t>
            </a:r>
            <a:r>
              <a:rPr lang="en-US" dirty="0" err="1"/>
              <a:t>ar</a:t>
            </a:r>
            <a:r>
              <a:rPr lang="en-US" dirty="0"/>
              <a:t> </a:t>
            </a:r>
            <a:r>
              <a:rPr lang="en-US" dirty="0" err="1"/>
              <a:t>savas</a:t>
            </a:r>
            <a:r>
              <a:rPr lang="en-US" dirty="0"/>
              <a:t> </a:t>
            </a:r>
            <a:r>
              <a:rPr lang="en-US" dirty="0" err="1"/>
              <a:t>bankas</a:t>
            </a:r>
            <a:r>
              <a:rPr lang="en-US" dirty="0"/>
              <a:t> </a:t>
            </a:r>
            <a:r>
              <a:rPr lang="en-US" dirty="0" err="1"/>
              <a:t>finanšu</a:t>
            </a:r>
            <a:r>
              <a:rPr lang="en-US" dirty="0"/>
              <a:t> </a:t>
            </a:r>
            <a:r>
              <a:rPr lang="en-US" dirty="0" err="1"/>
              <a:t>ekspertu</a:t>
            </a:r>
            <a:r>
              <a:rPr lang="en-US" dirty="0"/>
              <a:t>. </a:t>
            </a:r>
          </a:p>
          <a:p>
            <a:pPr marL="285750" indent="-285750">
              <a:lnSpc>
                <a:spcPct val="90000"/>
              </a:lnSpc>
              <a:spcBef>
                <a:spcPts val="300"/>
              </a:spcBef>
              <a:buFont typeface="Arial" panose="020B0604020202020204" pitchFamily="34" charset="0"/>
              <a:buChar char="•"/>
            </a:pPr>
            <a:r>
              <a:rPr lang="en-US" dirty="0" err="1"/>
              <a:t>Veic</a:t>
            </a:r>
            <a:r>
              <a:rPr lang="en-US" dirty="0"/>
              <a:t> </a:t>
            </a:r>
            <a:r>
              <a:rPr lang="en-US" dirty="0" err="1"/>
              <a:t>tikai</a:t>
            </a:r>
            <a:r>
              <a:rPr lang="en-US" dirty="0"/>
              <a:t> </a:t>
            </a:r>
            <a:r>
              <a:rPr lang="en-US" dirty="0" err="1"/>
              <a:t>tādus</a:t>
            </a:r>
            <a:r>
              <a:rPr lang="en-US" dirty="0"/>
              <a:t> </a:t>
            </a:r>
            <a:r>
              <a:rPr lang="en-US" dirty="0" err="1"/>
              <a:t>ieguldījumus</a:t>
            </a:r>
            <a:r>
              <a:rPr lang="en-US" dirty="0"/>
              <a:t>, kurus </a:t>
            </a:r>
            <a:r>
              <a:rPr lang="en-US" dirty="0" err="1"/>
              <a:t>saproti</a:t>
            </a:r>
            <a:r>
              <a:rPr lang="en-US" dirty="0"/>
              <a:t> un </a:t>
            </a:r>
            <a:r>
              <a:rPr lang="en-US" dirty="0" err="1"/>
              <a:t>izpēti</a:t>
            </a:r>
            <a:r>
              <a:rPr lang="en-US" dirty="0"/>
              <a:t> </a:t>
            </a:r>
            <a:r>
              <a:rPr lang="en-US" dirty="0" err="1"/>
              <a:t>ieguldījuma</a:t>
            </a:r>
            <a:r>
              <a:rPr lang="en-US" dirty="0"/>
              <a:t> </a:t>
            </a:r>
            <a:r>
              <a:rPr lang="en-US" dirty="0" err="1"/>
              <a:t>objektu</a:t>
            </a:r>
            <a:r>
              <a:rPr lang="en-US" dirty="0"/>
              <a:t>.</a:t>
            </a:r>
          </a:p>
          <a:p>
            <a:pPr indent="-285750">
              <a:lnSpc>
                <a:spcPct val="90000"/>
              </a:lnSpc>
              <a:spcBef>
                <a:spcPts val="300"/>
              </a:spcBef>
              <a:buFont typeface="Arial" panose="020B0604020202020204" pitchFamily="34" charset="0"/>
              <a:buChar char="•"/>
            </a:pPr>
            <a:endParaRPr lang="en-US" sz="1700" kern="1200" dirty="0"/>
          </a:p>
          <a:p>
            <a:pPr>
              <a:lnSpc>
                <a:spcPct val="90000"/>
              </a:lnSpc>
            </a:pPr>
            <a:br>
              <a:rPr lang="en-US" sz="1700" kern="1200" dirty="0"/>
            </a:br>
            <a:endParaRPr lang="en-US" sz="1700" kern="1200" dirty="0"/>
          </a:p>
        </p:txBody>
      </p:sp>
      <p:pic>
        <p:nvPicPr>
          <p:cNvPr id="5" name="Tiešsaistes attēla vietturis 8" descr="Blue candlestick chart">
            <a:extLst>
              <a:ext uri="{FF2B5EF4-FFF2-40B4-BE49-F238E27FC236}">
                <a16:creationId xmlns:a16="http://schemas.microsoft.com/office/drawing/2014/main" id="{31E16D15-A580-1C8C-3D54-C2C8BB9A0DAC}"/>
              </a:ext>
            </a:extLst>
          </p:cNvPr>
          <p:cNvPicPr>
            <a:picLocks noChangeAspect="1"/>
          </p:cNvPicPr>
          <p:nvPr/>
        </p:nvPicPr>
        <p:blipFill>
          <a:blip r:embed="rId3">
            <a:extLst>
              <a:ext uri="{28A0092B-C50C-407E-A947-70E740481C1C}">
                <a14:useLocalDpi xmlns:a14="http://schemas.microsoft.com/office/drawing/2010/main" val="0"/>
              </a:ext>
            </a:extLst>
          </a:blip>
          <a:srcRect l="6980" r="13825" b="-1"/>
          <a:stretch/>
        </p:blipFill>
        <p:spPr>
          <a:xfrm>
            <a:off x="6191250" y="1825625"/>
            <a:ext cx="5162550" cy="4351338"/>
          </a:xfrm>
          <a:prstGeom prst="rect">
            <a:avLst/>
          </a:prstGeom>
          <a:noFill/>
        </p:spPr>
      </p:pic>
    </p:spTree>
    <p:extLst>
      <p:ext uri="{BB962C8B-B14F-4D97-AF65-F5344CB8AC3E}">
        <p14:creationId xmlns:p14="http://schemas.microsoft.com/office/powerpoint/2010/main" val="1399097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0AB7D8-FAA9-4AAD-8B5E-EAD2161221DD}"/>
              </a:ext>
            </a:extLst>
          </p:cNvPr>
          <p:cNvSpPr>
            <a:spLocks noGrp="1"/>
          </p:cNvSpPr>
          <p:nvPr>
            <p:ph type="sldNum" sz="quarter" idx="11"/>
          </p:nvPr>
        </p:nvSpPr>
        <p:spPr/>
        <p:txBody>
          <a:bodyPr/>
          <a:lstStyle/>
          <a:p>
            <a:fld id="{0C9F65A0-2F09-4141-8FCD-F0391BF63056}" type="slidenum">
              <a:rPr lang="lv-LV" smtClean="0"/>
              <a:pPr/>
              <a:t>12</a:t>
            </a:fld>
            <a:endParaRPr lang="lv-LV"/>
          </a:p>
        </p:txBody>
      </p:sp>
      <p:sp>
        <p:nvSpPr>
          <p:cNvPr id="3" name="Title 2">
            <a:extLst>
              <a:ext uri="{FF2B5EF4-FFF2-40B4-BE49-F238E27FC236}">
                <a16:creationId xmlns:a16="http://schemas.microsoft.com/office/drawing/2014/main" id="{1A3293EF-341C-4FE7-82F5-3FF4FCAC2B30}"/>
              </a:ext>
            </a:extLst>
          </p:cNvPr>
          <p:cNvSpPr>
            <a:spLocks noGrp="1"/>
          </p:cNvSpPr>
          <p:nvPr>
            <p:ph type="title"/>
          </p:nvPr>
        </p:nvSpPr>
        <p:spPr>
          <a:xfrm>
            <a:off x="522000" y="403155"/>
            <a:ext cx="10515600" cy="769429"/>
          </a:xfrm>
        </p:spPr>
        <p:txBody>
          <a:bodyPr/>
          <a:lstStyle/>
          <a:p>
            <a:r>
              <a:rPr lang="lv-LV" sz="3600" b="1" u="sng" dirty="0"/>
              <a:t>Naudas mūļi*</a:t>
            </a:r>
          </a:p>
        </p:txBody>
      </p:sp>
      <p:sp>
        <p:nvSpPr>
          <p:cNvPr id="4" name="TextBox 3">
            <a:extLst>
              <a:ext uri="{FF2B5EF4-FFF2-40B4-BE49-F238E27FC236}">
                <a16:creationId xmlns:a16="http://schemas.microsoft.com/office/drawing/2014/main" id="{A03EE99E-A6D0-46F4-9B55-D86577CDB9A0}"/>
              </a:ext>
            </a:extLst>
          </p:cNvPr>
          <p:cNvSpPr txBox="1"/>
          <p:nvPr/>
        </p:nvSpPr>
        <p:spPr>
          <a:xfrm>
            <a:off x="152401" y="875981"/>
            <a:ext cx="7185852" cy="5262979"/>
          </a:xfrm>
          <a:prstGeom prst="rect">
            <a:avLst/>
          </a:prstGeom>
          <a:noFill/>
        </p:spPr>
        <p:txBody>
          <a:bodyPr wrap="square" rtlCol="0">
            <a:spAutoFit/>
          </a:bodyPr>
          <a:lstStyle/>
          <a:p>
            <a:br>
              <a:rPr lang="lv-LV" sz="2000" dirty="0"/>
            </a:br>
            <a:r>
              <a:rPr lang="lv-LV" sz="2000" b="1" dirty="0"/>
              <a:t>Kāda ir tava atbildība?</a:t>
            </a:r>
          </a:p>
          <a:p>
            <a:endParaRPr lang="lv-LV" dirty="0"/>
          </a:p>
          <a:p>
            <a:r>
              <a:rPr lang="lv-LV" dirty="0"/>
              <a:t>Iesaistoties šajā noziegumā, </a:t>
            </a:r>
            <a:r>
              <a:rPr lang="lv-LV" b="1" dirty="0"/>
              <a:t>atbildību uzņemies tu pats</a:t>
            </a:r>
            <a:r>
              <a:rPr lang="lv-LV" dirty="0"/>
              <a:t>, jo likumu nezināšana neatbrīvo no atbildības!</a:t>
            </a:r>
            <a:br>
              <a:rPr lang="lv-LV" dirty="0"/>
            </a:br>
            <a:r>
              <a:rPr lang="lv-LV" dirty="0"/>
              <a:t>Naudas mūļi tiek saukti pie </a:t>
            </a:r>
            <a:r>
              <a:rPr lang="lv-LV" b="1" dirty="0"/>
              <a:t>kriminālatbildības</a:t>
            </a:r>
            <a:r>
              <a:rPr lang="lv-LV" dirty="0"/>
              <a:t>!</a:t>
            </a:r>
          </a:p>
          <a:p>
            <a:endParaRPr lang="lv-LV" sz="2000" dirty="0"/>
          </a:p>
          <a:p>
            <a:r>
              <a:rPr lang="lv-LV" sz="2000" b="1" dirty="0"/>
              <a:t>Kā notiek vervēšana? Vervēšanas pazīmes.</a:t>
            </a:r>
          </a:p>
          <a:p>
            <a:endParaRPr lang="lv-LV" sz="2000" b="1" dirty="0"/>
          </a:p>
          <a:p>
            <a:pPr marL="285750" indent="-285750">
              <a:buFont typeface="Arial" panose="020B0604020202020204" pitchFamily="34" charset="0"/>
              <a:buChar char="•"/>
            </a:pPr>
            <a:r>
              <a:rPr lang="lv-LV" dirty="0"/>
              <a:t>Krāpnieks uzrunā upuri sociālajos tīklos un cenšas sadraudzēties: runā par kopējiem hobijiem un interesēm, iegūst jaunieša uzticību un piedāvā ātri nopelnīt.</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Bieži vervētāji ir citi jaunieši – skolas biedri, draugi, kas uzņēmušies līdera lomu un piedāvā labi nopelnīt, tikai padaloties ar saviem bankas datiem. Parasti apgalvo, ka vairāki jaunieši jau izmanto šādu iespēju un labi nopelna. </a:t>
            </a:r>
          </a:p>
          <a:p>
            <a:endParaRPr lang="lv-LV" sz="2000" dirty="0"/>
          </a:p>
        </p:txBody>
      </p:sp>
      <p:pic>
        <p:nvPicPr>
          <p:cNvPr id="5" name="Online Media 4" title="Kā nekļūt par naudas mūli? Jauniešu vervēšana krāpnieciskām darbībām">
            <a:hlinkClick r:id="" action="ppaction://media"/>
            <a:extLst>
              <a:ext uri="{FF2B5EF4-FFF2-40B4-BE49-F238E27FC236}">
                <a16:creationId xmlns:a16="http://schemas.microsoft.com/office/drawing/2014/main" id="{1B6560F3-7362-4C13-9ACE-7020FFB90CAB}"/>
              </a:ext>
            </a:extLst>
          </p:cNvPr>
          <p:cNvPicPr>
            <a:picLocks noRot="1" noChangeAspect="1"/>
          </p:cNvPicPr>
          <p:nvPr>
            <a:videoFile r:link="rId1"/>
          </p:nvPr>
        </p:nvPicPr>
        <p:blipFill>
          <a:blip r:embed="rId4"/>
          <a:stretch>
            <a:fillRect/>
          </a:stretch>
        </p:blipFill>
        <p:spPr>
          <a:xfrm>
            <a:off x="7344996" y="3200400"/>
            <a:ext cx="4875576" cy="3436452"/>
          </a:xfrm>
          <a:prstGeom prst="rect">
            <a:avLst/>
          </a:prstGeom>
        </p:spPr>
      </p:pic>
      <p:sp>
        <p:nvSpPr>
          <p:cNvPr id="6" name="TextBox 5">
            <a:extLst>
              <a:ext uri="{FF2B5EF4-FFF2-40B4-BE49-F238E27FC236}">
                <a16:creationId xmlns:a16="http://schemas.microsoft.com/office/drawing/2014/main" id="{B24CA590-61D6-4CA5-83E4-4FC8A08A562F}"/>
              </a:ext>
            </a:extLst>
          </p:cNvPr>
          <p:cNvSpPr txBox="1"/>
          <p:nvPr/>
        </p:nvSpPr>
        <p:spPr>
          <a:xfrm>
            <a:off x="7159083" y="87086"/>
            <a:ext cx="5032917" cy="2554545"/>
          </a:xfrm>
          <a:prstGeom prst="rect">
            <a:avLst/>
          </a:prstGeom>
          <a:noFill/>
        </p:spPr>
        <p:txBody>
          <a:bodyPr wrap="square" rtlCol="0">
            <a:spAutoFit/>
          </a:bodyPr>
          <a:lstStyle/>
          <a:p>
            <a:r>
              <a:rPr lang="lv-LV" sz="2000" b="1" dirty="0"/>
              <a:t>* </a:t>
            </a:r>
            <a:r>
              <a:rPr lang="lv-LV" sz="2000" dirty="0"/>
              <a:t>personas, kas tiek iesaistītas noziedzīgi iegūtu līdzekļu legalizācijā. "Naudas mūlis" savā norēķinu kontā saņem citas personas naudas līdzekļus, kurus tālāk nodod citām personām. </a:t>
            </a:r>
          </a:p>
          <a:p>
            <a:r>
              <a:rPr lang="lv-LV" sz="2000" dirty="0"/>
              <a:t>Par šādu pakalpojumu, iespējams, tiek solīta atlīdzība naudā. </a:t>
            </a:r>
          </a:p>
          <a:p>
            <a:endParaRPr lang="lv-LV" sz="2000" dirty="0"/>
          </a:p>
        </p:txBody>
      </p:sp>
    </p:spTree>
    <p:extLst>
      <p:ext uri="{BB962C8B-B14F-4D97-AF65-F5344CB8AC3E}">
        <p14:creationId xmlns:p14="http://schemas.microsoft.com/office/powerpoint/2010/main" val="124432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0AB7D8-FAA9-4AAD-8B5E-EAD2161221DD}"/>
              </a:ext>
            </a:extLst>
          </p:cNvPr>
          <p:cNvSpPr>
            <a:spLocks noGrp="1"/>
          </p:cNvSpPr>
          <p:nvPr>
            <p:ph type="sldNum" sz="quarter" idx="11"/>
          </p:nvPr>
        </p:nvSpPr>
        <p:spPr/>
        <p:txBody>
          <a:bodyPr/>
          <a:lstStyle/>
          <a:p>
            <a:fld id="{0C9F65A0-2F09-4141-8FCD-F0391BF63056}" type="slidenum">
              <a:rPr lang="lv-LV" smtClean="0"/>
              <a:pPr/>
              <a:t>13</a:t>
            </a:fld>
            <a:endParaRPr lang="lv-LV"/>
          </a:p>
        </p:txBody>
      </p:sp>
      <p:sp>
        <p:nvSpPr>
          <p:cNvPr id="3" name="Title 2">
            <a:extLst>
              <a:ext uri="{FF2B5EF4-FFF2-40B4-BE49-F238E27FC236}">
                <a16:creationId xmlns:a16="http://schemas.microsoft.com/office/drawing/2014/main" id="{1A3293EF-341C-4FE7-82F5-3FF4FCAC2B30}"/>
              </a:ext>
            </a:extLst>
          </p:cNvPr>
          <p:cNvSpPr>
            <a:spLocks noGrp="1"/>
          </p:cNvSpPr>
          <p:nvPr>
            <p:ph type="title"/>
          </p:nvPr>
        </p:nvSpPr>
        <p:spPr>
          <a:xfrm>
            <a:off x="522000" y="403155"/>
            <a:ext cx="10515600" cy="769429"/>
          </a:xfrm>
        </p:spPr>
        <p:txBody>
          <a:bodyPr/>
          <a:lstStyle/>
          <a:p>
            <a:r>
              <a:rPr lang="lv-LV" sz="3600" dirty="0"/>
              <a:t>Naudas mūļi</a:t>
            </a:r>
          </a:p>
        </p:txBody>
      </p:sp>
      <p:sp>
        <p:nvSpPr>
          <p:cNvPr id="4" name="TextBox 3">
            <a:extLst>
              <a:ext uri="{FF2B5EF4-FFF2-40B4-BE49-F238E27FC236}">
                <a16:creationId xmlns:a16="http://schemas.microsoft.com/office/drawing/2014/main" id="{A03EE99E-A6D0-46F4-9B55-D86577CDB9A0}"/>
              </a:ext>
            </a:extLst>
          </p:cNvPr>
          <p:cNvSpPr txBox="1"/>
          <p:nvPr/>
        </p:nvSpPr>
        <p:spPr>
          <a:xfrm>
            <a:off x="280800" y="1499058"/>
            <a:ext cx="5586600" cy="4370427"/>
          </a:xfrm>
          <a:prstGeom prst="rect">
            <a:avLst/>
          </a:prstGeom>
          <a:noFill/>
        </p:spPr>
        <p:txBody>
          <a:bodyPr wrap="square" rtlCol="0">
            <a:spAutoFit/>
          </a:bodyPr>
          <a:lstStyle/>
          <a:p>
            <a:r>
              <a:rPr lang="lv-LV" sz="2000" b="1" dirty="0"/>
              <a:t>Kā būšana par naudas mūli var ietekmēt tavu nākotni?</a:t>
            </a:r>
          </a:p>
          <a:p>
            <a:endParaRPr lang="lv-LV" sz="2000" b="1" dirty="0"/>
          </a:p>
          <a:p>
            <a:pPr marL="285750" indent="-285750">
              <a:buFont typeface="Arial" panose="020B0604020202020204" pitchFamily="34" charset="0"/>
              <a:buChar char="•"/>
            </a:pPr>
            <a:r>
              <a:rPr lang="lv-LV" dirty="0"/>
              <a:t>Vairāki gadi cietumā. </a:t>
            </a:r>
            <a:br>
              <a:rPr lang="lv-LV" dirty="0"/>
            </a:br>
            <a:endParaRPr lang="lv-LV" dirty="0"/>
          </a:p>
          <a:p>
            <a:pPr marL="285750" indent="-285750">
              <a:buFont typeface="Arial" panose="020B0604020202020204" pitchFamily="34" charset="0"/>
              <a:buChar char="•"/>
            </a:pPr>
            <a:r>
              <a:rPr lang="lv-LV" dirty="0"/>
              <a:t>Liegta iespēja strādāt. </a:t>
            </a:r>
            <a:br>
              <a:rPr lang="lv-LV" dirty="0"/>
            </a:br>
            <a:endParaRPr lang="lv-LV" dirty="0"/>
          </a:p>
          <a:p>
            <a:pPr marL="285750" indent="-285750">
              <a:buFont typeface="Arial" panose="020B0604020202020204" pitchFamily="34" charset="0"/>
              <a:buChar char="•"/>
            </a:pPr>
            <a:r>
              <a:rPr lang="lv-LV" dirty="0"/>
              <a:t>Apgrūtinātas darba un studiju iespējas ārzemēs.</a:t>
            </a:r>
            <a:br>
              <a:rPr lang="lv-LV" dirty="0"/>
            </a:br>
            <a:endParaRPr lang="lv-LV" dirty="0"/>
          </a:p>
          <a:p>
            <a:pPr marL="285750" indent="-285750">
              <a:buFont typeface="Arial" panose="020B0604020202020204" pitchFamily="34" charset="0"/>
              <a:buChar char="•"/>
            </a:pPr>
            <a:r>
              <a:rPr lang="lv-LV" dirty="0"/>
              <a:t>Slēgti bankas norēķinu konti un liegta pieeja bankas pakalpojumiem šodien un nākotnē.</a:t>
            </a:r>
            <a:br>
              <a:rPr lang="lv-LV" dirty="0"/>
            </a:br>
            <a:endParaRPr lang="lv-LV" dirty="0"/>
          </a:p>
          <a:p>
            <a:pPr marL="285750" indent="-285750">
              <a:buFont typeface="Arial" panose="020B0604020202020204" pitchFamily="34" charset="0"/>
              <a:buChar char="•"/>
            </a:pPr>
            <a:r>
              <a:rPr lang="lv-LV" dirty="0"/>
              <a:t>Tavi dati var tikt izmantoti arī citiem noziedzīgiem mērķiem. </a:t>
            </a:r>
          </a:p>
          <a:p>
            <a:endParaRPr lang="lv-LV" sz="2000" dirty="0"/>
          </a:p>
        </p:txBody>
      </p:sp>
      <p:sp>
        <p:nvSpPr>
          <p:cNvPr id="6" name="TextBox 5">
            <a:extLst>
              <a:ext uri="{FF2B5EF4-FFF2-40B4-BE49-F238E27FC236}">
                <a16:creationId xmlns:a16="http://schemas.microsoft.com/office/drawing/2014/main" id="{1D7A5338-5B43-478B-802B-20C78F2AD2DC}"/>
              </a:ext>
            </a:extLst>
          </p:cNvPr>
          <p:cNvSpPr txBox="1"/>
          <p:nvPr/>
        </p:nvSpPr>
        <p:spPr>
          <a:xfrm>
            <a:off x="6096000" y="1956355"/>
            <a:ext cx="6096001" cy="4616648"/>
          </a:xfrm>
          <a:prstGeom prst="rect">
            <a:avLst/>
          </a:prstGeom>
          <a:noFill/>
        </p:spPr>
        <p:txBody>
          <a:bodyPr wrap="square" rtlCol="0">
            <a:spAutoFit/>
          </a:bodyPr>
          <a:lstStyle/>
          <a:p>
            <a:r>
              <a:rPr lang="sv-SE" sz="2000" b="1" dirty="0"/>
              <a:t>Kādas var būt citas sekas?</a:t>
            </a:r>
            <a:endParaRPr lang="lv-LV" sz="2000" b="1" dirty="0"/>
          </a:p>
          <a:p>
            <a:pPr marL="285750" indent="-285750">
              <a:buFont typeface="Arial" panose="020B0604020202020204" pitchFamily="34" charset="0"/>
              <a:buChar char="•"/>
            </a:pPr>
            <a:endParaRPr lang="lv-LV" sz="2000" b="1" dirty="0"/>
          </a:p>
          <a:p>
            <a:pPr marL="285750" indent="-285750">
              <a:buFont typeface="Arial" panose="020B0604020202020204" pitchFamily="34" charset="0"/>
              <a:buChar char="•"/>
            </a:pPr>
            <a:r>
              <a:rPr lang="lv-LV" dirty="0"/>
              <a:t>Ja esi iesaistīts krāpnieciskā grupējuma darbībā, tev nebūs viegli pārtraukt savu darbību kā naudas mūlim. Šo procesu tu nevarēsi kontrolēt.</a:t>
            </a:r>
            <a:br>
              <a:rPr lang="lv-LV" dirty="0"/>
            </a:br>
            <a:endParaRPr lang="lv-LV" dirty="0"/>
          </a:p>
          <a:p>
            <a:pPr marL="285750" indent="-285750">
              <a:buFont typeface="Arial" panose="020B0604020202020204" pitchFamily="34" charset="0"/>
              <a:buChar char="•"/>
            </a:pPr>
            <a:r>
              <a:rPr lang="lv-LV" dirty="0"/>
              <a:t>Krāpnieciskais grupējums var tevi šantažēt ar informāciju par tavām darbībām.</a:t>
            </a:r>
            <a:br>
              <a:rPr lang="lv-LV" dirty="0"/>
            </a:br>
            <a:endParaRPr lang="lv-LV" dirty="0"/>
          </a:p>
          <a:p>
            <a:pPr marL="285750" indent="-285750">
              <a:buFont typeface="Arial" panose="020B0604020202020204" pitchFamily="34" charset="0"/>
              <a:buChar char="•"/>
            </a:pPr>
            <a:r>
              <a:rPr lang="lv-LV" dirty="0"/>
              <a:t>Tevi pārņems bailes par izdarīto noziegumu un tā sekām.</a:t>
            </a:r>
            <a:br>
              <a:rPr lang="lv-LV" dirty="0"/>
            </a:br>
            <a:endParaRPr lang="lv-LV" dirty="0"/>
          </a:p>
          <a:p>
            <a:pPr marL="285750" indent="-285750">
              <a:buFont typeface="Arial" panose="020B0604020202020204" pitchFamily="34" charset="0"/>
              <a:buChar char="•"/>
            </a:pPr>
            <a:r>
              <a:rPr lang="lv-LV" dirty="0"/>
              <a:t>Pret tevi var tikt vērsta fiziska vardarbība no krāpnieciskā grupējuma, lai panāktu sadarbības turpināšanu. </a:t>
            </a:r>
          </a:p>
          <a:p>
            <a:endParaRPr lang="lv-LV" sz="2000" b="1" dirty="0"/>
          </a:p>
        </p:txBody>
      </p:sp>
      <p:pic>
        <p:nvPicPr>
          <p:cNvPr id="5" name="Online Media 4" title="Kā nesabojāt savu nākotni? Finanšu noziegumu ietekme uz karjeru un privāto dzīvi">
            <a:hlinkClick r:id="" action="ppaction://media"/>
            <a:extLst>
              <a:ext uri="{FF2B5EF4-FFF2-40B4-BE49-F238E27FC236}">
                <a16:creationId xmlns:a16="http://schemas.microsoft.com/office/drawing/2014/main" id="{3D9B0349-5DEE-4BDC-BD61-E240CEF592ED}"/>
              </a:ext>
            </a:extLst>
          </p:cNvPr>
          <p:cNvPicPr>
            <a:picLocks noRot="1" noChangeAspect="1"/>
          </p:cNvPicPr>
          <p:nvPr>
            <a:videoFile r:link="rId1"/>
          </p:nvPr>
        </p:nvPicPr>
        <p:blipFill>
          <a:blip r:embed="rId4"/>
          <a:stretch>
            <a:fillRect/>
          </a:stretch>
        </p:blipFill>
        <p:spPr>
          <a:xfrm>
            <a:off x="8937171" y="0"/>
            <a:ext cx="3254829" cy="1830841"/>
          </a:xfrm>
          <a:prstGeom prst="rect">
            <a:avLst/>
          </a:prstGeom>
        </p:spPr>
      </p:pic>
    </p:spTree>
    <p:extLst>
      <p:ext uri="{BB962C8B-B14F-4D97-AF65-F5344CB8AC3E}">
        <p14:creationId xmlns:p14="http://schemas.microsoft.com/office/powerpoint/2010/main" val="2531596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0298FD-0C10-426F-9FD3-560963F2178B}"/>
              </a:ext>
            </a:extLst>
          </p:cNvPr>
          <p:cNvSpPr>
            <a:spLocks noGrp="1"/>
          </p:cNvSpPr>
          <p:nvPr>
            <p:ph type="ctrTitle"/>
          </p:nvPr>
        </p:nvSpPr>
        <p:spPr/>
        <p:txBody>
          <a:bodyPr/>
          <a:lstStyle/>
          <a:p>
            <a:endParaRPr lang="lv-LV" dirty="0"/>
          </a:p>
        </p:txBody>
      </p:sp>
      <p:pic>
        <p:nvPicPr>
          <p:cNvPr id="2" name="Kā nesabojāt savu nākotni_ Finanšu noziegumu ietekme uz karjeru un privāto dzīvi - Trim">
            <a:hlinkClick r:id="" action="ppaction://media"/>
            <a:extLst>
              <a:ext uri="{FF2B5EF4-FFF2-40B4-BE49-F238E27FC236}">
                <a16:creationId xmlns:a16="http://schemas.microsoft.com/office/drawing/2014/main" id="{F937ED74-2C7B-6093-7AD5-124DEEE2CD7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6143" r="1" b="8795"/>
          <a:stretch/>
        </p:blipFill>
        <p:spPr>
          <a:xfrm>
            <a:off x="0" y="569912"/>
            <a:ext cx="11950700" cy="5718175"/>
          </a:xfrm>
          <a:prstGeom prst="rect">
            <a:avLst/>
          </a:prstGeom>
          <a:noFill/>
        </p:spPr>
      </p:pic>
      <p:sp>
        <p:nvSpPr>
          <p:cNvPr id="4" name="TextBox 3">
            <a:extLst>
              <a:ext uri="{FF2B5EF4-FFF2-40B4-BE49-F238E27FC236}">
                <a16:creationId xmlns:a16="http://schemas.microsoft.com/office/drawing/2014/main" id="{9A3F77E9-5C9A-C1DA-ED56-20CFDDB8F8F6}"/>
              </a:ext>
            </a:extLst>
          </p:cNvPr>
          <p:cNvSpPr txBox="1"/>
          <p:nvPr/>
        </p:nvSpPr>
        <p:spPr>
          <a:xfrm>
            <a:off x="120650" y="138944"/>
            <a:ext cx="9020561" cy="523220"/>
          </a:xfrm>
          <a:prstGeom prst="rect">
            <a:avLst/>
          </a:prstGeom>
          <a:noFill/>
        </p:spPr>
        <p:txBody>
          <a:bodyPr wrap="square">
            <a:spAutoFit/>
          </a:bodyPr>
          <a:lstStyle/>
          <a:p>
            <a:r>
              <a:rPr lang="lv-LV" sz="2800" dirty="0"/>
              <a:t>Noklausies audio stāstu!</a:t>
            </a:r>
          </a:p>
        </p:txBody>
      </p:sp>
      <p:sp>
        <p:nvSpPr>
          <p:cNvPr id="3" name="TextBox 2">
            <a:extLst>
              <a:ext uri="{FF2B5EF4-FFF2-40B4-BE49-F238E27FC236}">
                <a16:creationId xmlns:a16="http://schemas.microsoft.com/office/drawing/2014/main" id="{0E360538-9E07-0BF7-6D72-5C0FEBAE1D45}"/>
              </a:ext>
            </a:extLst>
          </p:cNvPr>
          <p:cNvSpPr txBox="1"/>
          <p:nvPr/>
        </p:nvSpPr>
        <p:spPr>
          <a:xfrm>
            <a:off x="118933" y="6398482"/>
            <a:ext cx="2754013" cy="215444"/>
          </a:xfrm>
          <a:prstGeom prst="rect">
            <a:avLst/>
          </a:prstGeom>
          <a:noFill/>
        </p:spPr>
        <p:txBody>
          <a:bodyPr wrap="square">
            <a:spAutoFit/>
          </a:bodyPr>
          <a:lstStyle/>
          <a:p>
            <a:pPr algn="l"/>
            <a:r>
              <a:rPr lang="lv-LV" sz="800" dirty="0">
                <a:solidFill>
                  <a:srgbClr val="002060"/>
                </a:solidFill>
              </a:rPr>
              <a:t>Video: sadarbībā ar Finanšu izlūkošanas dienestu</a:t>
            </a:r>
          </a:p>
        </p:txBody>
      </p:sp>
    </p:spTree>
    <p:extLst>
      <p:ext uri="{BB962C8B-B14F-4D97-AF65-F5344CB8AC3E}">
        <p14:creationId xmlns:p14="http://schemas.microsoft.com/office/powerpoint/2010/main" val="145679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0AB7D8-FAA9-4AAD-8B5E-EAD2161221DD}"/>
              </a:ext>
            </a:extLst>
          </p:cNvPr>
          <p:cNvSpPr>
            <a:spLocks noGrp="1"/>
          </p:cNvSpPr>
          <p:nvPr>
            <p:ph type="sldNum" sz="quarter" idx="11"/>
          </p:nvPr>
        </p:nvSpPr>
        <p:spPr/>
        <p:txBody>
          <a:bodyPr/>
          <a:lstStyle/>
          <a:p>
            <a:fld id="{0C9F65A0-2F09-4141-8FCD-F0391BF63056}" type="slidenum">
              <a:rPr lang="lv-LV" smtClean="0"/>
              <a:pPr/>
              <a:t>15</a:t>
            </a:fld>
            <a:endParaRPr lang="lv-LV"/>
          </a:p>
        </p:txBody>
      </p:sp>
      <p:sp>
        <p:nvSpPr>
          <p:cNvPr id="3" name="Title 2">
            <a:extLst>
              <a:ext uri="{FF2B5EF4-FFF2-40B4-BE49-F238E27FC236}">
                <a16:creationId xmlns:a16="http://schemas.microsoft.com/office/drawing/2014/main" id="{1A3293EF-341C-4FE7-82F5-3FF4FCAC2B30}"/>
              </a:ext>
            </a:extLst>
          </p:cNvPr>
          <p:cNvSpPr>
            <a:spLocks noGrp="1"/>
          </p:cNvSpPr>
          <p:nvPr>
            <p:ph type="title"/>
          </p:nvPr>
        </p:nvSpPr>
        <p:spPr>
          <a:xfrm>
            <a:off x="678539" y="521969"/>
            <a:ext cx="10515600" cy="1325563"/>
          </a:xfrm>
        </p:spPr>
        <p:txBody>
          <a:bodyPr/>
          <a:lstStyle/>
          <a:p>
            <a:r>
              <a:rPr lang="lv-LV" sz="3600" b="1" u="sng" dirty="0"/>
              <a:t>Finanšu krāpniecības piemēri</a:t>
            </a:r>
            <a:br>
              <a:rPr lang="lv-LV" sz="3600" dirty="0"/>
            </a:br>
            <a:r>
              <a:rPr lang="lv-LV" sz="3600" b="1" dirty="0"/>
              <a:t>Krāpnieciskās īsziņas (</a:t>
            </a:r>
            <a:r>
              <a:rPr lang="lv-LV" sz="3600" b="1" i="1" dirty="0" err="1"/>
              <a:t>smishing</a:t>
            </a:r>
            <a:r>
              <a:rPr lang="lv-LV" sz="3600" b="1" i="1" dirty="0"/>
              <a:t>*</a:t>
            </a:r>
            <a:r>
              <a:rPr lang="lv-LV" sz="3600" b="1" dirty="0"/>
              <a:t>)</a:t>
            </a:r>
            <a:br>
              <a:rPr lang="lv-LV" b="1" dirty="0"/>
            </a:br>
            <a:endParaRPr lang="lv-LV" dirty="0"/>
          </a:p>
        </p:txBody>
      </p:sp>
      <p:pic>
        <p:nvPicPr>
          <p:cNvPr id="1026" name="Picture 2" descr="https://mm.latvijasbanka.lv/embed/image/ea04212d-1118-424c-9dfb-52cf7d892d8c">
            <a:extLst>
              <a:ext uri="{FF2B5EF4-FFF2-40B4-BE49-F238E27FC236}">
                <a16:creationId xmlns:a16="http://schemas.microsoft.com/office/drawing/2014/main" id="{1BF6DEB2-C37C-4B0F-A095-ABA5DC3495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627"/>
          <a:stretch/>
        </p:blipFill>
        <p:spPr bwMode="auto">
          <a:xfrm>
            <a:off x="362340" y="2073804"/>
            <a:ext cx="5573999" cy="47841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111B6A-DF99-423F-B02D-48D0981D520D}"/>
              </a:ext>
            </a:extLst>
          </p:cNvPr>
          <p:cNvSpPr txBox="1"/>
          <p:nvPr/>
        </p:nvSpPr>
        <p:spPr>
          <a:xfrm>
            <a:off x="6095999" y="2081416"/>
            <a:ext cx="6096001" cy="2616101"/>
          </a:xfrm>
          <a:prstGeom prst="rect">
            <a:avLst/>
          </a:prstGeom>
          <a:noFill/>
        </p:spPr>
        <p:txBody>
          <a:bodyPr wrap="square" rtlCol="0">
            <a:spAutoFit/>
          </a:bodyPr>
          <a:lstStyle/>
          <a:p>
            <a:r>
              <a:rPr lang="lv-LV" dirty="0"/>
              <a:t>*</a:t>
            </a:r>
            <a:r>
              <a:rPr lang="lv-LV" dirty="0" err="1"/>
              <a:t>krāpniecības</a:t>
            </a:r>
            <a:r>
              <a:rPr lang="lv-LV" dirty="0"/>
              <a:t> veids, izmantojot mobilo saziņu (SMS), lai iegūtu upura personas un bankas datus. </a:t>
            </a:r>
            <a:endParaRPr lang="lv-LV" sz="2000" b="1" dirty="0"/>
          </a:p>
          <a:p>
            <a:endParaRPr lang="lv-LV" sz="2000" b="1" dirty="0"/>
          </a:p>
          <a:p>
            <a:r>
              <a:rPr lang="lv-LV" b="1" dirty="0"/>
              <a:t>Kam pievērst uzmanību šajā piemērā: </a:t>
            </a:r>
          </a:p>
          <a:p>
            <a:pPr marL="285750" indent="-285750">
              <a:buFont typeface="Arial" panose="020B0604020202020204" pitchFamily="34" charset="0"/>
              <a:buChar char="•"/>
            </a:pPr>
            <a:r>
              <a:rPr lang="lv-LV" dirty="0"/>
              <a:t>satura kļūdas (lielie, mazie burti, garumzīmes); </a:t>
            </a:r>
          </a:p>
          <a:p>
            <a:pPr marL="285750" indent="-285750">
              <a:buFont typeface="Arial" panose="020B0604020202020204" pitchFamily="34" charset="0"/>
              <a:buChar char="•"/>
            </a:pPr>
            <a:r>
              <a:rPr lang="lv-LV" dirty="0"/>
              <a:t>tiešsaistes adresē ir vairākas krāpšanas pazīmes, viena no tām: </a:t>
            </a:r>
            <a:r>
              <a:rPr lang="lv-LV" b="1" dirty="0"/>
              <a:t>htttps:// - (droša būtu: https://)</a:t>
            </a:r>
            <a:r>
              <a:rPr lang="lv-LV" dirty="0"/>
              <a:t>; </a:t>
            </a:r>
          </a:p>
          <a:p>
            <a:pPr marL="285750" indent="-285750">
              <a:buFont typeface="Arial" panose="020B0604020202020204" pitchFamily="34" charset="0"/>
              <a:buChar char="•"/>
            </a:pPr>
            <a:r>
              <a:rPr lang="lv-LV" dirty="0"/>
              <a:t>tiesa nesūtīs īsziņu par tiesas procesu. </a:t>
            </a:r>
          </a:p>
          <a:p>
            <a:endParaRPr lang="lv-LV" dirty="0"/>
          </a:p>
        </p:txBody>
      </p:sp>
      <p:sp>
        <p:nvSpPr>
          <p:cNvPr id="11" name="TextBox 10">
            <a:extLst>
              <a:ext uri="{FF2B5EF4-FFF2-40B4-BE49-F238E27FC236}">
                <a16:creationId xmlns:a16="http://schemas.microsoft.com/office/drawing/2014/main" id="{D74D9A37-3AAB-48BC-A94E-2DBFDD5AD6F1}"/>
              </a:ext>
            </a:extLst>
          </p:cNvPr>
          <p:cNvSpPr txBox="1"/>
          <p:nvPr/>
        </p:nvSpPr>
        <p:spPr>
          <a:xfrm>
            <a:off x="6095999" y="4771175"/>
            <a:ext cx="6096001" cy="2062103"/>
          </a:xfrm>
          <a:prstGeom prst="rect">
            <a:avLst/>
          </a:prstGeom>
          <a:noFill/>
        </p:spPr>
        <p:txBody>
          <a:bodyPr wrap="square" rtlCol="0">
            <a:spAutoFit/>
          </a:bodyPr>
          <a:lstStyle/>
          <a:p>
            <a:r>
              <a:rPr lang="lv-LV" b="1" dirty="0"/>
              <a:t>Kā rīkoties?</a:t>
            </a:r>
          </a:p>
          <a:p>
            <a:pPr marL="285750" indent="-285750">
              <a:buFont typeface="Arial" panose="020B0604020202020204" pitchFamily="34" charset="0"/>
              <a:buChar char="•"/>
            </a:pPr>
            <a:r>
              <a:rPr lang="lv-LV" dirty="0"/>
              <a:t>Ja tev ir šaubas, sazinies ar tiesu pa </a:t>
            </a:r>
            <a:r>
              <a:rPr lang="lv-LV" dirty="0">
                <a:hlinkClick r:id="rId4"/>
              </a:rPr>
              <a:t>Latvijas tiesu</a:t>
            </a:r>
            <a:r>
              <a:rPr lang="lv-LV" dirty="0"/>
              <a:t> portālā publiski pieejamo tālruņa numuru un precizē neskaidro informāciju. </a:t>
            </a:r>
          </a:p>
          <a:p>
            <a:pPr marL="285750" indent="-285750">
              <a:buFont typeface="Arial" panose="020B0604020202020204" pitchFamily="34" charset="0"/>
              <a:buChar char="•"/>
            </a:pPr>
            <a:r>
              <a:rPr lang="lv-LV" dirty="0"/>
              <a:t>Neatver tiešsaistes adresi. Neatbildi uz īsziņu, izdzēs to.</a:t>
            </a:r>
          </a:p>
          <a:p>
            <a:endParaRPr lang="lv-LV" sz="2000" dirty="0"/>
          </a:p>
        </p:txBody>
      </p:sp>
    </p:spTree>
    <p:extLst>
      <p:ext uri="{BB962C8B-B14F-4D97-AF65-F5344CB8AC3E}">
        <p14:creationId xmlns:p14="http://schemas.microsoft.com/office/powerpoint/2010/main" val="2187795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24D58-ADEB-4356-9038-E8272DE1DE91}"/>
              </a:ext>
            </a:extLst>
          </p:cNvPr>
          <p:cNvSpPr>
            <a:spLocks noGrp="1"/>
          </p:cNvSpPr>
          <p:nvPr>
            <p:ph type="sldNum" sz="quarter" idx="11"/>
          </p:nvPr>
        </p:nvSpPr>
        <p:spPr/>
        <p:txBody>
          <a:bodyPr/>
          <a:lstStyle/>
          <a:p>
            <a:fld id="{0C9F65A0-2F09-4141-8FCD-F0391BF63056}" type="slidenum">
              <a:rPr lang="lv-LV" smtClean="0"/>
              <a:pPr/>
              <a:t>16</a:t>
            </a:fld>
            <a:endParaRPr lang="lv-LV"/>
          </a:p>
        </p:txBody>
      </p:sp>
      <p:sp>
        <p:nvSpPr>
          <p:cNvPr id="3" name="Title 2">
            <a:extLst>
              <a:ext uri="{FF2B5EF4-FFF2-40B4-BE49-F238E27FC236}">
                <a16:creationId xmlns:a16="http://schemas.microsoft.com/office/drawing/2014/main" id="{3BD426FC-2765-4C2F-9C30-5600BCAD7C8A}"/>
              </a:ext>
            </a:extLst>
          </p:cNvPr>
          <p:cNvSpPr>
            <a:spLocks noGrp="1"/>
          </p:cNvSpPr>
          <p:nvPr>
            <p:ph type="title"/>
          </p:nvPr>
        </p:nvSpPr>
        <p:spPr/>
        <p:txBody>
          <a:bodyPr/>
          <a:lstStyle/>
          <a:p>
            <a:r>
              <a:rPr lang="lv-LV" dirty="0"/>
              <a:t>Kas aizdomīgs šajos piemēros?</a:t>
            </a:r>
          </a:p>
        </p:txBody>
      </p:sp>
      <p:pic>
        <p:nvPicPr>
          <p:cNvPr id="5124" name="Picture 4" descr="https://mm.latvijasbanka.lv/embed/image/1a9e56b9-287f-4537-b55f-9a853a1984c9">
            <a:extLst>
              <a:ext uri="{FF2B5EF4-FFF2-40B4-BE49-F238E27FC236}">
                <a16:creationId xmlns:a16="http://schemas.microsoft.com/office/drawing/2014/main" id="{22A51BE1-73BE-4322-85A4-5719BED7F5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452"/>
          <a:stretch/>
        </p:blipFill>
        <p:spPr bwMode="auto">
          <a:xfrm>
            <a:off x="6340012" y="1585521"/>
            <a:ext cx="5483156" cy="4610141"/>
          </a:xfrm>
          <a:prstGeom prst="rect">
            <a:avLst/>
          </a:prstGeom>
          <a:noFill/>
          <a:extLst>
            <a:ext uri="{909E8E84-426E-40DD-AFC4-6F175D3DCCD1}">
              <a14:hiddenFill xmlns:a14="http://schemas.microsoft.com/office/drawing/2010/main">
                <a:solidFill>
                  <a:srgbClr val="FFFFFF"/>
                </a:solidFill>
              </a14:hiddenFill>
            </a:ext>
          </a:extLst>
        </p:spPr>
      </p:pic>
      <p:pic>
        <p:nvPicPr>
          <p:cNvPr id="5" name="Attēls 4">
            <a:extLst>
              <a:ext uri="{FF2B5EF4-FFF2-40B4-BE49-F238E27FC236}">
                <a16:creationId xmlns:a16="http://schemas.microsoft.com/office/drawing/2014/main" id="{E33B1C70-E02A-27ED-FFD9-49E3A6D78754}"/>
              </a:ext>
            </a:extLst>
          </p:cNvPr>
          <p:cNvPicPr>
            <a:picLocks noChangeAspect="1"/>
          </p:cNvPicPr>
          <p:nvPr/>
        </p:nvPicPr>
        <p:blipFill>
          <a:blip r:embed="rId4"/>
          <a:stretch>
            <a:fillRect/>
          </a:stretch>
        </p:blipFill>
        <p:spPr>
          <a:xfrm>
            <a:off x="280800" y="1575677"/>
            <a:ext cx="5916634" cy="5126826"/>
          </a:xfrm>
          <a:prstGeom prst="rect">
            <a:avLst/>
          </a:prstGeom>
        </p:spPr>
      </p:pic>
    </p:spTree>
    <p:extLst>
      <p:ext uri="{BB962C8B-B14F-4D97-AF65-F5344CB8AC3E}">
        <p14:creationId xmlns:p14="http://schemas.microsoft.com/office/powerpoint/2010/main" val="1222203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2B7B37-51EC-4F09-A216-E92AEFC1F5CC}"/>
              </a:ext>
            </a:extLst>
          </p:cNvPr>
          <p:cNvSpPr>
            <a:spLocks noGrp="1"/>
          </p:cNvSpPr>
          <p:nvPr>
            <p:ph type="sldNum" sz="quarter" idx="11"/>
          </p:nvPr>
        </p:nvSpPr>
        <p:spPr/>
        <p:txBody>
          <a:bodyPr/>
          <a:lstStyle/>
          <a:p>
            <a:fld id="{0C9F65A0-2F09-4141-8FCD-F0391BF63056}" type="slidenum">
              <a:rPr lang="lv-LV" smtClean="0"/>
              <a:pPr/>
              <a:t>17</a:t>
            </a:fld>
            <a:endParaRPr lang="lv-LV"/>
          </a:p>
        </p:txBody>
      </p:sp>
      <p:sp>
        <p:nvSpPr>
          <p:cNvPr id="3" name="Title 2">
            <a:extLst>
              <a:ext uri="{FF2B5EF4-FFF2-40B4-BE49-F238E27FC236}">
                <a16:creationId xmlns:a16="http://schemas.microsoft.com/office/drawing/2014/main" id="{0B15C4AA-3CD2-493A-BBE0-09900A28F998}"/>
              </a:ext>
            </a:extLst>
          </p:cNvPr>
          <p:cNvSpPr>
            <a:spLocks noGrp="1"/>
          </p:cNvSpPr>
          <p:nvPr>
            <p:ph type="title"/>
          </p:nvPr>
        </p:nvSpPr>
        <p:spPr>
          <a:xfrm>
            <a:off x="280800" y="1847532"/>
            <a:ext cx="4850598" cy="1581468"/>
          </a:xfrm>
        </p:spPr>
        <p:txBody>
          <a:bodyPr/>
          <a:lstStyle/>
          <a:p>
            <a:r>
              <a:rPr lang="lv-LV" sz="2000" b="1" dirty="0"/>
              <a:t>*</a:t>
            </a:r>
            <a:r>
              <a:rPr lang="lv-LV" sz="2000" dirty="0" err="1"/>
              <a:t>krāpniecības</a:t>
            </a:r>
            <a:r>
              <a:rPr lang="lv-LV" sz="2000" dirty="0"/>
              <a:t> veids, ar mērķi iegūt tavus bankas un karšu datus ar e-pasta starpniecību, mobilo saziņu (SMS) vai izmantojot krāpniecisku vietni.</a:t>
            </a:r>
            <a:br>
              <a:rPr lang="lv-LV" sz="2000" b="1" dirty="0"/>
            </a:br>
            <a:br>
              <a:rPr lang="lv-LV" sz="2000" b="1" dirty="0"/>
            </a:br>
            <a:r>
              <a:rPr lang="lv-LV" sz="2000" b="1" dirty="0"/>
              <a:t>Kā rīkoties?</a:t>
            </a:r>
            <a:br>
              <a:rPr lang="lv-LV" sz="2000" b="1" dirty="0"/>
            </a:br>
            <a:br>
              <a:rPr lang="lv-LV" sz="2000" b="1" dirty="0"/>
            </a:br>
            <a:r>
              <a:rPr lang="lv-LV" sz="1800" dirty="0"/>
              <a:t>Ja tev ir šaubas, sazinies ar Valsts ieņēmumu dienestu pa publiski pieejamo tālruņa numuru un precizē neskaidro informāciju.</a:t>
            </a:r>
            <a:br>
              <a:rPr lang="lv-LV" sz="1800" dirty="0"/>
            </a:br>
            <a:br>
              <a:rPr lang="lv-LV" sz="1800" dirty="0"/>
            </a:br>
            <a:r>
              <a:rPr lang="lv-LV" sz="1800" dirty="0"/>
              <a:t>- Neatver tiešsaistes adresi.</a:t>
            </a:r>
            <a:br>
              <a:rPr lang="lv-LV" sz="1800" dirty="0"/>
            </a:br>
            <a:r>
              <a:rPr lang="lv-LV" sz="1800" dirty="0"/>
              <a:t>- Neatbildi uz īsziņu, izdzēs to.</a:t>
            </a:r>
            <a:br>
              <a:rPr lang="lv-LV" sz="2000" dirty="0"/>
            </a:br>
            <a:endParaRPr lang="lv-LV" sz="2000" dirty="0"/>
          </a:p>
        </p:txBody>
      </p:sp>
      <p:pic>
        <p:nvPicPr>
          <p:cNvPr id="7170" name="Picture 2" descr="https://mm.latvijasbanka.lv/embed/image/9eec0604-17e7-433d-b696-82b84464b85a">
            <a:extLst>
              <a:ext uri="{FF2B5EF4-FFF2-40B4-BE49-F238E27FC236}">
                <a16:creationId xmlns:a16="http://schemas.microsoft.com/office/drawing/2014/main" id="{35C6367E-0DAE-424F-A44F-D7EACF7D7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98" y="0"/>
            <a:ext cx="7060602" cy="59157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84E6BAD5-4237-4BBF-82E9-A96D3ACF0DE2}"/>
              </a:ext>
            </a:extLst>
          </p:cNvPr>
          <p:cNvSpPr txBox="1">
            <a:spLocks/>
          </p:cNvSpPr>
          <p:nvPr/>
        </p:nvSpPr>
        <p:spPr>
          <a:xfrm>
            <a:off x="678538" y="521969"/>
            <a:ext cx="3816621" cy="132556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lv-LV" sz="3600" b="1" u="sng" dirty="0" err="1"/>
              <a:t>Pikšķerēšana</a:t>
            </a:r>
            <a:r>
              <a:rPr lang="lv-LV" sz="3600" b="1" u="sng" dirty="0"/>
              <a:t>* (</a:t>
            </a:r>
            <a:r>
              <a:rPr lang="lv-LV" sz="3600" b="1" i="1" u="sng" dirty="0" err="1"/>
              <a:t>phishing</a:t>
            </a:r>
            <a:r>
              <a:rPr lang="lv-LV" sz="3600" b="1" u="sng" dirty="0"/>
              <a:t>)</a:t>
            </a:r>
            <a:br>
              <a:rPr lang="lv-LV" b="1" dirty="0"/>
            </a:br>
            <a:endParaRPr lang="lv-LV" dirty="0"/>
          </a:p>
        </p:txBody>
      </p:sp>
      <p:sp>
        <p:nvSpPr>
          <p:cNvPr id="6" name="TextBox 5">
            <a:extLst>
              <a:ext uri="{FF2B5EF4-FFF2-40B4-BE49-F238E27FC236}">
                <a16:creationId xmlns:a16="http://schemas.microsoft.com/office/drawing/2014/main" id="{22B838C1-25CD-2DC8-E56D-587F8559388E}"/>
              </a:ext>
            </a:extLst>
          </p:cNvPr>
          <p:cNvSpPr txBox="1"/>
          <p:nvPr/>
        </p:nvSpPr>
        <p:spPr>
          <a:xfrm>
            <a:off x="10035348" y="5936160"/>
            <a:ext cx="1997849" cy="276999"/>
          </a:xfrm>
          <a:prstGeom prst="rect">
            <a:avLst/>
          </a:prstGeom>
          <a:noFill/>
        </p:spPr>
        <p:txBody>
          <a:bodyPr wrap="square">
            <a:spAutoFit/>
          </a:bodyPr>
          <a:lstStyle/>
          <a:p>
            <a:r>
              <a:rPr lang="lv-LV" sz="1200" dirty="0"/>
              <a:t>Avots: </a:t>
            </a:r>
            <a:r>
              <a:rPr lang="lv-LV" sz="1200" dirty="0" err="1"/>
              <a:t>www.cert.lv</a:t>
            </a:r>
            <a:endParaRPr lang="lv-LV" sz="1200" dirty="0"/>
          </a:p>
        </p:txBody>
      </p:sp>
    </p:spTree>
    <p:extLst>
      <p:ext uri="{BB962C8B-B14F-4D97-AF65-F5344CB8AC3E}">
        <p14:creationId xmlns:p14="http://schemas.microsoft.com/office/powerpoint/2010/main" val="3855039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0AB7D8-FAA9-4AAD-8B5E-EAD2161221DD}"/>
              </a:ext>
            </a:extLst>
          </p:cNvPr>
          <p:cNvSpPr>
            <a:spLocks noGrp="1"/>
          </p:cNvSpPr>
          <p:nvPr>
            <p:ph type="sldNum" sz="quarter" idx="11"/>
          </p:nvPr>
        </p:nvSpPr>
        <p:spPr/>
        <p:txBody>
          <a:bodyPr/>
          <a:lstStyle/>
          <a:p>
            <a:fld id="{0C9F65A0-2F09-4141-8FCD-F0391BF63056}" type="slidenum">
              <a:rPr lang="lv-LV" smtClean="0"/>
              <a:pPr/>
              <a:t>18</a:t>
            </a:fld>
            <a:endParaRPr lang="lv-LV"/>
          </a:p>
        </p:txBody>
      </p:sp>
      <p:sp>
        <p:nvSpPr>
          <p:cNvPr id="3" name="Title 2">
            <a:extLst>
              <a:ext uri="{FF2B5EF4-FFF2-40B4-BE49-F238E27FC236}">
                <a16:creationId xmlns:a16="http://schemas.microsoft.com/office/drawing/2014/main" id="{1A3293EF-341C-4FE7-82F5-3FF4FCAC2B30}"/>
              </a:ext>
            </a:extLst>
          </p:cNvPr>
          <p:cNvSpPr>
            <a:spLocks noGrp="1"/>
          </p:cNvSpPr>
          <p:nvPr>
            <p:ph type="title"/>
          </p:nvPr>
        </p:nvSpPr>
        <p:spPr>
          <a:xfrm>
            <a:off x="678539" y="521969"/>
            <a:ext cx="10515600" cy="1325563"/>
          </a:xfrm>
        </p:spPr>
        <p:txBody>
          <a:bodyPr/>
          <a:lstStyle/>
          <a:p>
            <a:r>
              <a:rPr lang="lv-LV" sz="3600" b="1" u="sng" dirty="0" err="1"/>
              <a:t>Pikšķerēšana</a:t>
            </a:r>
            <a:r>
              <a:rPr lang="lv-LV" sz="3600" b="1" u="sng" dirty="0"/>
              <a:t> (</a:t>
            </a:r>
            <a:r>
              <a:rPr lang="lv-LV" sz="3600" b="1" i="1" u="sng" dirty="0" err="1"/>
              <a:t>phishing</a:t>
            </a:r>
            <a:r>
              <a:rPr lang="lv-LV" sz="3600" b="1" u="sng" dirty="0"/>
              <a:t>)</a:t>
            </a:r>
            <a:br>
              <a:rPr lang="lv-LV" b="1" dirty="0"/>
            </a:br>
            <a:br>
              <a:rPr lang="lv-LV" b="1" dirty="0"/>
            </a:br>
            <a:endParaRPr lang="lv-LV" dirty="0"/>
          </a:p>
        </p:txBody>
      </p:sp>
      <p:pic>
        <p:nvPicPr>
          <p:cNvPr id="3074" name="Picture 2" descr="https://mm.latvijasbanka.lv/embed/image/c33266a5-a364-4383-a317-8ac00c4a7567">
            <a:extLst>
              <a:ext uri="{FF2B5EF4-FFF2-40B4-BE49-F238E27FC236}">
                <a16:creationId xmlns:a16="http://schemas.microsoft.com/office/drawing/2014/main" id="{19165D48-7CC6-4093-9E28-D3DDB439EA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76"/>
          <a:stretch/>
        </p:blipFill>
        <p:spPr bwMode="auto">
          <a:xfrm>
            <a:off x="5833877" y="1599472"/>
            <a:ext cx="6358123" cy="49233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m.latvijasbanka.lv/embed/image/1f922570-cfd4-424f-8013-36764de3341b">
            <a:extLst>
              <a:ext uri="{FF2B5EF4-FFF2-40B4-BE49-F238E27FC236}">
                <a16:creationId xmlns:a16="http://schemas.microsoft.com/office/drawing/2014/main" id="{EF36EF46-3DD2-416E-A68E-1D8978B1E6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619" b="4108"/>
          <a:stretch/>
        </p:blipFill>
        <p:spPr bwMode="auto">
          <a:xfrm>
            <a:off x="0" y="1549437"/>
            <a:ext cx="5712178" cy="50904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F00EC9-9635-5157-62A5-37725253FD29}"/>
              </a:ext>
            </a:extLst>
          </p:cNvPr>
          <p:cNvSpPr txBox="1"/>
          <p:nvPr/>
        </p:nvSpPr>
        <p:spPr>
          <a:xfrm>
            <a:off x="10194792" y="6535817"/>
            <a:ext cx="3713310" cy="276999"/>
          </a:xfrm>
          <a:prstGeom prst="rect">
            <a:avLst/>
          </a:prstGeom>
          <a:noFill/>
        </p:spPr>
        <p:txBody>
          <a:bodyPr wrap="square">
            <a:spAutoFit/>
          </a:bodyPr>
          <a:lstStyle/>
          <a:p>
            <a:r>
              <a:rPr lang="lv-LV" sz="1200" dirty="0"/>
              <a:t>Avots: </a:t>
            </a:r>
            <a:r>
              <a:rPr lang="lv-LV" sz="1200" dirty="0" err="1"/>
              <a:t>www.cert.lv</a:t>
            </a:r>
            <a:endParaRPr lang="lv-LV" sz="1200" dirty="0"/>
          </a:p>
        </p:txBody>
      </p:sp>
    </p:spTree>
    <p:extLst>
      <p:ext uri="{BB962C8B-B14F-4D97-AF65-F5344CB8AC3E}">
        <p14:creationId xmlns:p14="http://schemas.microsoft.com/office/powerpoint/2010/main" val="2424327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0298FD-0C10-426F-9FD3-560963F2178B}"/>
              </a:ext>
            </a:extLst>
          </p:cNvPr>
          <p:cNvSpPr>
            <a:spLocks noGrp="1"/>
          </p:cNvSpPr>
          <p:nvPr>
            <p:ph type="ctrTitle"/>
          </p:nvPr>
        </p:nvSpPr>
        <p:spPr/>
        <p:txBody>
          <a:bodyPr/>
          <a:lstStyle/>
          <a:p>
            <a:endParaRPr lang="lv-LV" dirty="0"/>
          </a:p>
        </p:txBody>
      </p:sp>
      <p:sp>
        <p:nvSpPr>
          <p:cNvPr id="4" name="TextBox 3">
            <a:extLst>
              <a:ext uri="{FF2B5EF4-FFF2-40B4-BE49-F238E27FC236}">
                <a16:creationId xmlns:a16="http://schemas.microsoft.com/office/drawing/2014/main" id="{9A3F77E9-5C9A-C1DA-ED56-20CFDDB8F8F6}"/>
              </a:ext>
            </a:extLst>
          </p:cNvPr>
          <p:cNvSpPr txBox="1"/>
          <p:nvPr/>
        </p:nvSpPr>
        <p:spPr>
          <a:xfrm>
            <a:off x="-2788" y="0"/>
            <a:ext cx="9143999" cy="523220"/>
          </a:xfrm>
          <a:prstGeom prst="rect">
            <a:avLst/>
          </a:prstGeom>
          <a:noFill/>
        </p:spPr>
        <p:txBody>
          <a:bodyPr wrap="square">
            <a:spAutoFit/>
          </a:bodyPr>
          <a:lstStyle/>
          <a:p>
            <a:r>
              <a:rPr lang="lv-LV" sz="2800" dirty="0"/>
              <a:t>Noklausies audio stāstu!</a:t>
            </a:r>
          </a:p>
        </p:txBody>
      </p:sp>
      <p:sp>
        <p:nvSpPr>
          <p:cNvPr id="3" name="TextBox 2">
            <a:extLst>
              <a:ext uri="{FF2B5EF4-FFF2-40B4-BE49-F238E27FC236}">
                <a16:creationId xmlns:a16="http://schemas.microsoft.com/office/drawing/2014/main" id="{0E360538-9E07-0BF7-6D72-5C0FEBAE1D45}"/>
              </a:ext>
            </a:extLst>
          </p:cNvPr>
          <p:cNvSpPr txBox="1"/>
          <p:nvPr/>
        </p:nvSpPr>
        <p:spPr>
          <a:xfrm>
            <a:off x="118933" y="6398482"/>
            <a:ext cx="2754013" cy="215444"/>
          </a:xfrm>
          <a:prstGeom prst="rect">
            <a:avLst/>
          </a:prstGeom>
          <a:noFill/>
        </p:spPr>
        <p:txBody>
          <a:bodyPr wrap="square">
            <a:spAutoFit/>
          </a:bodyPr>
          <a:lstStyle/>
          <a:p>
            <a:pPr algn="l"/>
            <a:r>
              <a:rPr lang="lv-LV" sz="800" dirty="0">
                <a:solidFill>
                  <a:srgbClr val="002060"/>
                </a:solidFill>
              </a:rPr>
              <a:t>Video: sadarbībā ar Finanšu izlūkošanas dienestu</a:t>
            </a:r>
          </a:p>
        </p:txBody>
      </p:sp>
      <p:pic>
        <p:nvPicPr>
          <p:cNvPr id="6" name="Kā  nekļūt par naudas mūli？ Krāpšanas pamanīšana digitālajā vidē (1) - Trim">
            <a:hlinkClick r:id="" action="ppaction://media"/>
            <a:extLst>
              <a:ext uri="{FF2B5EF4-FFF2-40B4-BE49-F238E27FC236}">
                <a16:creationId xmlns:a16="http://schemas.microsoft.com/office/drawing/2014/main" id="{EEEECE20-15FE-19A6-EEC3-87BE2EEA98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4187" y="553007"/>
            <a:ext cx="10927163" cy="5751986"/>
          </a:xfrm>
          <a:prstGeom prst="rect">
            <a:avLst/>
          </a:prstGeom>
          <a:noFill/>
        </p:spPr>
      </p:pic>
    </p:spTree>
    <p:extLst>
      <p:ext uri="{BB962C8B-B14F-4D97-AF65-F5344CB8AC3E}">
        <p14:creationId xmlns:p14="http://schemas.microsoft.com/office/powerpoint/2010/main" val="393518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0298FD-0C10-426F-9FD3-560963F2178B}"/>
              </a:ext>
            </a:extLst>
          </p:cNvPr>
          <p:cNvSpPr>
            <a:spLocks noGrp="1"/>
          </p:cNvSpPr>
          <p:nvPr>
            <p:ph type="ctrTitle"/>
          </p:nvPr>
        </p:nvSpPr>
        <p:spPr/>
        <p:txBody>
          <a:bodyPr/>
          <a:lstStyle/>
          <a:p>
            <a:r>
              <a:rPr lang="lv-LV" dirty="0"/>
              <a:t>Ko tu zini par finanšu </a:t>
            </a:r>
            <a:r>
              <a:rPr lang="lv-LV" dirty="0" err="1"/>
              <a:t>krāpniecību</a:t>
            </a:r>
            <a:r>
              <a:rPr lang="lv-LV" dirty="0"/>
              <a:t>? </a:t>
            </a:r>
            <a:br>
              <a:rPr lang="lv-LV" dirty="0"/>
            </a:br>
            <a:r>
              <a:rPr lang="lv-LV" dirty="0"/>
              <a:t>Vai esi kādreiz ar to </a:t>
            </a:r>
            <a:r>
              <a:rPr lang="lv-LV" dirty="0" err="1"/>
              <a:t>saskāries</a:t>
            </a:r>
            <a:r>
              <a:rPr lang="lv-LV" dirty="0"/>
              <a:t>?</a:t>
            </a:r>
          </a:p>
        </p:txBody>
      </p:sp>
    </p:spTree>
    <p:extLst>
      <p:ext uri="{BB962C8B-B14F-4D97-AF65-F5344CB8AC3E}">
        <p14:creationId xmlns:p14="http://schemas.microsoft.com/office/powerpoint/2010/main" val="178125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0AB7D8-FAA9-4AAD-8B5E-EAD2161221DD}"/>
              </a:ext>
            </a:extLst>
          </p:cNvPr>
          <p:cNvSpPr>
            <a:spLocks noGrp="1"/>
          </p:cNvSpPr>
          <p:nvPr>
            <p:ph type="sldNum" sz="quarter" idx="11"/>
          </p:nvPr>
        </p:nvSpPr>
        <p:spPr/>
        <p:txBody>
          <a:bodyPr/>
          <a:lstStyle/>
          <a:p>
            <a:fld id="{0C9F65A0-2F09-4141-8FCD-F0391BF63056}" type="slidenum">
              <a:rPr lang="lv-LV" smtClean="0"/>
              <a:pPr/>
              <a:t>20</a:t>
            </a:fld>
            <a:endParaRPr lang="lv-LV"/>
          </a:p>
        </p:txBody>
      </p:sp>
      <p:sp>
        <p:nvSpPr>
          <p:cNvPr id="3" name="Title 2">
            <a:extLst>
              <a:ext uri="{FF2B5EF4-FFF2-40B4-BE49-F238E27FC236}">
                <a16:creationId xmlns:a16="http://schemas.microsoft.com/office/drawing/2014/main" id="{1A3293EF-341C-4FE7-82F5-3FF4FCAC2B30}"/>
              </a:ext>
            </a:extLst>
          </p:cNvPr>
          <p:cNvSpPr>
            <a:spLocks noGrp="1"/>
          </p:cNvSpPr>
          <p:nvPr>
            <p:ph type="title"/>
          </p:nvPr>
        </p:nvSpPr>
        <p:spPr>
          <a:xfrm>
            <a:off x="280800" y="521969"/>
            <a:ext cx="10913339" cy="1325563"/>
          </a:xfrm>
        </p:spPr>
        <p:txBody>
          <a:bodyPr/>
          <a:lstStyle/>
          <a:p>
            <a:r>
              <a:rPr lang="lv-LV" sz="3600" b="1" u="sng" dirty="0"/>
              <a:t>Loteriju krāpšana</a:t>
            </a:r>
            <a:br>
              <a:rPr lang="lv-LV" b="1" dirty="0"/>
            </a:br>
            <a:br>
              <a:rPr lang="lv-LV" b="1" dirty="0"/>
            </a:br>
            <a:br>
              <a:rPr lang="lv-LV" b="1" dirty="0"/>
            </a:br>
            <a:endParaRPr lang="lv-LV" dirty="0"/>
          </a:p>
        </p:txBody>
      </p:sp>
      <p:sp>
        <p:nvSpPr>
          <p:cNvPr id="4" name="TextBox 3">
            <a:extLst>
              <a:ext uri="{FF2B5EF4-FFF2-40B4-BE49-F238E27FC236}">
                <a16:creationId xmlns:a16="http://schemas.microsoft.com/office/drawing/2014/main" id="{A03EE99E-A6D0-46F4-9B55-D86577CDB9A0}"/>
              </a:ext>
            </a:extLst>
          </p:cNvPr>
          <p:cNvSpPr txBox="1"/>
          <p:nvPr/>
        </p:nvSpPr>
        <p:spPr>
          <a:xfrm>
            <a:off x="200722" y="1449659"/>
            <a:ext cx="5416038" cy="4708981"/>
          </a:xfrm>
          <a:prstGeom prst="rect">
            <a:avLst/>
          </a:prstGeom>
          <a:noFill/>
        </p:spPr>
        <p:txBody>
          <a:bodyPr wrap="square" rtlCol="0">
            <a:spAutoFit/>
          </a:bodyPr>
          <a:lstStyle/>
          <a:p>
            <a:r>
              <a:rPr lang="lv-LV" sz="2000" b="1" dirty="0"/>
              <a:t>Kam pievērst uzmanību šajā piemērā?</a:t>
            </a:r>
          </a:p>
          <a:p>
            <a:endParaRPr lang="lv-LV" sz="2000" b="1" dirty="0"/>
          </a:p>
          <a:p>
            <a:r>
              <a:rPr lang="lv-LV" b="1" dirty="0"/>
              <a:t>Kā rīkoties?</a:t>
            </a:r>
          </a:p>
          <a:p>
            <a:endParaRPr lang="lv-LV" sz="2000" b="1" dirty="0"/>
          </a:p>
          <a:p>
            <a:pPr marL="342900" indent="-342900">
              <a:buFont typeface="Arial" panose="020B0604020202020204" pitchFamily="34" charset="0"/>
              <a:buChar char="•"/>
            </a:pPr>
            <a:r>
              <a:rPr lang="lv-LV" b="0" i="0" kern="1200" dirty="0">
                <a:solidFill>
                  <a:schemeClr val="tx1"/>
                </a:solidFill>
                <a:effectLst/>
                <a:latin typeface="+mn-lt"/>
                <a:ea typeface="+mn-ea"/>
                <a:cs typeface="+mn-cs"/>
              </a:rPr>
              <a:t>Negaidīts laimests? Ja neesi iegādājies loterijas biļeti vai piedalījies loterijā, pārbaudi, vai tā nav krāpšana.</a:t>
            </a:r>
          </a:p>
          <a:p>
            <a:pPr marL="342900" indent="-342900">
              <a:buFont typeface="Arial" panose="020B0604020202020204" pitchFamily="34" charset="0"/>
              <a:buChar char="•"/>
            </a:pPr>
            <a:r>
              <a:rPr lang="lv-LV" b="0" i="0" kern="1200" dirty="0">
                <a:solidFill>
                  <a:schemeClr val="tx1"/>
                </a:solidFill>
                <a:effectLst/>
                <a:latin typeface="+mn-lt"/>
                <a:ea typeface="+mn-ea"/>
                <a:cs typeface="+mn-cs"/>
              </a:rPr>
              <a:t>Ja tev ir šaubas, sazinies ar </a:t>
            </a:r>
            <a:r>
              <a:rPr lang="lv-LV" b="0" i="0" u="none" strike="noStrike" kern="1200" dirty="0">
                <a:solidFill>
                  <a:schemeClr val="tx1"/>
                </a:solidFill>
                <a:effectLst/>
                <a:latin typeface="+mn-lt"/>
                <a:ea typeface="+mn-ea"/>
                <a:cs typeface="+mn-cs"/>
                <a:hlinkClick r:id="rId3"/>
              </a:rPr>
              <a:t>Izložu un azartspēļu uzraudzības inspekciju</a:t>
            </a:r>
            <a:r>
              <a:rPr lang="lv-LV" b="0" i="0" kern="1200" dirty="0">
                <a:solidFill>
                  <a:schemeClr val="tx1"/>
                </a:solidFill>
                <a:effectLst/>
                <a:latin typeface="+mn-lt"/>
                <a:ea typeface="+mn-ea"/>
                <a:cs typeface="+mn-cs"/>
              </a:rPr>
              <a:t> pa publiski pieejamo tālruņa numuru un precizē neskaidros jautājumus. </a:t>
            </a:r>
          </a:p>
          <a:p>
            <a:pPr marL="342900" indent="-342900">
              <a:buFont typeface="Arial" panose="020B0604020202020204" pitchFamily="34" charset="0"/>
              <a:buChar char="•"/>
            </a:pPr>
            <a:r>
              <a:rPr lang="lv-LV" b="0" i="0" kern="1200" dirty="0">
                <a:solidFill>
                  <a:schemeClr val="tx1"/>
                </a:solidFill>
                <a:effectLst/>
                <a:latin typeface="+mn-lt"/>
                <a:ea typeface="+mn-ea"/>
                <a:cs typeface="+mn-cs"/>
              </a:rPr>
              <a:t>Neatver tiešsaistes adresi un neinstalē saņemtos pielikumus. </a:t>
            </a:r>
          </a:p>
          <a:p>
            <a:pPr marL="342900" indent="-342900">
              <a:buFont typeface="Arial" panose="020B0604020202020204" pitchFamily="34" charset="0"/>
              <a:buChar char="•"/>
            </a:pPr>
            <a:r>
              <a:rPr lang="lv-LV" b="0" i="0" kern="1200" dirty="0">
                <a:solidFill>
                  <a:schemeClr val="tx1"/>
                </a:solidFill>
                <a:effectLst/>
                <a:latin typeface="+mn-lt"/>
                <a:ea typeface="+mn-ea"/>
                <a:cs typeface="+mn-cs"/>
              </a:rPr>
              <a:t>Neveic maksājumus, ja tādi tiek pieprasīti.</a:t>
            </a:r>
          </a:p>
          <a:p>
            <a:endParaRPr lang="lv-LV" sz="2000" b="0" i="0" kern="1200" dirty="0">
              <a:solidFill>
                <a:schemeClr val="tx1"/>
              </a:solidFill>
              <a:effectLst/>
              <a:latin typeface="+mn-lt"/>
              <a:ea typeface="+mn-ea"/>
              <a:cs typeface="+mn-cs"/>
            </a:endParaRPr>
          </a:p>
          <a:p>
            <a:endParaRPr lang="lv-LV" sz="2000" dirty="0"/>
          </a:p>
        </p:txBody>
      </p:sp>
      <p:pic>
        <p:nvPicPr>
          <p:cNvPr id="8" name="Attēls 7">
            <a:extLst>
              <a:ext uri="{FF2B5EF4-FFF2-40B4-BE49-F238E27FC236}">
                <a16:creationId xmlns:a16="http://schemas.microsoft.com/office/drawing/2014/main" id="{23FDED11-64DA-3E4D-1582-0D6B74195BFA}"/>
              </a:ext>
            </a:extLst>
          </p:cNvPr>
          <p:cNvPicPr>
            <a:picLocks noChangeAspect="1"/>
          </p:cNvPicPr>
          <p:nvPr/>
        </p:nvPicPr>
        <p:blipFill>
          <a:blip r:embed="rId4"/>
          <a:stretch>
            <a:fillRect/>
          </a:stretch>
        </p:blipFill>
        <p:spPr>
          <a:xfrm>
            <a:off x="5616760" y="0"/>
            <a:ext cx="3318388" cy="6858000"/>
          </a:xfrm>
          <a:prstGeom prst="rect">
            <a:avLst/>
          </a:prstGeom>
        </p:spPr>
      </p:pic>
      <p:pic>
        <p:nvPicPr>
          <p:cNvPr id="9" name="Attēls 9">
            <a:extLst>
              <a:ext uri="{FF2B5EF4-FFF2-40B4-BE49-F238E27FC236}">
                <a16:creationId xmlns:a16="http://schemas.microsoft.com/office/drawing/2014/main" id="{F0FEB36B-D1C1-54F1-3437-719F43DA7AF6}"/>
              </a:ext>
            </a:extLst>
          </p:cNvPr>
          <p:cNvPicPr>
            <a:picLocks noChangeAspect="1"/>
          </p:cNvPicPr>
          <p:nvPr/>
        </p:nvPicPr>
        <p:blipFill>
          <a:blip r:embed="rId5"/>
          <a:stretch>
            <a:fillRect/>
          </a:stretch>
        </p:blipFill>
        <p:spPr>
          <a:xfrm>
            <a:off x="8935148" y="0"/>
            <a:ext cx="3256852" cy="6858000"/>
          </a:xfrm>
          <a:prstGeom prst="rect">
            <a:avLst/>
          </a:prstGeom>
        </p:spPr>
      </p:pic>
    </p:spTree>
    <p:extLst>
      <p:ext uri="{BB962C8B-B14F-4D97-AF65-F5344CB8AC3E}">
        <p14:creationId xmlns:p14="http://schemas.microsoft.com/office/powerpoint/2010/main" val="2382124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0AB7D8-FAA9-4AAD-8B5E-EAD2161221DD}"/>
              </a:ext>
            </a:extLst>
          </p:cNvPr>
          <p:cNvSpPr>
            <a:spLocks noGrp="1"/>
          </p:cNvSpPr>
          <p:nvPr>
            <p:ph type="sldNum" sz="quarter" idx="11"/>
          </p:nvPr>
        </p:nvSpPr>
        <p:spPr/>
        <p:txBody>
          <a:bodyPr/>
          <a:lstStyle/>
          <a:p>
            <a:fld id="{0C9F65A0-2F09-4141-8FCD-F0391BF63056}" type="slidenum">
              <a:rPr lang="lv-LV" smtClean="0"/>
              <a:pPr/>
              <a:t>21</a:t>
            </a:fld>
            <a:endParaRPr lang="lv-LV"/>
          </a:p>
        </p:txBody>
      </p:sp>
      <p:sp>
        <p:nvSpPr>
          <p:cNvPr id="4" name="TextBox 3">
            <a:extLst>
              <a:ext uri="{FF2B5EF4-FFF2-40B4-BE49-F238E27FC236}">
                <a16:creationId xmlns:a16="http://schemas.microsoft.com/office/drawing/2014/main" id="{A03EE99E-A6D0-46F4-9B55-D86577CDB9A0}"/>
              </a:ext>
            </a:extLst>
          </p:cNvPr>
          <p:cNvSpPr txBox="1"/>
          <p:nvPr/>
        </p:nvSpPr>
        <p:spPr>
          <a:xfrm>
            <a:off x="280800" y="479502"/>
            <a:ext cx="7137768" cy="6432530"/>
          </a:xfrm>
          <a:prstGeom prst="rect">
            <a:avLst/>
          </a:prstGeom>
          <a:noFill/>
        </p:spPr>
        <p:txBody>
          <a:bodyPr wrap="square" rtlCol="0">
            <a:spAutoFit/>
          </a:bodyPr>
          <a:lstStyle/>
          <a:p>
            <a:r>
              <a:rPr lang="lv-LV" sz="3600" b="1" u="sng" dirty="0">
                <a:latin typeface="+mj-lt"/>
                <a:ea typeface="+mj-ea"/>
                <a:cs typeface="+mj-cs"/>
              </a:rPr>
              <a:t>Romantiskā krāpšana</a:t>
            </a:r>
          </a:p>
          <a:p>
            <a:endParaRPr lang="lv-LV" sz="2000" b="1" dirty="0"/>
          </a:p>
          <a:p>
            <a:r>
              <a:rPr lang="lv-LV" sz="2000" b="1" dirty="0"/>
              <a:t>Kā tas notiek?</a:t>
            </a:r>
          </a:p>
          <a:p>
            <a:endParaRPr lang="lv-LV" sz="2000" b="1" dirty="0"/>
          </a:p>
          <a:p>
            <a:pPr marL="285750" indent="-285750">
              <a:buFont typeface="Arial" panose="020B0604020202020204" pitchFamily="34" charset="0"/>
              <a:buChar char="•"/>
            </a:pPr>
            <a:r>
              <a:rPr lang="lv-LV" dirty="0"/>
              <a:t>Iepazīšanās ar svešinieku sociālajos tīklos.</a:t>
            </a:r>
          </a:p>
          <a:p>
            <a:pPr marL="285750" indent="-285750">
              <a:buFont typeface="Arial" panose="020B0604020202020204" pitchFamily="34" charset="0"/>
              <a:buChar char="•"/>
            </a:pPr>
            <a:r>
              <a:rPr lang="lv-LV" dirty="0"/>
              <a:t>Tiek panākta uzticēšanās – upuri lielākoties paši pārskaita naudas summas.</a:t>
            </a:r>
          </a:p>
          <a:p>
            <a:pPr marL="285750" indent="-285750">
              <a:buFont typeface="Arial" panose="020B0604020202020204" pitchFamily="34" charset="0"/>
              <a:buChar char="•"/>
            </a:pPr>
            <a:r>
              <a:rPr lang="lv-LV" dirty="0"/>
              <a:t>Ne tikai izkrāpta nauda, bet arī šantāža.</a:t>
            </a:r>
          </a:p>
          <a:p>
            <a:endParaRPr lang="lv-LV" sz="2000" dirty="0"/>
          </a:p>
          <a:p>
            <a:r>
              <a:rPr lang="lv-LV" sz="2000" b="1" dirty="0"/>
              <a:t>Kā sevi pasargāt?</a:t>
            </a:r>
          </a:p>
          <a:p>
            <a:endParaRPr lang="lv-LV" sz="2000" b="1" dirty="0"/>
          </a:p>
          <a:p>
            <a:pPr marL="285750" indent="-285750">
              <a:buFont typeface="Arial" panose="020B0604020202020204" pitchFamily="34" charset="0"/>
              <a:buChar char="•"/>
            </a:pPr>
            <a:r>
              <a:rPr lang="lv-LV" dirty="0"/>
              <a:t>Neatklāj savus datus – nedalies ar saviem bankas datiem, nenosauc un neievadi tos.</a:t>
            </a:r>
          </a:p>
          <a:p>
            <a:pPr marL="285750" indent="-285750">
              <a:buFont typeface="Arial" panose="020B0604020202020204" pitchFamily="34" charset="0"/>
              <a:buChar char="•"/>
            </a:pPr>
            <a:r>
              <a:rPr lang="lv-LV" dirty="0"/>
              <a:t>Sargi savu privātumu – nesūti savas privātās fotogrāfijas, kuras var izmantot, lai tevi šantažētu.</a:t>
            </a:r>
          </a:p>
          <a:p>
            <a:pPr marL="285750" indent="-285750">
              <a:buFont typeface="Arial" panose="020B0604020202020204" pitchFamily="34" charset="0"/>
              <a:buChar char="•"/>
            </a:pPr>
            <a:r>
              <a:rPr lang="lv-LV" dirty="0"/>
              <a:t>Neļaujies emocionālai rīcībai – nepārskaiti naudu un neaizņemies naudu citas personas dēļ, lai tai palīdzētu.</a:t>
            </a:r>
          </a:p>
          <a:p>
            <a:pPr marL="285750" indent="-285750">
              <a:buFont typeface="Arial" panose="020B0604020202020204" pitchFamily="34" charset="0"/>
              <a:buChar char="•"/>
            </a:pPr>
            <a:r>
              <a:rPr lang="lv-LV" dirty="0"/>
              <a:t>Pārbaudi informāciju un, ja nepieciešams, ziņo policijai un savai bankai.</a:t>
            </a:r>
            <a:br>
              <a:rPr lang="lv-LV" sz="2000" dirty="0"/>
            </a:br>
            <a:br>
              <a:rPr lang="lv-LV" sz="2000" dirty="0"/>
            </a:br>
            <a:endParaRPr lang="lv-LV" sz="2000" dirty="0"/>
          </a:p>
        </p:txBody>
      </p:sp>
      <p:pic>
        <p:nvPicPr>
          <p:cNvPr id="8194" name="Picture 2" descr="The Tinder Swindler (2022) - IMDb">
            <a:extLst>
              <a:ext uri="{FF2B5EF4-FFF2-40B4-BE49-F238E27FC236}">
                <a16:creationId xmlns:a16="http://schemas.microsoft.com/office/drawing/2014/main" id="{3F183D20-5DFA-4696-B911-06AB3F674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1833" y="0"/>
            <a:ext cx="4630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382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pcakes and love letter">
            <a:extLst>
              <a:ext uri="{FF2B5EF4-FFF2-40B4-BE49-F238E27FC236}">
                <a16:creationId xmlns:a16="http://schemas.microsoft.com/office/drawing/2014/main" id="{41D3CAEA-3D7B-A60A-1D0B-A501AF87BE35}"/>
              </a:ext>
            </a:extLst>
          </p:cNvPr>
          <p:cNvPicPr>
            <a:picLocks noChangeAspect="1"/>
          </p:cNvPicPr>
          <p:nvPr/>
        </p:nvPicPr>
        <p:blipFill>
          <a:blip r:embed="rId5">
            <a:extLst>
              <a:ext uri="{28A0092B-C50C-407E-A947-70E740481C1C}">
                <a14:useLocalDpi xmlns:a14="http://schemas.microsoft.com/office/drawing/2010/main" val="0"/>
              </a:ext>
            </a:extLst>
          </a:blip>
          <a:srcRect l="18701" r="18701"/>
          <a:stretch/>
        </p:blipFill>
        <p:spPr>
          <a:xfrm>
            <a:off x="0" y="2391332"/>
            <a:ext cx="4194629" cy="4466667"/>
          </a:xfrm>
          <a:prstGeom prst="rect">
            <a:avLst/>
          </a:prstGeom>
        </p:spPr>
      </p:pic>
      <p:sp>
        <p:nvSpPr>
          <p:cNvPr id="2" name="Slaida numura vietturis 1">
            <a:extLst>
              <a:ext uri="{FF2B5EF4-FFF2-40B4-BE49-F238E27FC236}">
                <a16:creationId xmlns:a16="http://schemas.microsoft.com/office/drawing/2014/main" id="{3D0871D8-2397-A91A-A847-24E2798F7CA7}"/>
              </a:ext>
            </a:extLst>
          </p:cNvPr>
          <p:cNvSpPr>
            <a:spLocks noGrp="1"/>
          </p:cNvSpPr>
          <p:nvPr>
            <p:ph type="sldNum" sz="quarter" idx="11"/>
          </p:nvPr>
        </p:nvSpPr>
        <p:spPr/>
        <p:txBody>
          <a:bodyPr/>
          <a:lstStyle/>
          <a:p>
            <a:fld id="{0C9F65A0-2F09-4141-8FCD-F0391BF63056}" type="slidenum">
              <a:rPr lang="lv-LV" smtClean="0"/>
              <a:pPr/>
              <a:t>22</a:t>
            </a:fld>
            <a:endParaRPr lang="lv-LV" dirty="0"/>
          </a:p>
        </p:txBody>
      </p:sp>
      <p:sp>
        <p:nvSpPr>
          <p:cNvPr id="3" name="Virsraksts 2">
            <a:extLst>
              <a:ext uri="{FF2B5EF4-FFF2-40B4-BE49-F238E27FC236}">
                <a16:creationId xmlns:a16="http://schemas.microsoft.com/office/drawing/2014/main" id="{10C99D0D-9D99-7E90-7518-D9A4B4240E10}"/>
              </a:ext>
            </a:extLst>
          </p:cNvPr>
          <p:cNvSpPr>
            <a:spLocks noGrp="1"/>
          </p:cNvSpPr>
          <p:nvPr>
            <p:ph type="title"/>
          </p:nvPr>
        </p:nvSpPr>
        <p:spPr>
          <a:xfrm>
            <a:off x="648000" y="0"/>
            <a:ext cx="10515600" cy="1570535"/>
          </a:xfrm>
        </p:spPr>
        <p:txBody>
          <a:bodyPr/>
          <a:lstStyle/>
          <a:p>
            <a:br>
              <a:rPr lang="lv-LV" sz="3600" dirty="0"/>
            </a:br>
            <a:r>
              <a:rPr lang="lv-LV" sz="3600" dirty="0"/>
              <a:t>Noklausies audio stāstu!</a:t>
            </a:r>
            <a:br>
              <a:rPr lang="lv-LV" sz="3600" dirty="0"/>
            </a:br>
            <a:r>
              <a:rPr lang="lv-LV" sz="2400" dirty="0"/>
              <a:t>Kas liecina, ka tā ir krāpniecība?</a:t>
            </a:r>
            <a:br>
              <a:rPr lang="lv-LV" sz="2400" dirty="0"/>
            </a:br>
            <a:r>
              <a:rPr lang="lv-LV" sz="2400" dirty="0"/>
              <a:t>Ko nevajadzētu un ko vajadzētu darīt?</a:t>
            </a:r>
          </a:p>
        </p:txBody>
      </p:sp>
      <p:pic>
        <p:nvPicPr>
          <p:cNvPr id="10" name="Grafika 9">
            <a:extLst>
              <a:ext uri="{FF2B5EF4-FFF2-40B4-BE49-F238E27FC236}">
                <a16:creationId xmlns:a16="http://schemas.microsoft.com/office/drawing/2014/main" id="{BDD3894B-653B-11CF-440E-56B646E118F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18802" y="6231672"/>
            <a:ext cx="1017867" cy="360000"/>
          </a:xfrm>
          <a:prstGeom prst="rect">
            <a:avLst/>
          </a:prstGeom>
        </p:spPr>
      </p:pic>
      <p:pic>
        <p:nvPicPr>
          <p:cNvPr id="4" name="15 Romantiskā krāpniecība - mammas kredītkarte ">
            <a:hlinkClick r:id="" action="ppaction://media"/>
            <a:extLst>
              <a:ext uri="{FF2B5EF4-FFF2-40B4-BE49-F238E27FC236}">
                <a16:creationId xmlns:a16="http://schemas.microsoft.com/office/drawing/2014/main" id="{EE635BAE-FE00-B767-D148-70FAC22E21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3307465"/>
            <a:ext cx="1980000" cy="1980000"/>
          </a:xfrm>
          <a:prstGeom prst="rect">
            <a:avLst/>
          </a:prstGeom>
        </p:spPr>
      </p:pic>
    </p:spTree>
    <p:extLst>
      <p:ext uri="{BB962C8B-B14F-4D97-AF65-F5344CB8AC3E}">
        <p14:creationId xmlns:p14="http://schemas.microsoft.com/office/powerpoint/2010/main" val="124046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aida numura vietturis 15">
            <a:extLst>
              <a:ext uri="{FF2B5EF4-FFF2-40B4-BE49-F238E27FC236}">
                <a16:creationId xmlns:a16="http://schemas.microsoft.com/office/drawing/2014/main" id="{C4C8D520-65E0-2888-7BE7-6C98F2E0C3A2}"/>
              </a:ext>
            </a:extLst>
          </p:cNvPr>
          <p:cNvSpPr>
            <a:spLocks noGrp="1"/>
          </p:cNvSpPr>
          <p:nvPr>
            <p:ph type="sldNum" sz="quarter" idx="11"/>
          </p:nvPr>
        </p:nvSpPr>
        <p:spPr/>
        <p:txBody>
          <a:bodyPr/>
          <a:lstStyle/>
          <a:p>
            <a:fld id="{712B737D-8E28-4713-A82C-8BA69049BAD4}" type="slidenum">
              <a:rPr lang="lv-LV" smtClean="0"/>
              <a:pPr/>
              <a:t>23</a:t>
            </a:fld>
            <a:endParaRPr lang="lv-LV"/>
          </a:p>
        </p:txBody>
      </p:sp>
      <p:sp>
        <p:nvSpPr>
          <p:cNvPr id="11" name="Virsraksts 10">
            <a:extLst>
              <a:ext uri="{FF2B5EF4-FFF2-40B4-BE49-F238E27FC236}">
                <a16:creationId xmlns:a16="http://schemas.microsoft.com/office/drawing/2014/main" id="{805F075B-DF40-E900-825C-756D2D535A15}"/>
              </a:ext>
            </a:extLst>
          </p:cNvPr>
          <p:cNvSpPr>
            <a:spLocks noGrp="1"/>
          </p:cNvSpPr>
          <p:nvPr>
            <p:ph type="title"/>
          </p:nvPr>
        </p:nvSpPr>
        <p:spPr>
          <a:xfrm>
            <a:off x="648000" y="810237"/>
            <a:ext cx="5251355" cy="719386"/>
          </a:xfrm>
        </p:spPr>
        <p:txBody>
          <a:bodyPr/>
          <a:lstStyle/>
          <a:p>
            <a:r>
              <a:rPr lang="lv-LV" sz="3600" dirty="0"/>
              <a:t>Kā sevi pasargāt?</a:t>
            </a:r>
          </a:p>
        </p:txBody>
      </p:sp>
      <p:sp>
        <p:nvSpPr>
          <p:cNvPr id="14" name="Ovāls 13">
            <a:extLst>
              <a:ext uri="{FF2B5EF4-FFF2-40B4-BE49-F238E27FC236}">
                <a16:creationId xmlns:a16="http://schemas.microsoft.com/office/drawing/2014/main" id="{435A763E-3ADE-E320-EFA2-CA53785D1139}"/>
              </a:ext>
            </a:extLst>
          </p:cNvPr>
          <p:cNvSpPr>
            <a:spLocks noChangeAspect="1"/>
          </p:cNvSpPr>
          <p:nvPr/>
        </p:nvSpPr>
        <p:spPr>
          <a:xfrm>
            <a:off x="9402042" y="2042765"/>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15" name="TextBox 14">
            <a:extLst>
              <a:ext uri="{FF2B5EF4-FFF2-40B4-BE49-F238E27FC236}">
                <a16:creationId xmlns:a16="http://schemas.microsoft.com/office/drawing/2014/main" id="{EA7B1DAA-F4EC-FF92-185F-CA142433DCAF}"/>
              </a:ext>
            </a:extLst>
          </p:cNvPr>
          <p:cNvSpPr txBox="1"/>
          <p:nvPr/>
        </p:nvSpPr>
        <p:spPr>
          <a:xfrm>
            <a:off x="8122048" y="3171358"/>
            <a:ext cx="4069952" cy="923330"/>
          </a:xfrm>
          <a:prstGeom prst="rect">
            <a:avLst/>
          </a:prstGeom>
          <a:noFill/>
        </p:spPr>
        <p:txBody>
          <a:bodyPr wrap="square" rtlCol="0">
            <a:spAutoFit/>
          </a:bodyPr>
          <a:lstStyle/>
          <a:p>
            <a:pPr algn="ctr"/>
            <a:r>
              <a:rPr lang="lv-LV" dirty="0"/>
              <a:t>Neapstiprini darījumu, kuru neesi pats uzsācis (maksājumi, internetbanka)</a:t>
            </a:r>
          </a:p>
        </p:txBody>
      </p:sp>
      <p:pic>
        <p:nvPicPr>
          <p:cNvPr id="17" name="Grafika 16" descr="Checkmark outline">
            <a:extLst>
              <a:ext uri="{FF2B5EF4-FFF2-40B4-BE49-F238E27FC236}">
                <a16:creationId xmlns:a16="http://schemas.microsoft.com/office/drawing/2014/main" id="{03DBD36C-A892-B9B8-51C7-E3526637040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29823" y="2151958"/>
            <a:ext cx="835767" cy="835767"/>
          </a:xfrm>
          <a:prstGeom prst="rect">
            <a:avLst/>
          </a:prstGeom>
        </p:spPr>
      </p:pic>
      <p:sp>
        <p:nvSpPr>
          <p:cNvPr id="19" name="Ovāls 18">
            <a:extLst>
              <a:ext uri="{FF2B5EF4-FFF2-40B4-BE49-F238E27FC236}">
                <a16:creationId xmlns:a16="http://schemas.microsoft.com/office/drawing/2014/main" id="{00927852-32D6-BA21-816E-45128781A42C}"/>
              </a:ext>
            </a:extLst>
          </p:cNvPr>
          <p:cNvSpPr>
            <a:spLocks noChangeAspect="1"/>
          </p:cNvSpPr>
          <p:nvPr/>
        </p:nvSpPr>
        <p:spPr>
          <a:xfrm>
            <a:off x="9402042" y="4062233"/>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0" name="TextBox 19">
            <a:extLst>
              <a:ext uri="{FF2B5EF4-FFF2-40B4-BE49-F238E27FC236}">
                <a16:creationId xmlns:a16="http://schemas.microsoft.com/office/drawing/2014/main" id="{62AB2073-685D-8A69-4CFB-133ADB772FE9}"/>
              </a:ext>
            </a:extLst>
          </p:cNvPr>
          <p:cNvSpPr txBox="1"/>
          <p:nvPr/>
        </p:nvSpPr>
        <p:spPr>
          <a:xfrm>
            <a:off x="8361566" y="5187734"/>
            <a:ext cx="3140475" cy="646331"/>
          </a:xfrm>
          <a:prstGeom prst="rect">
            <a:avLst/>
          </a:prstGeom>
          <a:noFill/>
        </p:spPr>
        <p:txBody>
          <a:bodyPr wrap="square" rtlCol="0">
            <a:spAutoFit/>
          </a:bodyPr>
          <a:lstStyle/>
          <a:p>
            <a:pPr algn="ctr"/>
            <a:r>
              <a:rPr lang="en-US" dirty="0" err="1"/>
              <a:t>Lūgt</a:t>
            </a:r>
            <a:r>
              <a:rPr lang="en-US" dirty="0"/>
              <a:t> </a:t>
            </a:r>
            <a:r>
              <a:rPr lang="en-US" dirty="0" err="1"/>
              <a:t>uzticamu</a:t>
            </a:r>
            <a:r>
              <a:rPr lang="en-US" dirty="0"/>
              <a:t> </a:t>
            </a:r>
            <a:r>
              <a:rPr lang="en-US" dirty="0" err="1"/>
              <a:t>cilvēku</a:t>
            </a:r>
            <a:r>
              <a:rPr lang="en-US" dirty="0"/>
              <a:t> </a:t>
            </a:r>
            <a:r>
              <a:rPr lang="en-US" dirty="0" err="1"/>
              <a:t>vai</a:t>
            </a:r>
            <a:r>
              <a:rPr lang="en-US" dirty="0"/>
              <a:t> </a:t>
            </a:r>
            <a:r>
              <a:rPr lang="en-US" dirty="0" err="1"/>
              <a:t>savas</a:t>
            </a:r>
            <a:r>
              <a:rPr lang="en-US" dirty="0"/>
              <a:t> </a:t>
            </a:r>
            <a:r>
              <a:rPr lang="en-US" dirty="0" err="1"/>
              <a:t>bankas</a:t>
            </a:r>
            <a:r>
              <a:rPr lang="en-US" dirty="0"/>
              <a:t> </a:t>
            </a:r>
            <a:r>
              <a:rPr lang="en-US" dirty="0" err="1"/>
              <a:t>palīdzību</a:t>
            </a:r>
            <a:endParaRPr lang="en-US" dirty="0"/>
          </a:p>
        </p:txBody>
      </p:sp>
      <p:pic>
        <p:nvPicPr>
          <p:cNvPr id="40" name="Grafika 39" descr="Open hand outline">
            <a:extLst>
              <a:ext uri="{FF2B5EF4-FFF2-40B4-BE49-F238E27FC236}">
                <a16:creationId xmlns:a16="http://schemas.microsoft.com/office/drawing/2014/main" id="{17F45BD5-2DCA-508D-03A6-80C2B26BABC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523359" y="4192274"/>
            <a:ext cx="792000" cy="792000"/>
          </a:xfrm>
          <a:prstGeom prst="rect">
            <a:avLst/>
          </a:prstGeom>
        </p:spPr>
      </p:pic>
      <p:sp>
        <p:nvSpPr>
          <p:cNvPr id="4" name="Ovāls 3">
            <a:extLst>
              <a:ext uri="{FF2B5EF4-FFF2-40B4-BE49-F238E27FC236}">
                <a16:creationId xmlns:a16="http://schemas.microsoft.com/office/drawing/2014/main" id="{2BE13056-9004-C06E-257C-30D240E85EED}"/>
              </a:ext>
            </a:extLst>
          </p:cNvPr>
          <p:cNvSpPr>
            <a:spLocks noChangeAspect="1"/>
          </p:cNvSpPr>
          <p:nvPr/>
        </p:nvSpPr>
        <p:spPr>
          <a:xfrm>
            <a:off x="5590091" y="2097759"/>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5" name="TextBox 4">
            <a:extLst>
              <a:ext uri="{FF2B5EF4-FFF2-40B4-BE49-F238E27FC236}">
                <a16:creationId xmlns:a16="http://schemas.microsoft.com/office/drawing/2014/main" id="{11938AFD-4966-E2A0-44D8-BE9B515D1341}"/>
              </a:ext>
            </a:extLst>
          </p:cNvPr>
          <p:cNvSpPr txBox="1"/>
          <p:nvPr/>
        </p:nvSpPr>
        <p:spPr>
          <a:xfrm>
            <a:off x="3836895" y="3171358"/>
            <a:ext cx="4524672" cy="923330"/>
          </a:xfrm>
          <a:prstGeom prst="rect">
            <a:avLst/>
          </a:prstGeom>
          <a:noFill/>
        </p:spPr>
        <p:txBody>
          <a:bodyPr wrap="square" rtlCol="0">
            <a:spAutoFit/>
          </a:bodyPr>
          <a:lstStyle/>
          <a:p>
            <a:pPr algn="ctr"/>
            <a:r>
              <a:rPr lang="lv-LV" dirty="0"/>
              <a:t>Nekad nedalies ar savu internetbankas lietotāja numuru, PIN kodiem vai kartes informāciju</a:t>
            </a:r>
          </a:p>
        </p:txBody>
      </p:sp>
      <p:pic>
        <p:nvPicPr>
          <p:cNvPr id="18" name="Grafika 17" descr="Credit card outline">
            <a:extLst>
              <a:ext uri="{FF2B5EF4-FFF2-40B4-BE49-F238E27FC236}">
                <a16:creationId xmlns:a16="http://schemas.microsoft.com/office/drawing/2014/main" id="{5154A6D9-A4C8-1854-387A-B4A0E614056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716106" y="2189947"/>
            <a:ext cx="759788" cy="759788"/>
          </a:xfrm>
          <a:prstGeom prst="rect">
            <a:avLst/>
          </a:prstGeom>
        </p:spPr>
      </p:pic>
      <p:sp>
        <p:nvSpPr>
          <p:cNvPr id="21" name="Ovāls 20">
            <a:extLst>
              <a:ext uri="{FF2B5EF4-FFF2-40B4-BE49-F238E27FC236}">
                <a16:creationId xmlns:a16="http://schemas.microsoft.com/office/drawing/2014/main" id="{5EEE2828-76C8-8FF6-67C4-E5DD101DA803}"/>
              </a:ext>
            </a:extLst>
          </p:cNvPr>
          <p:cNvSpPr>
            <a:spLocks noChangeAspect="1"/>
          </p:cNvSpPr>
          <p:nvPr/>
        </p:nvSpPr>
        <p:spPr>
          <a:xfrm>
            <a:off x="5566238" y="4062233"/>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8" name="TextBox 27">
            <a:extLst>
              <a:ext uri="{FF2B5EF4-FFF2-40B4-BE49-F238E27FC236}">
                <a16:creationId xmlns:a16="http://schemas.microsoft.com/office/drawing/2014/main" id="{BFF6F3DD-5289-E610-6D8D-06F1FE01123D}"/>
              </a:ext>
            </a:extLst>
          </p:cNvPr>
          <p:cNvSpPr txBox="1"/>
          <p:nvPr/>
        </p:nvSpPr>
        <p:spPr>
          <a:xfrm>
            <a:off x="4182386" y="5187734"/>
            <a:ext cx="3816626" cy="646331"/>
          </a:xfrm>
          <a:prstGeom prst="rect">
            <a:avLst/>
          </a:prstGeom>
          <a:noFill/>
        </p:spPr>
        <p:txBody>
          <a:bodyPr wrap="square" rtlCol="0">
            <a:spAutoFit/>
          </a:bodyPr>
          <a:lstStyle/>
          <a:p>
            <a:pPr algn="ctr"/>
            <a:r>
              <a:rPr lang="lv-LV" dirty="0"/>
              <a:t>Vienmēr pārbaudi saņemto informāciju</a:t>
            </a:r>
            <a:endParaRPr lang="en-US" dirty="0"/>
          </a:p>
        </p:txBody>
      </p:sp>
      <p:pic>
        <p:nvPicPr>
          <p:cNvPr id="30" name="Grafika 29" descr="Information outline">
            <a:extLst>
              <a:ext uri="{FF2B5EF4-FFF2-40B4-BE49-F238E27FC236}">
                <a16:creationId xmlns:a16="http://schemas.microsoft.com/office/drawing/2014/main" id="{F3B78124-2C3C-8549-A1C2-FE503BB8517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695506" y="4160470"/>
            <a:ext cx="843322" cy="843322"/>
          </a:xfrm>
          <a:prstGeom prst="rect">
            <a:avLst/>
          </a:prstGeom>
        </p:spPr>
      </p:pic>
      <p:sp>
        <p:nvSpPr>
          <p:cNvPr id="31" name="Ovāls 30">
            <a:extLst>
              <a:ext uri="{FF2B5EF4-FFF2-40B4-BE49-F238E27FC236}">
                <a16:creationId xmlns:a16="http://schemas.microsoft.com/office/drawing/2014/main" id="{B3559D5D-ECC1-2189-ECCC-E49A2581BFB7}"/>
              </a:ext>
            </a:extLst>
          </p:cNvPr>
          <p:cNvSpPr>
            <a:spLocks noChangeAspect="1"/>
          </p:cNvSpPr>
          <p:nvPr/>
        </p:nvSpPr>
        <p:spPr>
          <a:xfrm>
            <a:off x="1919920" y="2077431"/>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2" name="TextBox 31">
            <a:extLst>
              <a:ext uri="{FF2B5EF4-FFF2-40B4-BE49-F238E27FC236}">
                <a16:creationId xmlns:a16="http://schemas.microsoft.com/office/drawing/2014/main" id="{1DBE0EA1-D917-DF4F-8043-3594A38BF0E1}"/>
              </a:ext>
            </a:extLst>
          </p:cNvPr>
          <p:cNvSpPr txBox="1"/>
          <p:nvPr/>
        </p:nvSpPr>
        <p:spPr>
          <a:xfrm>
            <a:off x="852317" y="3171358"/>
            <a:ext cx="3140475" cy="646331"/>
          </a:xfrm>
          <a:prstGeom prst="rect">
            <a:avLst/>
          </a:prstGeom>
          <a:noFill/>
        </p:spPr>
        <p:txBody>
          <a:bodyPr wrap="square" rtlCol="0">
            <a:spAutoFit/>
          </a:bodyPr>
          <a:lstStyle/>
          <a:p>
            <a:pPr algn="ctr"/>
            <a:r>
              <a:rPr lang="lv-LV" dirty="0"/>
              <a:t>Pārtrauc sarunu, ja rodas aizdomas</a:t>
            </a:r>
            <a:endParaRPr lang="pl-PL" dirty="0"/>
          </a:p>
        </p:txBody>
      </p:sp>
      <p:pic>
        <p:nvPicPr>
          <p:cNvPr id="33" name="Grafika 32" descr="Speaker phone outline">
            <a:extLst>
              <a:ext uri="{FF2B5EF4-FFF2-40B4-BE49-F238E27FC236}">
                <a16:creationId xmlns:a16="http://schemas.microsoft.com/office/drawing/2014/main" id="{7464A393-D6EB-F6FE-FC29-5FF5DA8E6A1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042661" y="2189947"/>
            <a:ext cx="759788" cy="759788"/>
          </a:xfrm>
          <a:prstGeom prst="rect">
            <a:avLst/>
          </a:prstGeom>
        </p:spPr>
      </p:pic>
      <p:sp>
        <p:nvSpPr>
          <p:cNvPr id="34" name="Ovāls 33">
            <a:extLst>
              <a:ext uri="{FF2B5EF4-FFF2-40B4-BE49-F238E27FC236}">
                <a16:creationId xmlns:a16="http://schemas.microsoft.com/office/drawing/2014/main" id="{EB88F1D7-452B-E1B4-5606-68C4F09B32D5}"/>
              </a:ext>
            </a:extLst>
          </p:cNvPr>
          <p:cNvSpPr>
            <a:spLocks noChangeAspect="1"/>
          </p:cNvSpPr>
          <p:nvPr/>
        </p:nvSpPr>
        <p:spPr>
          <a:xfrm>
            <a:off x="1919920" y="4118236"/>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7" name="TextBox 36">
            <a:extLst>
              <a:ext uri="{FF2B5EF4-FFF2-40B4-BE49-F238E27FC236}">
                <a16:creationId xmlns:a16="http://schemas.microsoft.com/office/drawing/2014/main" id="{170B44D8-4059-2DA2-9CB0-0991D058F864}"/>
              </a:ext>
            </a:extLst>
          </p:cNvPr>
          <p:cNvSpPr txBox="1"/>
          <p:nvPr/>
        </p:nvSpPr>
        <p:spPr>
          <a:xfrm>
            <a:off x="522000" y="5195936"/>
            <a:ext cx="3816626" cy="646331"/>
          </a:xfrm>
          <a:prstGeom prst="rect">
            <a:avLst/>
          </a:prstGeom>
          <a:noFill/>
        </p:spPr>
        <p:txBody>
          <a:bodyPr wrap="square" rtlCol="0">
            <a:spAutoFit/>
          </a:bodyPr>
          <a:lstStyle/>
          <a:p>
            <a:pPr lvl="0" algn="ctr">
              <a:buClr>
                <a:srgbClr val="DD3325"/>
              </a:buClr>
              <a:defRPr/>
            </a:pPr>
            <a:r>
              <a:rPr lang="lv-LV" sz="1800" dirty="0">
                <a:solidFill>
                  <a:schemeClr val="dk1"/>
                </a:solidFill>
              </a:rPr>
              <a:t>Neievadīt Smart-ID,</a:t>
            </a:r>
            <a:br>
              <a:rPr lang="lv-LV" sz="1800" dirty="0">
                <a:solidFill>
                  <a:schemeClr val="dk1"/>
                </a:solidFill>
              </a:rPr>
            </a:br>
            <a:r>
              <a:rPr lang="lv-LV" sz="1800" dirty="0">
                <a:solidFill>
                  <a:schemeClr val="dk1"/>
                </a:solidFill>
              </a:rPr>
              <a:t>ja svešinieks to liek</a:t>
            </a:r>
            <a:endParaRPr lang="en-US" sz="1800" dirty="0">
              <a:solidFill>
                <a:schemeClr val="dk1"/>
              </a:solidFill>
            </a:endParaRPr>
          </a:p>
        </p:txBody>
      </p:sp>
      <p:pic>
        <p:nvPicPr>
          <p:cNvPr id="41" name="Grafika 40" descr="Programmer female outline">
            <a:extLst>
              <a:ext uri="{FF2B5EF4-FFF2-40B4-BE49-F238E27FC236}">
                <a16:creationId xmlns:a16="http://schemas.microsoft.com/office/drawing/2014/main" id="{42B869CC-8C62-FBC0-397B-ED695353D2B7}"/>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036541" y="4182901"/>
            <a:ext cx="766656" cy="766656"/>
          </a:xfrm>
          <a:prstGeom prst="rect">
            <a:avLst/>
          </a:prstGeom>
        </p:spPr>
      </p:pic>
      <p:pic>
        <p:nvPicPr>
          <p:cNvPr id="42" name="Grafika 41">
            <a:extLst>
              <a:ext uri="{FF2B5EF4-FFF2-40B4-BE49-F238E27FC236}">
                <a16:creationId xmlns:a16="http://schemas.microsoft.com/office/drawing/2014/main" id="{F4E5AF8A-15D6-F32A-E409-869B6C55F23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2462005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Virsraksts 11">
            <a:extLst>
              <a:ext uri="{FF2B5EF4-FFF2-40B4-BE49-F238E27FC236}">
                <a16:creationId xmlns:a16="http://schemas.microsoft.com/office/drawing/2014/main" id="{C921D3F5-F782-9A50-18BF-1580C078784A}"/>
              </a:ext>
            </a:extLst>
          </p:cNvPr>
          <p:cNvSpPr>
            <a:spLocks noGrp="1"/>
          </p:cNvSpPr>
          <p:nvPr>
            <p:ph type="ctrTitle"/>
          </p:nvPr>
        </p:nvSpPr>
        <p:spPr/>
        <p:txBody>
          <a:bodyPr/>
          <a:lstStyle/>
          <a:p>
            <a:r>
              <a:rPr lang="lv-LV" dirty="0"/>
              <a:t>Kur uzzināt vairāk?</a:t>
            </a:r>
          </a:p>
        </p:txBody>
      </p:sp>
      <p:sp>
        <p:nvSpPr>
          <p:cNvPr id="13" name="Teksta vietturis 12">
            <a:extLst>
              <a:ext uri="{FF2B5EF4-FFF2-40B4-BE49-F238E27FC236}">
                <a16:creationId xmlns:a16="http://schemas.microsoft.com/office/drawing/2014/main" id="{07CCEF37-5EB8-6D1A-6FF4-63348DB38E65}"/>
              </a:ext>
            </a:extLst>
          </p:cNvPr>
          <p:cNvSpPr>
            <a:spLocks noGrp="1"/>
          </p:cNvSpPr>
          <p:nvPr>
            <p:ph type="body" sz="quarter" idx="10"/>
          </p:nvPr>
        </p:nvSpPr>
        <p:spPr>
          <a:xfrm>
            <a:off x="1051021" y="5243359"/>
            <a:ext cx="3366599" cy="760413"/>
          </a:xfrm>
        </p:spPr>
        <p:txBody>
          <a:bodyPr/>
          <a:lstStyle/>
          <a:p>
            <a:r>
              <a:rPr lang="lv-LV" dirty="0" err="1"/>
              <a:t>Naudasskola.lv</a:t>
            </a:r>
            <a:endParaRPr lang="lv-LV" dirty="0"/>
          </a:p>
        </p:txBody>
      </p:sp>
      <p:sp>
        <p:nvSpPr>
          <p:cNvPr id="14" name="Teksta vietturis 13">
            <a:extLst>
              <a:ext uri="{FF2B5EF4-FFF2-40B4-BE49-F238E27FC236}">
                <a16:creationId xmlns:a16="http://schemas.microsoft.com/office/drawing/2014/main" id="{7B3412A7-E1DE-ADFE-6F4E-EC4C13FD3BA2}"/>
              </a:ext>
            </a:extLst>
          </p:cNvPr>
          <p:cNvSpPr>
            <a:spLocks noGrp="1"/>
          </p:cNvSpPr>
          <p:nvPr>
            <p:ph type="body" sz="quarter" idx="11"/>
          </p:nvPr>
        </p:nvSpPr>
        <p:spPr/>
        <p:txBody>
          <a:bodyPr/>
          <a:lstStyle/>
          <a:p>
            <a:r>
              <a:rPr lang="lv-LV" dirty="0"/>
              <a:t>Neuzkeries.lv</a:t>
            </a:r>
          </a:p>
        </p:txBody>
      </p:sp>
      <p:sp>
        <p:nvSpPr>
          <p:cNvPr id="15" name="Teksta vietturis 14">
            <a:extLst>
              <a:ext uri="{FF2B5EF4-FFF2-40B4-BE49-F238E27FC236}">
                <a16:creationId xmlns:a16="http://schemas.microsoft.com/office/drawing/2014/main" id="{FF736DDB-24AF-BD15-87F1-415D41EB4491}"/>
              </a:ext>
            </a:extLst>
          </p:cNvPr>
          <p:cNvSpPr>
            <a:spLocks noGrp="1"/>
          </p:cNvSpPr>
          <p:nvPr>
            <p:ph type="body" sz="quarter" idx="12"/>
          </p:nvPr>
        </p:nvSpPr>
        <p:spPr/>
        <p:txBody>
          <a:bodyPr/>
          <a:lstStyle/>
          <a:p>
            <a:r>
              <a:rPr lang="lv-LV" dirty="0"/>
              <a:t>Cert.lv</a:t>
            </a:r>
          </a:p>
        </p:txBody>
      </p:sp>
      <p:pic>
        <p:nvPicPr>
          <p:cNvPr id="20" name="Tiešsaistes attēla vietturis 19" descr="Internet outline">
            <a:extLst>
              <a:ext uri="{FF2B5EF4-FFF2-40B4-BE49-F238E27FC236}">
                <a16:creationId xmlns:a16="http://schemas.microsoft.com/office/drawing/2014/main" id="{A5A9F5EB-CF1E-8F7E-0878-42F290AD6011}"/>
              </a:ext>
            </a:extLst>
          </p:cNvPr>
          <p:cNvPicPr>
            <a:picLocks noGrp="1" noChangeAspect="1"/>
          </p:cNvPicPr>
          <p:nvPr>
            <p:ph type="clipArt" sz="quarter" idx="13"/>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26413" y="3429000"/>
            <a:ext cx="1129217" cy="1129217"/>
          </a:xfrm>
        </p:spPr>
      </p:pic>
      <p:pic>
        <p:nvPicPr>
          <p:cNvPr id="22" name="Tiešsaistes attēla vietturis 21" descr="World outline">
            <a:extLst>
              <a:ext uri="{FF2B5EF4-FFF2-40B4-BE49-F238E27FC236}">
                <a16:creationId xmlns:a16="http://schemas.microsoft.com/office/drawing/2014/main" id="{2A15E887-F956-914D-FDFF-B573F08E2B38}"/>
              </a:ext>
            </a:extLst>
          </p:cNvPr>
          <p:cNvPicPr>
            <a:picLocks noGrp="1" noChangeAspect="1"/>
          </p:cNvPicPr>
          <p:nvPr>
            <p:ph type="clipArt" sz="quarter" idx="14"/>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38800" y="3579019"/>
            <a:ext cx="914400" cy="914400"/>
          </a:xfrm>
        </p:spPr>
      </p:pic>
      <p:pic>
        <p:nvPicPr>
          <p:cNvPr id="24" name="Tiešsaistes attēla vietturis 23" descr="Cloud outline">
            <a:extLst>
              <a:ext uri="{FF2B5EF4-FFF2-40B4-BE49-F238E27FC236}">
                <a16:creationId xmlns:a16="http://schemas.microsoft.com/office/drawing/2014/main" id="{6B1BC89C-AD78-F09E-5177-52D144A39B46}"/>
              </a:ext>
            </a:extLst>
          </p:cNvPr>
          <p:cNvPicPr>
            <a:picLocks noGrp="1" noChangeAspect="1"/>
          </p:cNvPicPr>
          <p:nvPr>
            <p:ph type="clipArt" sz="quarter" idx="15"/>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47981" y="3579019"/>
            <a:ext cx="914400" cy="914400"/>
          </a:xfrm>
        </p:spPr>
      </p:pic>
      <p:sp>
        <p:nvSpPr>
          <p:cNvPr id="9" name="Slaida numura vietturis 8">
            <a:extLst>
              <a:ext uri="{FF2B5EF4-FFF2-40B4-BE49-F238E27FC236}">
                <a16:creationId xmlns:a16="http://schemas.microsoft.com/office/drawing/2014/main" id="{E2BCA7F7-76F5-0277-FCAA-50B674C5C9F4}"/>
              </a:ext>
            </a:extLst>
          </p:cNvPr>
          <p:cNvSpPr>
            <a:spLocks noGrp="1"/>
          </p:cNvSpPr>
          <p:nvPr>
            <p:ph type="sldNum" sz="quarter" idx="17"/>
          </p:nvPr>
        </p:nvSpPr>
        <p:spPr/>
        <p:txBody>
          <a:bodyPr/>
          <a:lstStyle/>
          <a:p>
            <a:fld id="{712B737D-8E28-4713-A82C-8BA69049BAD4}" type="slidenum">
              <a:rPr lang="lv-LV" smtClean="0"/>
              <a:pPr/>
              <a:t>24</a:t>
            </a:fld>
            <a:endParaRPr lang="lv-LV"/>
          </a:p>
        </p:txBody>
      </p:sp>
    </p:spTree>
    <p:extLst>
      <p:ext uri="{BB962C8B-B14F-4D97-AF65-F5344CB8AC3E}">
        <p14:creationId xmlns:p14="http://schemas.microsoft.com/office/powerpoint/2010/main" val="847365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52633C9-6833-D0B1-255A-88370B61968D}"/>
              </a:ext>
            </a:extLst>
          </p:cNvPr>
          <p:cNvSpPr>
            <a:spLocks noGrp="1"/>
          </p:cNvSpPr>
          <p:nvPr>
            <p:ph type="ctrTitle"/>
          </p:nvPr>
        </p:nvSpPr>
        <p:spPr>
          <a:xfrm>
            <a:off x="3623733" y="2660950"/>
            <a:ext cx="4944534" cy="1536099"/>
          </a:xfrm>
        </p:spPr>
        <p:txBody>
          <a:bodyPr anchor="ctr">
            <a:normAutofit/>
          </a:bodyPr>
          <a:lstStyle/>
          <a:p>
            <a:pPr algn="ctr"/>
            <a:r>
              <a:rPr lang="lv-LV" dirty="0"/>
              <a:t>Dodies uz Kahoot.it un ievadi kodu</a:t>
            </a:r>
          </a:p>
        </p:txBody>
      </p:sp>
    </p:spTree>
    <p:extLst>
      <p:ext uri="{BB962C8B-B14F-4D97-AF65-F5344CB8AC3E}">
        <p14:creationId xmlns:p14="http://schemas.microsoft.com/office/powerpoint/2010/main" val="3747910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621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āls 37">
            <a:extLst>
              <a:ext uri="{FF2B5EF4-FFF2-40B4-BE49-F238E27FC236}">
                <a16:creationId xmlns:a16="http://schemas.microsoft.com/office/drawing/2014/main" id="{C422DFCD-CB24-909F-EE93-FD8BAAB53083}"/>
              </a:ext>
            </a:extLst>
          </p:cNvPr>
          <p:cNvSpPr/>
          <p:nvPr/>
        </p:nvSpPr>
        <p:spPr>
          <a:xfrm>
            <a:off x="790582" y="2888067"/>
            <a:ext cx="868494" cy="86849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39" name="Ovāls 38">
            <a:extLst>
              <a:ext uri="{FF2B5EF4-FFF2-40B4-BE49-F238E27FC236}">
                <a16:creationId xmlns:a16="http://schemas.microsoft.com/office/drawing/2014/main" id="{DACB3888-E0AE-4EF2-51CC-DF8E3F6D0785}"/>
              </a:ext>
            </a:extLst>
          </p:cNvPr>
          <p:cNvSpPr/>
          <p:nvPr/>
        </p:nvSpPr>
        <p:spPr>
          <a:xfrm>
            <a:off x="809653" y="3865876"/>
            <a:ext cx="868494" cy="86849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9" name="Ovāls 28">
            <a:extLst>
              <a:ext uri="{FF2B5EF4-FFF2-40B4-BE49-F238E27FC236}">
                <a16:creationId xmlns:a16="http://schemas.microsoft.com/office/drawing/2014/main" id="{6654B34F-B067-57D5-690F-BAEF088D74E1}"/>
              </a:ext>
            </a:extLst>
          </p:cNvPr>
          <p:cNvSpPr/>
          <p:nvPr/>
        </p:nvSpPr>
        <p:spPr>
          <a:xfrm>
            <a:off x="790582" y="1910258"/>
            <a:ext cx="868494" cy="86849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 name="Virsraksts 1">
            <a:extLst>
              <a:ext uri="{FF2B5EF4-FFF2-40B4-BE49-F238E27FC236}">
                <a16:creationId xmlns:a16="http://schemas.microsoft.com/office/drawing/2014/main" id="{F2B32016-2D84-D026-E42B-9733083C02F8}"/>
              </a:ext>
            </a:extLst>
          </p:cNvPr>
          <p:cNvSpPr>
            <a:spLocks noGrp="1"/>
          </p:cNvSpPr>
          <p:nvPr>
            <p:ph type="ctrTitle"/>
          </p:nvPr>
        </p:nvSpPr>
        <p:spPr>
          <a:xfrm>
            <a:off x="665474" y="577615"/>
            <a:ext cx="6315182" cy="953026"/>
          </a:xfrm>
        </p:spPr>
        <p:txBody>
          <a:bodyPr/>
          <a:lstStyle/>
          <a:p>
            <a:r>
              <a:rPr lang="lv-LV" dirty="0"/>
              <a:t>Šodienas sasniedzamais rezultāts:</a:t>
            </a:r>
          </a:p>
        </p:txBody>
      </p:sp>
      <p:pic>
        <p:nvPicPr>
          <p:cNvPr id="33" name="Tiešsaistes attēla vietturis 32" descr="Badge outline">
            <a:extLst>
              <a:ext uri="{FF2B5EF4-FFF2-40B4-BE49-F238E27FC236}">
                <a16:creationId xmlns:a16="http://schemas.microsoft.com/office/drawing/2014/main" id="{ACD24973-CBA0-0145-A05B-D3C5F19D917C}"/>
              </a:ext>
            </a:extLst>
          </p:cNvPr>
          <p:cNvPicPr>
            <a:picLocks noGrp="1" noChangeAspect="1"/>
          </p:cNvPicPr>
          <p:nvPr>
            <p:ph type="clipArt" sz="quarter" idx="10"/>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4786" y="2971920"/>
            <a:ext cx="700087" cy="700087"/>
          </a:xfrm>
        </p:spPr>
      </p:pic>
      <p:pic>
        <p:nvPicPr>
          <p:cNvPr id="35" name="Tiešsaistes attēla vietturis 34" descr="Badge 3 outline">
            <a:extLst>
              <a:ext uri="{FF2B5EF4-FFF2-40B4-BE49-F238E27FC236}">
                <a16:creationId xmlns:a16="http://schemas.microsoft.com/office/drawing/2014/main" id="{59F74343-6D98-F370-910D-9BC877B48D43}"/>
              </a:ext>
            </a:extLst>
          </p:cNvPr>
          <p:cNvPicPr>
            <a:picLocks noGrp="1" noChangeAspect="1"/>
          </p:cNvPicPr>
          <p:nvPr>
            <p:ph type="clipArt" sz="quarter" idx="11"/>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4786" y="3949378"/>
            <a:ext cx="700087" cy="700087"/>
          </a:xfrm>
        </p:spPr>
      </p:pic>
      <p:sp>
        <p:nvSpPr>
          <p:cNvPr id="5" name="Teksta vietturis 4">
            <a:extLst>
              <a:ext uri="{FF2B5EF4-FFF2-40B4-BE49-F238E27FC236}">
                <a16:creationId xmlns:a16="http://schemas.microsoft.com/office/drawing/2014/main" id="{94F8ACDF-63C5-D5C6-F5AE-47F12DF64108}"/>
              </a:ext>
            </a:extLst>
          </p:cNvPr>
          <p:cNvSpPr>
            <a:spLocks noGrp="1"/>
          </p:cNvSpPr>
          <p:nvPr>
            <p:ph type="body" sz="quarter" idx="12"/>
          </p:nvPr>
        </p:nvSpPr>
        <p:spPr>
          <a:xfrm>
            <a:off x="1908261" y="3139735"/>
            <a:ext cx="5044203" cy="427038"/>
          </a:xfrm>
        </p:spPr>
        <p:txBody>
          <a:bodyPr/>
          <a:lstStyle/>
          <a:p>
            <a:r>
              <a:rPr lang="lv-LV" dirty="0"/>
              <a:t>Atpazīstu dažādus finanšu </a:t>
            </a:r>
            <a:r>
              <a:rPr lang="lv-LV" dirty="0" err="1"/>
              <a:t>krāpniecības</a:t>
            </a:r>
            <a:r>
              <a:rPr lang="lv-LV" dirty="0"/>
              <a:t> veidus.</a:t>
            </a:r>
          </a:p>
        </p:txBody>
      </p:sp>
      <p:sp>
        <p:nvSpPr>
          <p:cNvPr id="19" name="Teksta vietturis 18">
            <a:extLst>
              <a:ext uri="{FF2B5EF4-FFF2-40B4-BE49-F238E27FC236}">
                <a16:creationId xmlns:a16="http://schemas.microsoft.com/office/drawing/2014/main" id="{701221CE-C52F-9337-A235-4149C3A76850}"/>
              </a:ext>
            </a:extLst>
          </p:cNvPr>
          <p:cNvSpPr>
            <a:spLocks noGrp="1"/>
          </p:cNvSpPr>
          <p:nvPr>
            <p:ph type="body" sz="quarter" idx="14"/>
          </p:nvPr>
        </p:nvSpPr>
        <p:spPr>
          <a:xfrm>
            <a:off x="1908261" y="4128356"/>
            <a:ext cx="5044203" cy="427038"/>
          </a:xfrm>
        </p:spPr>
        <p:txBody>
          <a:bodyPr/>
          <a:lstStyle/>
          <a:p>
            <a:r>
              <a:rPr lang="lv-LV" dirty="0"/>
              <a:t>Protu izvairīties no finanšu </a:t>
            </a:r>
            <a:r>
              <a:rPr lang="lv-LV" dirty="0" err="1"/>
              <a:t>krāpniecības</a:t>
            </a:r>
            <a:r>
              <a:rPr lang="lv-LV" dirty="0"/>
              <a:t>.</a:t>
            </a:r>
          </a:p>
        </p:txBody>
      </p:sp>
      <p:pic>
        <p:nvPicPr>
          <p:cNvPr id="31" name="Tiešsaistes attēla vietturis 30" descr="Badge 1 outline">
            <a:extLst>
              <a:ext uri="{FF2B5EF4-FFF2-40B4-BE49-F238E27FC236}">
                <a16:creationId xmlns:a16="http://schemas.microsoft.com/office/drawing/2014/main" id="{3CEBF4B5-8267-5A65-09B8-89A48A2ED89A}"/>
              </a:ext>
            </a:extLst>
          </p:cNvPr>
          <p:cNvPicPr>
            <a:picLocks noGrp="1" noChangeAspect="1"/>
          </p:cNvPicPr>
          <p:nvPr>
            <p:ph type="clipArt" sz="quarter" idx="26"/>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74786" y="1994462"/>
            <a:ext cx="700087" cy="700087"/>
          </a:xfrm>
        </p:spPr>
      </p:pic>
      <p:sp>
        <p:nvSpPr>
          <p:cNvPr id="22" name="Teksta vietturis 21">
            <a:extLst>
              <a:ext uri="{FF2B5EF4-FFF2-40B4-BE49-F238E27FC236}">
                <a16:creationId xmlns:a16="http://schemas.microsoft.com/office/drawing/2014/main" id="{A60FCAAD-0320-E5BB-B14D-95E4540D48AF}"/>
              </a:ext>
            </a:extLst>
          </p:cNvPr>
          <p:cNvSpPr>
            <a:spLocks noGrp="1"/>
          </p:cNvSpPr>
          <p:nvPr>
            <p:ph type="body" sz="quarter" idx="27"/>
          </p:nvPr>
        </p:nvSpPr>
        <p:spPr>
          <a:xfrm>
            <a:off x="1908261" y="2151114"/>
            <a:ext cx="5044203" cy="427038"/>
          </a:xfrm>
        </p:spPr>
        <p:txBody>
          <a:bodyPr/>
          <a:lstStyle/>
          <a:p>
            <a:r>
              <a:rPr lang="lv-LV" dirty="0"/>
              <a:t>Zinu, kas ir finanšu </a:t>
            </a:r>
            <a:r>
              <a:rPr lang="lv-LV" dirty="0" err="1"/>
              <a:t>krāpniecība</a:t>
            </a:r>
            <a:r>
              <a:rPr lang="lv-LV" dirty="0"/>
              <a:t>.</a:t>
            </a:r>
          </a:p>
        </p:txBody>
      </p:sp>
      <p:sp>
        <p:nvSpPr>
          <p:cNvPr id="12" name="Slaida numura vietturis 11">
            <a:extLst>
              <a:ext uri="{FF2B5EF4-FFF2-40B4-BE49-F238E27FC236}">
                <a16:creationId xmlns:a16="http://schemas.microsoft.com/office/drawing/2014/main" id="{D4036A82-B45C-A51D-C0E7-A16F169DB4A9}"/>
              </a:ext>
            </a:extLst>
          </p:cNvPr>
          <p:cNvSpPr>
            <a:spLocks noGrp="1"/>
          </p:cNvSpPr>
          <p:nvPr>
            <p:ph type="sldNum" sz="quarter" idx="29"/>
          </p:nvPr>
        </p:nvSpPr>
        <p:spPr/>
        <p:txBody>
          <a:bodyPr/>
          <a:lstStyle/>
          <a:p>
            <a:fld id="{712B737D-8E28-4713-A82C-8BA69049BAD4}" type="slidenum">
              <a:rPr lang="lv-LV" smtClean="0"/>
              <a:pPr/>
              <a:t>3</a:t>
            </a:fld>
            <a:endParaRPr lang="lv-LV"/>
          </a:p>
        </p:txBody>
      </p:sp>
      <p:sp>
        <p:nvSpPr>
          <p:cNvPr id="14" name="Picture Placeholder 13">
            <a:extLst>
              <a:ext uri="{FF2B5EF4-FFF2-40B4-BE49-F238E27FC236}">
                <a16:creationId xmlns:a16="http://schemas.microsoft.com/office/drawing/2014/main" id="{20339F0A-9AFA-4C7E-9597-E8AE6036F370}"/>
              </a:ext>
            </a:extLst>
          </p:cNvPr>
          <p:cNvSpPr>
            <a:spLocks noGrp="1"/>
          </p:cNvSpPr>
          <p:nvPr>
            <p:ph type="pic" sz="quarter" idx="19"/>
          </p:nvPr>
        </p:nvSpPr>
        <p:spPr>
          <a:xfrm>
            <a:off x="7616825" y="1806275"/>
            <a:ext cx="4575175" cy="2577348"/>
          </a:xfrm>
        </p:spPr>
        <p:txBody>
          <a:bodyPr/>
          <a:lstStyle/>
          <a:p>
            <a:endParaRPr lang="lv-LV"/>
          </a:p>
        </p:txBody>
      </p:sp>
      <p:pic>
        <p:nvPicPr>
          <p:cNvPr id="1042" name="Picture 18" descr="Fighting digital financial fraud: India needs new laws to reach global  standards | Mint">
            <a:extLst>
              <a:ext uri="{FF2B5EF4-FFF2-40B4-BE49-F238E27FC236}">
                <a16:creationId xmlns:a16="http://schemas.microsoft.com/office/drawing/2014/main" id="{791108E4-9221-40BB-AC8F-C80662DA1C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6825" y="1806275"/>
            <a:ext cx="4575175" cy="2577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054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aisnstūris 25">
            <a:extLst>
              <a:ext uri="{FF2B5EF4-FFF2-40B4-BE49-F238E27FC236}">
                <a16:creationId xmlns:a16="http://schemas.microsoft.com/office/drawing/2014/main" id="{052AE5ED-A5B8-2008-AA8F-D23D7691A607}"/>
              </a:ext>
            </a:extLst>
          </p:cNvPr>
          <p:cNvSpPr/>
          <p:nvPr/>
        </p:nvSpPr>
        <p:spPr>
          <a:xfrm>
            <a:off x="0" y="2639832"/>
            <a:ext cx="12192000" cy="42181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6" name="Slaida numura vietturis 15">
            <a:extLst>
              <a:ext uri="{FF2B5EF4-FFF2-40B4-BE49-F238E27FC236}">
                <a16:creationId xmlns:a16="http://schemas.microsoft.com/office/drawing/2014/main" id="{C4C8D520-65E0-2888-7BE7-6C98F2E0C3A2}"/>
              </a:ext>
            </a:extLst>
          </p:cNvPr>
          <p:cNvSpPr>
            <a:spLocks noGrp="1"/>
          </p:cNvSpPr>
          <p:nvPr>
            <p:ph type="sldNum" sz="quarter" idx="11"/>
          </p:nvPr>
        </p:nvSpPr>
        <p:spPr/>
        <p:txBody>
          <a:bodyPr/>
          <a:lstStyle/>
          <a:p>
            <a:fld id="{712B737D-8E28-4713-A82C-8BA69049BAD4}" type="slidenum">
              <a:rPr lang="lv-LV" smtClean="0"/>
              <a:pPr/>
              <a:t>4</a:t>
            </a:fld>
            <a:endParaRPr lang="lv-LV"/>
          </a:p>
        </p:txBody>
      </p:sp>
      <p:sp>
        <p:nvSpPr>
          <p:cNvPr id="11" name="Virsraksts 10">
            <a:extLst>
              <a:ext uri="{FF2B5EF4-FFF2-40B4-BE49-F238E27FC236}">
                <a16:creationId xmlns:a16="http://schemas.microsoft.com/office/drawing/2014/main" id="{805F075B-DF40-E900-825C-756D2D535A15}"/>
              </a:ext>
            </a:extLst>
          </p:cNvPr>
          <p:cNvSpPr>
            <a:spLocks noGrp="1"/>
          </p:cNvSpPr>
          <p:nvPr>
            <p:ph type="title"/>
          </p:nvPr>
        </p:nvSpPr>
        <p:spPr>
          <a:xfrm>
            <a:off x="648000" y="810236"/>
            <a:ext cx="5251355" cy="1325563"/>
          </a:xfrm>
        </p:spPr>
        <p:txBody>
          <a:bodyPr/>
          <a:lstStyle/>
          <a:p>
            <a:r>
              <a:rPr lang="lv-LV" sz="3600" dirty="0"/>
              <a:t>Kas ir finanšu krāpniecība?</a:t>
            </a:r>
          </a:p>
        </p:txBody>
      </p:sp>
      <p:sp>
        <p:nvSpPr>
          <p:cNvPr id="4" name="Teksta vietturis 3">
            <a:extLst>
              <a:ext uri="{FF2B5EF4-FFF2-40B4-BE49-F238E27FC236}">
                <a16:creationId xmlns:a16="http://schemas.microsoft.com/office/drawing/2014/main" id="{562441DE-852A-ED8E-DB02-D54BA1B3CADE}"/>
              </a:ext>
            </a:extLst>
          </p:cNvPr>
          <p:cNvSpPr>
            <a:spLocks noGrp="1"/>
          </p:cNvSpPr>
          <p:nvPr>
            <p:ph type="body" sz="quarter" idx="4294967295"/>
          </p:nvPr>
        </p:nvSpPr>
        <p:spPr>
          <a:xfrm>
            <a:off x="693162" y="3102888"/>
            <a:ext cx="7296626" cy="981075"/>
          </a:xfrm>
        </p:spPr>
        <p:txBody>
          <a:bodyPr anchor="t"/>
          <a:lstStyle/>
          <a:p>
            <a:pPr>
              <a:lnSpc>
                <a:spcPct val="110000"/>
              </a:lnSpc>
            </a:pPr>
            <a:r>
              <a:rPr lang="lv-LV" sz="2000" b="1" dirty="0"/>
              <a:t>Pasākumu kopums, kurā viltvārži uzdodas par "kādu</a:t>
            </a:r>
            <a:r>
              <a:rPr lang="lv-LV" b="1" dirty="0"/>
              <a:t>"</a:t>
            </a:r>
            <a:r>
              <a:rPr lang="lv-LV" sz="2000" b="1" dirty="0"/>
              <a:t> ar mērķi izkrāpt finanšu līdzekļus no iedzīvotājiem.</a:t>
            </a:r>
          </a:p>
        </p:txBody>
      </p:sp>
      <p:sp>
        <p:nvSpPr>
          <p:cNvPr id="5" name="Teksta vietturis 4">
            <a:extLst>
              <a:ext uri="{FF2B5EF4-FFF2-40B4-BE49-F238E27FC236}">
                <a16:creationId xmlns:a16="http://schemas.microsoft.com/office/drawing/2014/main" id="{75B1BE42-2C5E-CF11-D322-20A8C5637B81}"/>
              </a:ext>
            </a:extLst>
          </p:cNvPr>
          <p:cNvSpPr>
            <a:spLocks noGrp="1"/>
          </p:cNvSpPr>
          <p:nvPr>
            <p:ph type="body" sz="quarter" idx="4294967295"/>
          </p:nvPr>
        </p:nvSpPr>
        <p:spPr>
          <a:xfrm>
            <a:off x="693162" y="4137974"/>
            <a:ext cx="2278638" cy="423511"/>
          </a:xfrm>
        </p:spPr>
        <p:txBody>
          <a:bodyPr anchor="t"/>
          <a:lstStyle/>
          <a:p>
            <a:pPr>
              <a:buNone/>
            </a:pPr>
            <a:r>
              <a:rPr lang="lv-LV" sz="1800" b="1" dirty="0"/>
              <a:t>Jāņem vērā:</a:t>
            </a:r>
          </a:p>
        </p:txBody>
      </p:sp>
      <p:pic>
        <p:nvPicPr>
          <p:cNvPr id="18" name="Tiešsaistes attēla vietturis 17">
            <a:extLst>
              <a:ext uri="{FF2B5EF4-FFF2-40B4-BE49-F238E27FC236}">
                <a16:creationId xmlns:a16="http://schemas.microsoft.com/office/drawing/2014/main" id="{15B42346-E6BF-4EB6-4878-CC53660CA10E}"/>
              </a:ext>
            </a:extLst>
          </p:cNvPr>
          <p:cNvPicPr>
            <a:picLocks noGrp="1" noChangeAspect="1"/>
          </p:cNvPicPr>
          <p:nvPr>
            <p:ph type="clipArt" sz="quarter" idx="4294967295"/>
          </p:nvPr>
        </p:nvPicPr>
        <p:blipFill rotWithShape="1">
          <a:blip r:embed="rId3" cstate="print">
            <a:extLst>
              <a:ext uri="{28A0092B-C50C-407E-A947-70E740481C1C}">
                <a14:useLocalDpi xmlns:a14="http://schemas.microsoft.com/office/drawing/2010/main"/>
              </a:ext>
            </a:extLst>
          </a:blip>
          <a:srcRect/>
          <a:stretch/>
        </p:blipFill>
        <p:spPr>
          <a:xfrm>
            <a:off x="5899355" y="1"/>
            <a:ext cx="6292645" cy="2422680"/>
          </a:xfrm>
        </p:spPr>
      </p:pic>
      <p:sp>
        <p:nvSpPr>
          <p:cNvPr id="22" name="Ovāls 21">
            <a:extLst>
              <a:ext uri="{FF2B5EF4-FFF2-40B4-BE49-F238E27FC236}">
                <a16:creationId xmlns:a16="http://schemas.microsoft.com/office/drawing/2014/main" id="{A52432B6-F0CD-1549-B578-F18D6288D2CF}"/>
              </a:ext>
            </a:extLst>
          </p:cNvPr>
          <p:cNvSpPr>
            <a:spLocks noChangeAspect="1"/>
          </p:cNvSpPr>
          <p:nvPr/>
        </p:nvSpPr>
        <p:spPr>
          <a:xfrm>
            <a:off x="768772" y="4704801"/>
            <a:ext cx="958320" cy="95832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27" name="TextBox 26">
            <a:extLst>
              <a:ext uri="{FF2B5EF4-FFF2-40B4-BE49-F238E27FC236}">
                <a16:creationId xmlns:a16="http://schemas.microsoft.com/office/drawing/2014/main" id="{20B9C14A-8B64-B417-F9A9-F67805862E82}"/>
              </a:ext>
            </a:extLst>
          </p:cNvPr>
          <p:cNvSpPr txBox="1"/>
          <p:nvPr/>
        </p:nvSpPr>
        <p:spPr>
          <a:xfrm>
            <a:off x="1808206" y="4865246"/>
            <a:ext cx="2943056" cy="646331"/>
          </a:xfrm>
          <a:prstGeom prst="rect">
            <a:avLst/>
          </a:prstGeom>
          <a:noFill/>
        </p:spPr>
        <p:txBody>
          <a:bodyPr wrap="square" rtlCol="0">
            <a:spAutoFit/>
          </a:bodyPr>
          <a:lstStyle/>
          <a:p>
            <a:r>
              <a:rPr lang="lv-LV" sz="1800" dirty="0"/>
              <a:t>Jūsu veikti</a:t>
            </a:r>
            <a:r>
              <a:rPr lang="en-US" sz="1800" dirty="0"/>
              <a:t>e </a:t>
            </a:r>
            <a:r>
              <a:rPr lang="en-US" sz="1800" dirty="0" err="1"/>
              <a:t>maksājumi</a:t>
            </a:r>
            <a:r>
              <a:rPr lang="lv-LV" sz="1800" dirty="0"/>
              <a:t> visbiežāk</a:t>
            </a:r>
            <a:r>
              <a:rPr lang="en-US" sz="1800" dirty="0"/>
              <a:t> </a:t>
            </a:r>
            <a:r>
              <a:rPr lang="lv-LV" sz="1800" dirty="0"/>
              <a:t>nav atgūstami!</a:t>
            </a:r>
          </a:p>
        </p:txBody>
      </p:sp>
      <p:sp>
        <p:nvSpPr>
          <p:cNvPr id="28" name="TextBox 27">
            <a:extLst>
              <a:ext uri="{FF2B5EF4-FFF2-40B4-BE49-F238E27FC236}">
                <a16:creationId xmlns:a16="http://schemas.microsoft.com/office/drawing/2014/main" id="{CA031A3F-B232-EE43-7887-4CFF8B7D827E}"/>
              </a:ext>
            </a:extLst>
          </p:cNvPr>
          <p:cNvSpPr txBox="1"/>
          <p:nvPr/>
        </p:nvSpPr>
        <p:spPr>
          <a:xfrm>
            <a:off x="6067386" y="4865246"/>
            <a:ext cx="2059857" cy="646331"/>
          </a:xfrm>
          <a:prstGeom prst="rect">
            <a:avLst/>
          </a:prstGeom>
          <a:noFill/>
        </p:spPr>
        <p:txBody>
          <a:bodyPr wrap="square" rtlCol="0">
            <a:spAutoFit/>
          </a:bodyPr>
          <a:lstStyle/>
          <a:p>
            <a:r>
              <a:rPr lang="lv-LV" sz="1800" dirty="0"/>
              <a:t>Jūs neveicat reālus darījumus</a:t>
            </a:r>
            <a:r>
              <a:rPr lang="en-US" sz="1800" dirty="0"/>
              <a:t>!</a:t>
            </a:r>
            <a:endParaRPr lang="lv-LV" sz="1800" dirty="0"/>
          </a:p>
        </p:txBody>
      </p:sp>
      <p:pic>
        <p:nvPicPr>
          <p:cNvPr id="25" name="Grafika 24" descr="Warning outline">
            <a:extLst>
              <a:ext uri="{FF2B5EF4-FFF2-40B4-BE49-F238E27FC236}">
                <a16:creationId xmlns:a16="http://schemas.microsoft.com/office/drawing/2014/main" id="{1EEF6EC5-F2B1-C7C6-D75C-2D8E041601F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6656" y="4833023"/>
            <a:ext cx="627924" cy="627924"/>
          </a:xfrm>
          <a:prstGeom prst="rect">
            <a:avLst/>
          </a:prstGeom>
        </p:spPr>
      </p:pic>
      <p:sp>
        <p:nvSpPr>
          <p:cNvPr id="30" name="Ovāls 29">
            <a:extLst>
              <a:ext uri="{FF2B5EF4-FFF2-40B4-BE49-F238E27FC236}">
                <a16:creationId xmlns:a16="http://schemas.microsoft.com/office/drawing/2014/main" id="{3BC81E20-F3DB-1501-EB37-B3F930F50263}"/>
              </a:ext>
            </a:extLst>
          </p:cNvPr>
          <p:cNvSpPr>
            <a:spLocks noChangeAspect="1"/>
          </p:cNvSpPr>
          <p:nvPr/>
        </p:nvSpPr>
        <p:spPr>
          <a:xfrm>
            <a:off x="5027952" y="4703952"/>
            <a:ext cx="958320" cy="95832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pic>
        <p:nvPicPr>
          <p:cNvPr id="31" name="Grafika 30" descr="Warning outline">
            <a:extLst>
              <a:ext uri="{FF2B5EF4-FFF2-40B4-BE49-F238E27FC236}">
                <a16:creationId xmlns:a16="http://schemas.microsoft.com/office/drawing/2014/main" id="{F0292BC1-9DC4-F96B-1D52-F60BE594CA4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95836" y="4832174"/>
            <a:ext cx="627924" cy="627924"/>
          </a:xfrm>
          <a:prstGeom prst="rect">
            <a:avLst/>
          </a:prstGeom>
        </p:spPr>
      </p:pic>
      <p:sp>
        <p:nvSpPr>
          <p:cNvPr id="32" name="TextBox 31">
            <a:extLst>
              <a:ext uri="{FF2B5EF4-FFF2-40B4-BE49-F238E27FC236}">
                <a16:creationId xmlns:a16="http://schemas.microsoft.com/office/drawing/2014/main" id="{50C06A75-86C5-31E0-D854-698C5418D615}"/>
              </a:ext>
            </a:extLst>
          </p:cNvPr>
          <p:cNvSpPr txBox="1"/>
          <p:nvPr/>
        </p:nvSpPr>
        <p:spPr>
          <a:xfrm>
            <a:off x="9687569" y="4865246"/>
            <a:ext cx="2059857" cy="646331"/>
          </a:xfrm>
          <a:prstGeom prst="rect">
            <a:avLst/>
          </a:prstGeom>
          <a:noFill/>
        </p:spPr>
        <p:txBody>
          <a:bodyPr wrap="square" rtlCol="0">
            <a:spAutoFit/>
          </a:bodyPr>
          <a:lstStyle/>
          <a:p>
            <a:r>
              <a:rPr lang="lv-LV" sz="1800" dirty="0"/>
              <a:t>Tā ir organizētā noziedzība!</a:t>
            </a:r>
          </a:p>
        </p:txBody>
      </p:sp>
      <p:sp>
        <p:nvSpPr>
          <p:cNvPr id="33" name="Ovāls 32">
            <a:extLst>
              <a:ext uri="{FF2B5EF4-FFF2-40B4-BE49-F238E27FC236}">
                <a16:creationId xmlns:a16="http://schemas.microsoft.com/office/drawing/2014/main" id="{27695682-BAC8-3E47-8CE5-C18AE1C7D863}"/>
              </a:ext>
            </a:extLst>
          </p:cNvPr>
          <p:cNvSpPr>
            <a:spLocks noChangeAspect="1"/>
          </p:cNvSpPr>
          <p:nvPr/>
        </p:nvSpPr>
        <p:spPr>
          <a:xfrm>
            <a:off x="8635910" y="4703952"/>
            <a:ext cx="958320" cy="95832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pic>
        <p:nvPicPr>
          <p:cNvPr id="34" name="Grafika 33" descr="Warning outline">
            <a:extLst>
              <a:ext uri="{FF2B5EF4-FFF2-40B4-BE49-F238E27FC236}">
                <a16:creationId xmlns:a16="http://schemas.microsoft.com/office/drawing/2014/main" id="{854E2EA9-E4C5-3848-D647-2E127F8DCDE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03794" y="4832174"/>
            <a:ext cx="627924" cy="627924"/>
          </a:xfrm>
          <a:prstGeom prst="rect">
            <a:avLst/>
          </a:prstGeom>
        </p:spPr>
      </p:pic>
      <p:pic>
        <p:nvPicPr>
          <p:cNvPr id="35" name="Grafika 34">
            <a:extLst>
              <a:ext uri="{FF2B5EF4-FFF2-40B4-BE49-F238E27FC236}">
                <a16:creationId xmlns:a16="http://schemas.microsoft.com/office/drawing/2014/main" id="{2EEBCF25-4A44-DAA9-F580-B0393C43AED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18802" y="6231672"/>
            <a:ext cx="1017867" cy="360000"/>
          </a:xfrm>
          <a:prstGeom prst="rect">
            <a:avLst/>
          </a:prstGeom>
        </p:spPr>
      </p:pic>
    </p:spTree>
    <p:extLst>
      <p:ext uri="{BB962C8B-B14F-4D97-AF65-F5344CB8AC3E}">
        <p14:creationId xmlns:p14="http://schemas.microsoft.com/office/powerpoint/2010/main" val="3750808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a:extLst>
              <a:ext uri="{FF2B5EF4-FFF2-40B4-BE49-F238E27FC236}">
                <a16:creationId xmlns:a16="http://schemas.microsoft.com/office/drawing/2014/main" id="{684C0D6A-6B0E-1A4D-FA8C-E773D7C27A72}"/>
              </a:ext>
            </a:extLst>
          </p:cNvPr>
          <p:cNvPicPr>
            <a:picLocks noChangeAspect="1"/>
          </p:cNvPicPr>
          <p:nvPr/>
        </p:nvPicPr>
        <p:blipFill>
          <a:blip r:embed="rId3"/>
          <a:stretch>
            <a:fillRect/>
          </a:stretch>
        </p:blipFill>
        <p:spPr>
          <a:xfrm>
            <a:off x="598487" y="212956"/>
            <a:ext cx="10995025" cy="6432088"/>
          </a:xfrm>
          <a:prstGeom prst="rect">
            <a:avLst/>
          </a:prstGeom>
          <a:noFill/>
        </p:spPr>
      </p:pic>
      <p:sp>
        <p:nvSpPr>
          <p:cNvPr id="2" name="Slide Number Placeholder 1" hidden="1">
            <a:extLst>
              <a:ext uri="{FF2B5EF4-FFF2-40B4-BE49-F238E27FC236}">
                <a16:creationId xmlns:a16="http://schemas.microsoft.com/office/drawing/2014/main" id="{74A7F665-5E4E-403B-8DB0-FDBED80492CC}"/>
              </a:ext>
            </a:extLst>
          </p:cNvPr>
          <p:cNvSpPr>
            <a:spLocks noGrp="1"/>
          </p:cNvSpPr>
          <p:nvPr>
            <p:ph type="sldNum" sz="quarter" idx="4294967295"/>
          </p:nvPr>
        </p:nvSpPr>
        <p:spPr>
          <a:xfrm>
            <a:off x="280800" y="6274800"/>
            <a:ext cx="482400" cy="365125"/>
          </a:xfrm>
        </p:spPr>
        <p:txBody>
          <a:bodyPr/>
          <a:lstStyle/>
          <a:p>
            <a:pPr>
              <a:spcAft>
                <a:spcPts val="600"/>
              </a:spcAft>
            </a:pPr>
            <a:fld id="{0C9F65A0-2F09-4141-8FCD-F0391BF63056}" type="slidenum">
              <a:rPr lang="lv-LV" smtClean="0"/>
              <a:pPr>
                <a:spcAft>
                  <a:spcPts val="600"/>
                </a:spcAft>
              </a:pPr>
              <a:t>5</a:t>
            </a:fld>
            <a:endParaRPr lang="lv-LV"/>
          </a:p>
        </p:txBody>
      </p:sp>
    </p:spTree>
    <p:extLst>
      <p:ext uri="{BB962C8B-B14F-4D97-AF65-F5344CB8AC3E}">
        <p14:creationId xmlns:p14="http://schemas.microsoft.com/office/powerpoint/2010/main" val="155445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E552A24-3A80-9721-BB99-454625463286}"/>
              </a:ext>
            </a:extLst>
          </p:cNvPr>
          <p:cNvSpPr>
            <a:spLocks noGrp="1"/>
          </p:cNvSpPr>
          <p:nvPr>
            <p:ph type="ctrTitle"/>
          </p:nvPr>
        </p:nvSpPr>
        <p:spPr/>
        <p:txBody>
          <a:bodyPr/>
          <a:lstStyle/>
          <a:p>
            <a:r>
              <a:rPr lang="lv-LV" dirty="0"/>
              <a:t>Kāpēc finanšu krāpniekiem izdodas?</a:t>
            </a:r>
          </a:p>
        </p:txBody>
      </p:sp>
      <p:pic>
        <p:nvPicPr>
          <p:cNvPr id="18" name="Tiešsaistes attēla vietturis 17" descr="Call center outline">
            <a:extLst>
              <a:ext uri="{FF2B5EF4-FFF2-40B4-BE49-F238E27FC236}">
                <a16:creationId xmlns:a16="http://schemas.microsoft.com/office/drawing/2014/main" id="{475AFE05-50B5-EF7F-FDF5-5E33905B99B9}"/>
              </a:ext>
            </a:extLst>
          </p:cNvPr>
          <p:cNvPicPr>
            <a:picLocks noGrp="1" noChangeAspect="1"/>
          </p:cNvPicPr>
          <p:nvPr>
            <p:ph type="clipArt" sz="quarter" idx="10"/>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p:pic>
      <p:pic>
        <p:nvPicPr>
          <p:cNvPr id="22" name="Tiešsaistes attēla vietturis 21" descr="Battery outline">
            <a:extLst>
              <a:ext uri="{FF2B5EF4-FFF2-40B4-BE49-F238E27FC236}">
                <a16:creationId xmlns:a16="http://schemas.microsoft.com/office/drawing/2014/main" id="{2D29095D-FD7A-6E77-ACE4-F5DDC69184B8}"/>
              </a:ext>
            </a:extLst>
          </p:cNvPr>
          <p:cNvPicPr>
            <a:picLocks noGrp="1" noChangeAspect="1"/>
          </p:cNvPicPr>
          <p:nvPr>
            <p:ph type="clipArt" sz="quarter" idx="11"/>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88942" y="4818153"/>
            <a:ext cx="699943" cy="699944"/>
          </a:xfrm>
        </p:spPr>
      </p:pic>
      <p:sp>
        <p:nvSpPr>
          <p:cNvPr id="5" name="Teksta vietturis 4">
            <a:extLst>
              <a:ext uri="{FF2B5EF4-FFF2-40B4-BE49-F238E27FC236}">
                <a16:creationId xmlns:a16="http://schemas.microsoft.com/office/drawing/2014/main" id="{72FEF3E6-122D-0D54-6E19-E0BD5EE16BD5}"/>
              </a:ext>
            </a:extLst>
          </p:cNvPr>
          <p:cNvSpPr>
            <a:spLocks noGrp="1"/>
          </p:cNvSpPr>
          <p:nvPr>
            <p:ph type="body" sz="quarter" idx="12"/>
          </p:nvPr>
        </p:nvSpPr>
        <p:spPr/>
        <p:txBody>
          <a:bodyPr/>
          <a:lstStyle/>
          <a:p>
            <a:r>
              <a:rPr lang="lv-LV" dirty="0"/>
              <a:t>Psiholoģiski paņēmieni</a:t>
            </a:r>
          </a:p>
        </p:txBody>
      </p:sp>
      <p:sp>
        <p:nvSpPr>
          <p:cNvPr id="6" name="Teksta vietturis 5">
            <a:extLst>
              <a:ext uri="{FF2B5EF4-FFF2-40B4-BE49-F238E27FC236}">
                <a16:creationId xmlns:a16="http://schemas.microsoft.com/office/drawing/2014/main" id="{CD312200-809B-0870-1FEB-3E740BC19ED0}"/>
              </a:ext>
            </a:extLst>
          </p:cNvPr>
          <p:cNvSpPr>
            <a:spLocks noGrp="1"/>
          </p:cNvSpPr>
          <p:nvPr>
            <p:ph type="body" sz="quarter" idx="13"/>
          </p:nvPr>
        </p:nvSpPr>
        <p:spPr/>
        <p:txBody>
          <a:bodyPr/>
          <a:lstStyle/>
          <a:p>
            <a:r>
              <a:rPr lang="lv-LV" dirty="0"/>
              <a:t>Izmantota sociālā inženierija, lai kontrolētu cilvēku un panāktu vēlamo rīcību.</a:t>
            </a:r>
          </a:p>
        </p:txBody>
      </p:sp>
      <p:sp>
        <p:nvSpPr>
          <p:cNvPr id="7" name="Teksta vietturis 6">
            <a:extLst>
              <a:ext uri="{FF2B5EF4-FFF2-40B4-BE49-F238E27FC236}">
                <a16:creationId xmlns:a16="http://schemas.microsoft.com/office/drawing/2014/main" id="{980BEE03-167E-60D9-348A-9A5AE31BC006}"/>
              </a:ext>
            </a:extLst>
          </p:cNvPr>
          <p:cNvSpPr>
            <a:spLocks noGrp="1"/>
          </p:cNvSpPr>
          <p:nvPr>
            <p:ph type="body" sz="quarter" idx="14"/>
          </p:nvPr>
        </p:nvSpPr>
        <p:spPr/>
        <p:txBody>
          <a:bodyPr/>
          <a:lstStyle/>
          <a:p>
            <a:r>
              <a:rPr lang="lv-LV" dirty="0"/>
              <a:t>Digitālā finanšu pratība</a:t>
            </a:r>
          </a:p>
        </p:txBody>
      </p:sp>
      <p:sp>
        <p:nvSpPr>
          <p:cNvPr id="8" name="Teksta vietturis 7">
            <a:extLst>
              <a:ext uri="{FF2B5EF4-FFF2-40B4-BE49-F238E27FC236}">
                <a16:creationId xmlns:a16="http://schemas.microsoft.com/office/drawing/2014/main" id="{F6CDCC31-3050-CE55-2505-BBEF651533F7}"/>
              </a:ext>
            </a:extLst>
          </p:cNvPr>
          <p:cNvSpPr>
            <a:spLocks noGrp="1"/>
          </p:cNvSpPr>
          <p:nvPr>
            <p:ph type="body" sz="quarter" idx="15"/>
          </p:nvPr>
        </p:nvSpPr>
        <p:spPr/>
        <p:txBody>
          <a:bodyPr/>
          <a:lstStyle/>
          <a:p>
            <a:r>
              <a:rPr lang="lv-LV" dirty="0"/>
              <a:t>Nepietiekami augsta digitālā finanšu pratība, izpratne par digitālo drošību.</a:t>
            </a:r>
          </a:p>
        </p:txBody>
      </p:sp>
      <p:pic>
        <p:nvPicPr>
          <p:cNvPr id="16" name="Tiešsaistes attēla vietturis 15" descr="Address Book outline">
            <a:extLst>
              <a:ext uri="{FF2B5EF4-FFF2-40B4-BE49-F238E27FC236}">
                <a16:creationId xmlns:a16="http://schemas.microsoft.com/office/drawing/2014/main" id="{24A5035F-02CD-C81D-7303-B79C6792BF24}"/>
              </a:ext>
            </a:extLst>
          </p:cNvPr>
          <p:cNvPicPr>
            <a:picLocks noGrp="1" noChangeAspect="1"/>
          </p:cNvPicPr>
          <p:nvPr>
            <p:ph type="clipArt" sz="quarter" idx="26"/>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p:pic>
      <p:sp>
        <p:nvSpPr>
          <p:cNvPr id="10" name="Teksta vietturis 9">
            <a:extLst>
              <a:ext uri="{FF2B5EF4-FFF2-40B4-BE49-F238E27FC236}">
                <a16:creationId xmlns:a16="http://schemas.microsoft.com/office/drawing/2014/main" id="{092B25CF-E3E0-EE37-6F96-E37E9811292F}"/>
              </a:ext>
            </a:extLst>
          </p:cNvPr>
          <p:cNvSpPr>
            <a:spLocks noGrp="1"/>
          </p:cNvSpPr>
          <p:nvPr>
            <p:ph type="body" sz="quarter" idx="27"/>
          </p:nvPr>
        </p:nvSpPr>
        <p:spPr/>
        <p:txBody>
          <a:bodyPr/>
          <a:lstStyle/>
          <a:p>
            <a:r>
              <a:rPr lang="lv-LV" dirty="0"/>
              <a:t>Organizēti noziedzīgi grupējumi</a:t>
            </a:r>
          </a:p>
        </p:txBody>
      </p:sp>
      <p:sp>
        <p:nvSpPr>
          <p:cNvPr id="11" name="Teksta vietturis 10">
            <a:extLst>
              <a:ext uri="{FF2B5EF4-FFF2-40B4-BE49-F238E27FC236}">
                <a16:creationId xmlns:a16="http://schemas.microsoft.com/office/drawing/2014/main" id="{198B98BC-2521-733C-56BE-511146538C70}"/>
              </a:ext>
            </a:extLst>
          </p:cNvPr>
          <p:cNvSpPr>
            <a:spLocks noGrp="1"/>
          </p:cNvSpPr>
          <p:nvPr>
            <p:ph type="body" sz="quarter" idx="28"/>
          </p:nvPr>
        </p:nvSpPr>
        <p:spPr/>
        <p:txBody>
          <a:bodyPr/>
          <a:lstStyle/>
          <a:p>
            <a:r>
              <a:rPr lang="lv-LV" dirty="0"/>
              <a:t>Koordinētas, pārdomātas shēmas, lielā apjomā, augstas kvalitātes viltojumi.</a:t>
            </a:r>
          </a:p>
        </p:txBody>
      </p:sp>
      <p:sp>
        <p:nvSpPr>
          <p:cNvPr id="12" name="Slaida numura vietturis 11">
            <a:extLst>
              <a:ext uri="{FF2B5EF4-FFF2-40B4-BE49-F238E27FC236}">
                <a16:creationId xmlns:a16="http://schemas.microsoft.com/office/drawing/2014/main" id="{D5523526-929E-B325-4E6F-6266BD8DE49F}"/>
              </a:ext>
            </a:extLst>
          </p:cNvPr>
          <p:cNvSpPr>
            <a:spLocks noGrp="1"/>
          </p:cNvSpPr>
          <p:nvPr>
            <p:ph type="sldNum" sz="quarter" idx="29"/>
          </p:nvPr>
        </p:nvSpPr>
        <p:spPr/>
        <p:txBody>
          <a:bodyPr/>
          <a:lstStyle/>
          <a:p>
            <a:fld id="{712B737D-8E28-4713-A82C-8BA69049BAD4}" type="slidenum">
              <a:rPr lang="lv-LV" smtClean="0"/>
              <a:pPr/>
              <a:t>6</a:t>
            </a:fld>
            <a:endParaRPr lang="lv-LV"/>
          </a:p>
        </p:txBody>
      </p:sp>
      <p:sp>
        <p:nvSpPr>
          <p:cNvPr id="3" name="Ovāls 2">
            <a:extLst>
              <a:ext uri="{FF2B5EF4-FFF2-40B4-BE49-F238E27FC236}">
                <a16:creationId xmlns:a16="http://schemas.microsoft.com/office/drawing/2014/main" id="{58503B10-8E8E-DEB4-2112-C7049E645E3C}"/>
              </a:ext>
            </a:extLst>
          </p:cNvPr>
          <p:cNvSpPr>
            <a:spLocks noChangeAspect="1"/>
          </p:cNvSpPr>
          <p:nvPr/>
        </p:nvSpPr>
        <p:spPr>
          <a:xfrm>
            <a:off x="711837" y="2009981"/>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4" name="Ovāls 3">
            <a:extLst>
              <a:ext uri="{FF2B5EF4-FFF2-40B4-BE49-F238E27FC236}">
                <a16:creationId xmlns:a16="http://schemas.microsoft.com/office/drawing/2014/main" id="{69C6D444-1FF2-9770-E976-5370578CD6FF}"/>
              </a:ext>
            </a:extLst>
          </p:cNvPr>
          <p:cNvSpPr>
            <a:spLocks noChangeAspect="1"/>
          </p:cNvSpPr>
          <p:nvPr/>
        </p:nvSpPr>
        <p:spPr>
          <a:xfrm>
            <a:off x="694421" y="3384703"/>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9" name="Ovāls 8">
            <a:extLst>
              <a:ext uri="{FF2B5EF4-FFF2-40B4-BE49-F238E27FC236}">
                <a16:creationId xmlns:a16="http://schemas.microsoft.com/office/drawing/2014/main" id="{1EA9948D-11B0-E213-8DD1-7EF8377DEE2E}"/>
              </a:ext>
            </a:extLst>
          </p:cNvPr>
          <p:cNvSpPr>
            <a:spLocks noChangeAspect="1"/>
          </p:cNvSpPr>
          <p:nvPr/>
        </p:nvSpPr>
        <p:spPr>
          <a:xfrm>
            <a:off x="724663" y="4691662"/>
            <a:ext cx="1054152" cy="105415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2"/>
              </a:solidFill>
            </a:endParaRPr>
          </a:p>
        </p:txBody>
      </p:sp>
      <p:sp>
        <p:nvSpPr>
          <p:cNvPr id="14" name="Attēla vietturis 13">
            <a:extLst>
              <a:ext uri="{FF2B5EF4-FFF2-40B4-BE49-F238E27FC236}">
                <a16:creationId xmlns:a16="http://schemas.microsoft.com/office/drawing/2014/main" id="{73682842-65AA-085E-683A-F403CD6FFBCD}"/>
              </a:ext>
            </a:extLst>
          </p:cNvPr>
          <p:cNvSpPr>
            <a:spLocks noGrp="1"/>
          </p:cNvSpPr>
          <p:nvPr>
            <p:ph type="pic" sz="quarter" idx="19"/>
          </p:nvPr>
        </p:nvSpPr>
        <p:spPr/>
        <p:txBody>
          <a:bodyPr/>
          <a:lstStyle/>
          <a:p>
            <a:endParaRPr lang="lv-LV"/>
          </a:p>
        </p:txBody>
      </p:sp>
      <p:pic>
        <p:nvPicPr>
          <p:cNvPr id="15" name="Attēla vietturis 19" descr="Businessman working at laptop in office">
            <a:extLst>
              <a:ext uri="{FF2B5EF4-FFF2-40B4-BE49-F238E27FC236}">
                <a16:creationId xmlns:a16="http://schemas.microsoft.com/office/drawing/2014/main" id="{5552ED30-BC84-FF84-070C-9BA78F62334A}"/>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480794" y="0"/>
            <a:ext cx="4711206" cy="6097536"/>
          </a:xfrm>
          <a:prstGeom prst="rect">
            <a:avLst/>
          </a:prstGeom>
        </p:spPr>
      </p:pic>
    </p:spTree>
    <p:extLst>
      <p:ext uri="{BB962C8B-B14F-4D97-AF65-F5344CB8AC3E}">
        <p14:creationId xmlns:p14="http://schemas.microsoft.com/office/powerpoint/2010/main" val="2334840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āls 12">
            <a:extLst>
              <a:ext uri="{FF2B5EF4-FFF2-40B4-BE49-F238E27FC236}">
                <a16:creationId xmlns:a16="http://schemas.microsoft.com/office/drawing/2014/main" id="{A674C61D-2E47-9FE2-BE1A-C57F53724562}"/>
              </a:ext>
            </a:extLst>
          </p:cNvPr>
          <p:cNvSpPr/>
          <p:nvPr/>
        </p:nvSpPr>
        <p:spPr>
          <a:xfrm>
            <a:off x="1485395" y="1298665"/>
            <a:ext cx="1271562" cy="127156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4" name="Ovāls 13">
            <a:extLst>
              <a:ext uri="{FF2B5EF4-FFF2-40B4-BE49-F238E27FC236}">
                <a16:creationId xmlns:a16="http://schemas.microsoft.com/office/drawing/2014/main" id="{8932D060-BD92-8DC5-0946-7BF6352AD53E}"/>
              </a:ext>
            </a:extLst>
          </p:cNvPr>
          <p:cNvSpPr/>
          <p:nvPr/>
        </p:nvSpPr>
        <p:spPr>
          <a:xfrm>
            <a:off x="5509358" y="1361527"/>
            <a:ext cx="1271562" cy="127156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15" name="Ovāls 14">
            <a:extLst>
              <a:ext uri="{FF2B5EF4-FFF2-40B4-BE49-F238E27FC236}">
                <a16:creationId xmlns:a16="http://schemas.microsoft.com/office/drawing/2014/main" id="{E2AA3015-F0FD-2DAF-706B-D1DBE2ABE697}"/>
              </a:ext>
            </a:extLst>
          </p:cNvPr>
          <p:cNvSpPr/>
          <p:nvPr/>
        </p:nvSpPr>
        <p:spPr>
          <a:xfrm>
            <a:off x="9435043" y="1398482"/>
            <a:ext cx="1271562" cy="1271562"/>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2"/>
              </a:solidFill>
            </a:endParaRPr>
          </a:p>
        </p:txBody>
      </p:sp>
      <p:sp>
        <p:nvSpPr>
          <p:cNvPr id="2" name="Slaida numura vietturis 1">
            <a:extLst>
              <a:ext uri="{FF2B5EF4-FFF2-40B4-BE49-F238E27FC236}">
                <a16:creationId xmlns:a16="http://schemas.microsoft.com/office/drawing/2014/main" id="{1239E584-5E47-B09E-DC8E-678F21EA25C7}"/>
              </a:ext>
            </a:extLst>
          </p:cNvPr>
          <p:cNvSpPr>
            <a:spLocks noGrp="1"/>
          </p:cNvSpPr>
          <p:nvPr>
            <p:ph type="sldNum" sz="quarter" idx="21"/>
          </p:nvPr>
        </p:nvSpPr>
        <p:spPr/>
        <p:txBody>
          <a:bodyPr/>
          <a:lstStyle/>
          <a:p>
            <a:fld id="{712B737D-8E28-4713-A82C-8BA69049BAD4}" type="slidenum">
              <a:rPr lang="lv-LV" smtClean="0"/>
              <a:pPr/>
              <a:t>7</a:t>
            </a:fld>
            <a:endParaRPr lang="lv-LV"/>
          </a:p>
        </p:txBody>
      </p:sp>
      <p:sp>
        <p:nvSpPr>
          <p:cNvPr id="3" name="Teksta vietturis 2">
            <a:extLst>
              <a:ext uri="{FF2B5EF4-FFF2-40B4-BE49-F238E27FC236}">
                <a16:creationId xmlns:a16="http://schemas.microsoft.com/office/drawing/2014/main" id="{D45E1846-59CD-9ADE-4307-16867E4B1F9F}"/>
              </a:ext>
            </a:extLst>
          </p:cNvPr>
          <p:cNvSpPr>
            <a:spLocks noGrp="1"/>
          </p:cNvSpPr>
          <p:nvPr>
            <p:ph type="body" sz="quarter" idx="13"/>
          </p:nvPr>
        </p:nvSpPr>
        <p:spPr>
          <a:xfrm>
            <a:off x="655332" y="3203322"/>
            <a:ext cx="3271626" cy="2805447"/>
          </a:xfrm>
        </p:spPr>
        <p:txBody>
          <a:bodyPr/>
          <a:lstStyle/>
          <a:p>
            <a:pPr marL="285750" indent="-285750" algn="l">
              <a:buFont typeface="Arial" panose="020B0604020202020204" pitchFamily="34" charset="0"/>
              <a:buChar char="•"/>
            </a:pPr>
            <a:r>
              <a:rPr lang="lv-LV" i="1" dirty="0" err="1"/>
              <a:t>spoofing</a:t>
            </a:r>
            <a:r>
              <a:rPr lang="lv-LV" dirty="0"/>
              <a:t> zvani</a:t>
            </a:r>
          </a:p>
          <a:p>
            <a:pPr marL="285750" indent="-285750" algn="l">
              <a:buFont typeface="Arial" panose="020B0604020202020204" pitchFamily="34" charset="0"/>
              <a:buChar char="•"/>
            </a:pPr>
            <a:r>
              <a:rPr lang="lv-LV" dirty="0"/>
              <a:t>zvans no biržas</a:t>
            </a:r>
          </a:p>
          <a:p>
            <a:pPr marL="285750" indent="-285750" algn="l">
              <a:buFont typeface="Arial" panose="020B0604020202020204" pitchFamily="34" charset="0"/>
              <a:buChar char="•"/>
            </a:pPr>
            <a:r>
              <a:rPr lang="lv-LV" dirty="0"/>
              <a:t>zvans bankas vārdā</a:t>
            </a:r>
          </a:p>
          <a:p>
            <a:pPr marL="285750" indent="-285750" algn="l">
              <a:buFont typeface="Arial" panose="020B0604020202020204" pitchFamily="34" charset="0"/>
              <a:buChar char="•"/>
            </a:pPr>
            <a:r>
              <a:rPr lang="lv-LV" dirty="0"/>
              <a:t>zvans no drošības iestāžu amatpersonas</a:t>
            </a:r>
          </a:p>
          <a:p>
            <a:pPr marL="285750" indent="-285750" algn="l">
              <a:buFont typeface="Arial" panose="020B0604020202020204" pitchFamily="34" charset="0"/>
              <a:buChar char="•"/>
            </a:pPr>
            <a:r>
              <a:rPr lang="lv-LV" dirty="0"/>
              <a:t>izsaka draudus, naudas arests</a:t>
            </a:r>
          </a:p>
          <a:p>
            <a:pPr marL="285750" indent="-285750" algn="l">
              <a:buFont typeface="Arial" panose="020B0604020202020204" pitchFamily="34" charset="0"/>
              <a:buChar char="•"/>
            </a:pPr>
            <a:r>
              <a:rPr lang="lv-LV" dirty="0"/>
              <a:t>brīdina par iesaistīšanu naudas atmazgāšanā</a:t>
            </a:r>
          </a:p>
        </p:txBody>
      </p:sp>
      <p:sp>
        <p:nvSpPr>
          <p:cNvPr id="4" name="Teksta vietturis 3">
            <a:extLst>
              <a:ext uri="{FF2B5EF4-FFF2-40B4-BE49-F238E27FC236}">
                <a16:creationId xmlns:a16="http://schemas.microsoft.com/office/drawing/2014/main" id="{D87E5310-674C-8831-1204-7F226A008BD3}"/>
              </a:ext>
            </a:extLst>
          </p:cNvPr>
          <p:cNvSpPr>
            <a:spLocks noGrp="1"/>
          </p:cNvSpPr>
          <p:nvPr>
            <p:ph type="body" sz="quarter" idx="36"/>
          </p:nvPr>
        </p:nvSpPr>
        <p:spPr>
          <a:xfrm>
            <a:off x="280800" y="2555027"/>
            <a:ext cx="3646158" cy="648295"/>
          </a:xfrm>
        </p:spPr>
        <p:txBody>
          <a:bodyPr/>
          <a:lstStyle/>
          <a:p>
            <a:r>
              <a:rPr lang="lv-LV" dirty="0"/>
              <a:t>Telefonkrāpšana</a:t>
            </a:r>
          </a:p>
        </p:txBody>
      </p:sp>
      <p:sp>
        <p:nvSpPr>
          <p:cNvPr id="5" name="Virsraksts 4">
            <a:extLst>
              <a:ext uri="{FF2B5EF4-FFF2-40B4-BE49-F238E27FC236}">
                <a16:creationId xmlns:a16="http://schemas.microsoft.com/office/drawing/2014/main" id="{483625B9-925B-C7EE-9880-F4968EBFD051}"/>
              </a:ext>
            </a:extLst>
          </p:cNvPr>
          <p:cNvSpPr>
            <a:spLocks noGrp="1"/>
          </p:cNvSpPr>
          <p:nvPr>
            <p:ph type="title"/>
          </p:nvPr>
        </p:nvSpPr>
        <p:spPr/>
        <p:txBody>
          <a:bodyPr/>
          <a:lstStyle/>
          <a:p>
            <a:r>
              <a:rPr lang="lv-LV" dirty="0"/>
              <a:t>Krāpšanas veidi</a:t>
            </a:r>
          </a:p>
        </p:txBody>
      </p:sp>
      <p:pic>
        <p:nvPicPr>
          <p:cNvPr id="17" name="Tiešsaistes attēla vietturis 16" descr="Call center outline">
            <a:extLst>
              <a:ext uri="{FF2B5EF4-FFF2-40B4-BE49-F238E27FC236}">
                <a16:creationId xmlns:a16="http://schemas.microsoft.com/office/drawing/2014/main" id="{14A3CBA5-40B1-92E7-2DAC-19A2AA67D173}"/>
              </a:ext>
            </a:extLst>
          </p:cNvPr>
          <p:cNvPicPr>
            <a:picLocks noGrp="1" noChangeAspect="1"/>
          </p:cNvPicPr>
          <p:nvPr>
            <p:ph type="clipArt" sz="quarter" idx="10"/>
          </p:nvPr>
        </p:nvPicPr>
        <p:blipFill>
          <a:blip r:embed="rId3">
            <a:extLst>
              <a:ext uri="{96DAC541-7B7A-43D3-8B79-37D633B846F1}">
                <asvg:svgBlip xmlns:asvg="http://schemas.microsoft.com/office/drawing/2016/SVG/main" r:embed="rId4"/>
              </a:ext>
            </a:extLst>
          </a:blip>
          <a:srcRect/>
          <a:stretch/>
        </p:blipFill>
        <p:spPr>
          <a:xfrm>
            <a:off x="1655364" y="1427300"/>
            <a:ext cx="931624" cy="931625"/>
          </a:xfrm>
        </p:spPr>
      </p:pic>
      <p:sp>
        <p:nvSpPr>
          <p:cNvPr id="7" name="Teksta vietturis 6">
            <a:extLst>
              <a:ext uri="{FF2B5EF4-FFF2-40B4-BE49-F238E27FC236}">
                <a16:creationId xmlns:a16="http://schemas.microsoft.com/office/drawing/2014/main" id="{3B149707-0234-3DD1-4CFD-72B295E867CA}"/>
              </a:ext>
            </a:extLst>
          </p:cNvPr>
          <p:cNvSpPr>
            <a:spLocks noGrp="1"/>
          </p:cNvSpPr>
          <p:nvPr>
            <p:ph type="body" sz="quarter" idx="37"/>
          </p:nvPr>
        </p:nvSpPr>
        <p:spPr>
          <a:xfrm>
            <a:off x="4479800" y="3203322"/>
            <a:ext cx="3271626" cy="2803779"/>
          </a:xfrm>
        </p:spPr>
        <p:txBody>
          <a:bodyPr/>
          <a:lstStyle/>
          <a:p>
            <a:pPr marL="285750" indent="-285750">
              <a:buFont typeface="Arial" panose="020B0604020202020204" pitchFamily="34" charset="0"/>
              <a:buChar char="•"/>
            </a:pPr>
            <a:r>
              <a:rPr lang="lv-LV" dirty="0"/>
              <a:t>romantiskā krāpšana</a:t>
            </a:r>
          </a:p>
          <a:p>
            <a:pPr marL="285750" indent="-285750">
              <a:buFont typeface="Arial" panose="020B0604020202020204" pitchFamily="34" charset="0"/>
              <a:buChar char="•"/>
            </a:pPr>
            <a:r>
              <a:rPr lang="lv-LV" dirty="0"/>
              <a:t>viltus kredīti</a:t>
            </a:r>
          </a:p>
          <a:p>
            <a:pPr marL="285750" indent="-285750">
              <a:buFont typeface="Arial" panose="020B0604020202020204" pitchFamily="34" charset="0"/>
              <a:buChar char="•"/>
            </a:pPr>
            <a:r>
              <a:rPr lang="lv-LV" dirty="0"/>
              <a:t>nodokļu maksas</a:t>
            </a:r>
          </a:p>
          <a:p>
            <a:pPr marL="285750" indent="-285750">
              <a:buFont typeface="Arial" panose="020B0604020202020204" pitchFamily="34" charset="0"/>
              <a:buChar char="•"/>
            </a:pPr>
            <a:r>
              <a:rPr lang="lv-LV" dirty="0"/>
              <a:t>investīcijas</a:t>
            </a:r>
          </a:p>
        </p:txBody>
      </p:sp>
      <p:sp>
        <p:nvSpPr>
          <p:cNvPr id="8" name="Teksta vietturis 7">
            <a:extLst>
              <a:ext uri="{FF2B5EF4-FFF2-40B4-BE49-F238E27FC236}">
                <a16:creationId xmlns:a16="http://schemas.microsoft.com/office/drawing/2014/main" id="{9B78F7B0-C029-24C5-564F-A9940EFA9D60}"/>
              </a:ext>
            </a:extLst>
          </p:cNvPr>
          <p:cNvSpPr>
            <a:spLocks noGrp="1"/>
          </p:cNvSpPr>
          <p:nvPr>
            <p:ph type="body" sz="quarter" idx="38"/>
          </p:nvPr>
        </p:nvSpPr>
        <p:spPr>
          <a:xfrm>
            <a:off x="4479800" y="2496931"/>
            <a:ext cx="3271626" cy="706391"/>
          </a:xfrm>
        </p:spPr>
        <p:txBody>
          <a:bodyPr/>
          <a:lstStyle/>
          <a:p>
            <a:r>
              <a:rPr lang="lv-LV" dirty="0"/>
              <a:t>Investīciju krāpšana</a:t>
            </a:r>
          </a:p>
        </p:txBody>
      </p:sp>
      <p:pic>
        <p:nvPicPr>
          <p:cNvPr id="19" name="Tiešsaistes attēla vietturis 18" descr="Group brainstorm outline">
            <a:extLst>
              <a:ext uri="{FF2B5EF4-FFF2-40B4-BE49-F238E27FC236}">
                <a16:creationId xmlns:a16="http://schemas.microsoft.com/office/drawing/2014/main" id="{82AC155E-AF68-B4C1-A3BB-DFADE9C1C3B2}"/>
              </a:ext>
            </a:extLst>
          </p:cNvPr>
          <p:cNvPicPr>
            <a:picLocks noGrp="1" noChangeAspect="1"/>
          </p:cNvPicPr>
          <p:nvPr>
            <p:ph type="clipArt" sz="quarter" idx="39"/>
          </p:nvPr>
        </p:nvPicPr>
        <p:blipFill>
          <a:blip r:embed="rId5">
            <a:extLst>
              <a:ext uri="{96DAC541-7B7A-43D3-8B79-37D633B846F1}">
                <asvg:svgBlip xmlns:asvg="http://schemas.microsoft.com/office/drawing/2016/SVG/main" r:embed="rId6"/>
              </a:ext>
            </a:extLst>
          </a:blip>
          <a:srcRect/>
          <a:stretch/>
        </p:blipFill>
        <p:spPr>
          <a:xfrm>
            <a:off x="5685247" y="1512787"/>
            <a:ext cx="932400" cy="932400"/>
          </a:xfrm>
        </p:spPr>
      </p:pic>
      <p:sp>
        <p:nvSpPr>
          <p:cNvPr id="10" name="Teksta vietturis 9">
            <a:extLst>
              <a:ext uri="{FF2B5EF4-FFF2-40B4-BE49-F238E27FC236}">
                <a16:creationId xmlns:a16="http://schemas.microsoft.com/office/drawing/2014/main" id="{D7F1C579-1A87-BE39-E971-007D088EA228}"/>
              </a:ext>
            </a:extLst>
          </p:cNvPr>
          <p:cNvSpPr>
            <a:spLocks noGrp="1"/>
          </p:cNvSpPr>
          <p:nvPr>
            <p:ph type="body" sz="quarter" idx="40"/>
          </p:nvPr>
        </p:nvSpPr>
        <p:spPr>
          <a:xfrm>
            <a:off x="8258944" y="3203322"/>
            <a:ext cx="3271626" cy="2803779"/>
          </a:xfrm>
        </p:spPr>
        <p:txBody>
          <a:bodyPr/>
          <a:lstStyle/>
          <a:p>
            <a:pPr marL="285750" indent="-285750">
              <a:buFont typeface="Arial" panose="020B0604020202020204" pitchFamily="34" charset="0"/>
              <a:buChar char="•"/>
            </a:pPr>
            <a:r>
              <a:rPr lang="lv-LV" dirty="0"/>
              <a:t>preču krāpšana</a:t>
            </a:r>
          </a:p>
          <a:p>
            <a:pPr marL="285750" indent="-285750">
              <a:buFont typeface="Arial" panose="020B0604020202020204" pitchFamily="34" charset="0"/>
              <a:buChar char="•"/>
            </a:pPr>
            <a:r>
              <a:rPr lang="lv-LV" dirty="0"/>
              <a:t>loteriju laimesti</a:t>
            </a:r>
          </a:p>
          <a:p>
            <a:pPr marL="285750" indent="-285750">
              <a:buFont typeface="Arial" panose="020B0604020202020204" pitchFamily="34" charset="0"/>
              <a:buChar char="•"/>
            </a:pPr>
            <a:r>
              <a:rPr lang="lv-LV" dirty="0"/>
              <a:t>ziedojumi, mantojumi</a:t>
            </a:r>
          </a:p>
          <a:p>
            <a:pPr marL="285750" indent="-285750">
              <a:buFont typeface="Arial" panose="020B0604020202020204" pitchFamily="34" charset="0"/>
              <a:buChar char="•"/>
            </a:pPr>
            <a:r>
              <a:rPr lang="lv-LV" i="1" dirty="0" err="1"/>
              <a:t>phishing</a:t>
            </a:r>
            <a:r>
              <a:rPr lang="lv-LV" i="1" dirty="0"/>
              <a:t>/</a:t>
            </a:r>
            <a:r>
              <a:rPr lang="lv-LV" i="1" dirty="0" err="1"/>
              <a:t>smishing</a:t>
            </a:r>
            <a:r>
              <a:rPr lang="lv-LV" i="1" dirty="0"/>
              <a:t>/</a:t>
            </a:r>
            <a:r>
              <a:rPr lang="lv-LV" i="1" dirty="0" err="1"/>
              <a:t>vishing</a:t>
            </a:r>
            <a:endParaRPr lang="lv-LV" i="1" dirty="0"/>
          </a:p>
          <a:p>
            <a:pPr marL="285750" indent="-285750">
              <a:buFont typeface="Arial" panose="020B0604020202020204" pitchFamily="34" charset="0"/>
              <a:buChar char="•"/>
            </a:pPr>
            <a:r>
              <a:rPr lang="lv-LV" i="1" dirty="0"/>
              <a:t>IBAN </a:t>
            </a:r>
            <a:r>
              <a:rPr lang="lv-LV" i="1" dirty="0" err="1"/>
              <a:t>fraud</a:t>
            </a:r>
            <a:endParaRPr lang="lv-LV" i="1" dirty="0"/>
          </a:p>
          <a:p>
            <a:pPr marL="285750" indent="-285750">
              <a:buFont typeface="Arial" panose="020B0604020202020204" pitchFamily="34" charset="0"/>
              <a:buChar char="•"/>
            </a:pPr>
            <a:r>
              <a:rPr lang="en-US" dirty="0" err="1"/>
              <a:t>digitāli</a:t>
            </a:r>
            <a:r>
              <a:rPr lang="en-US" dirty="0"/>
              <a:t> maki – </a:t>
            </a:r>
            <a:r>
              <a:rPr lang="en-US" i="1" dirty="0"/>
              <a:t>google pay, apple pay</a:t>
            </a:r>
            <a:endParaRPr lang="lv-LV" i="1" dirty="0"/>
          </a:p>
          <a:p>
            <a:pPr algn="ctr"/>
            <a:endParaRPr lang="lv-LV" dirty="0"/>
          </a:p>
        </p:txBody>
      </p:sp>
      <p:sp>
        <p:nvSpPr>
          <p:cNvPr id="11" name="Teksta vietturis 10">
            <a:extLst>
              <a:ext uri="{FF2B5EF4-FFF2-40B4-BE49-F238E27FC236}">
                <a16:creationId xmlns:a16="http://schemas.microsoft.com/office/drawing/2014/main" id="{8BCF3D37-EACD-7365-B7D5-CBD6099B3841}"/>
              </a:ext>
            </a:extLst>
          </p:cNvPr>
          <p:cNvSpPr>
            <a:spLocks noGrp="1"/>
          </p:cNvSpPr>
          <p:nvPr>
            <p:ph type="body" sz="quarter" idx="41"/>
          </p:nvPr>
        </p:nvSpPr>
        <p:spPr>
          <a:xfrm>
            <a:off x="8258944" y="2400259"/>
            <a:ext cx="3271626" cy="909611"/>
          </a:xfrm>
        </p:spPr>
        <p:txBody>
          <a:bodyPr/>
          <a:lstStyle/>
          <a:p>
            <a:r>
              <a:rPr lang="lv-LV" dirty="0"/>
              <a:t>Cita veida krāpšana</a:t>
            </a:r>
          </a:p>
        </p:txBody>
      </p:sp>
      <p:pic>
        <p:nvPicPr>
          <p:cNvPr id="21" name="Tiešsaistes attēla vietturis 20" descr="Present outline">
            <a:extLst>
              <a:ext uri="{FF2B5EF4-FFF2-40B4-BE49-F238E27FC236}">
                <a16:creationId xmlns:a16="http://schemas.microsoft.com/office/drawing/2014/main" id="{232A1B16-B157-13E1-F0D6-C9CAC574ABA6}"/>
              </a:ext>
            </a:extLst>
          </p:cNvPr>
          <p:cNvPicPr>
            <a:picLocks noGrp="1" noChangeAspect="1"/>
          </p:cNvPicPr>
          <p:nvPr>
            <p:ph type="clipArt" sz="quarter" idx="42"/>
          </p:nvPr>
        </p:nvPicPr>
        <p:blipFill>
          <a:blip r:embed="rId7">
            <a:extLst>
              <a:ext uri="{96DAC541-7B7A-43D3-8B79-37D633B846F1}">
                <asvg:svgBlip xmlns:asvg="http://schemas.microsoft.com/office/drawing/2016/SVG/main" r:embed="rId8"/>
              </a:ext>
            </a:extLst>
          </a:blip>
          <a:srcRect/>
          <a:stretch/>
        </p:blipFill>
        <p:spPr>
          <a:xfrm>
            <a:off x="9573696" y="1468634"/>
            <a:ext cx="931624" cy="931625"/>
          </a:xfrm>
        </p:spPr>
      </p:pic>
    </p:spTree>
    <p:extLst>
      <p:ext uri="{BB962C8B-B14F-4D97-AF65-F5344CB8AC3E}">
        <p14:creationId xmlns:p14="http://schemas.microsoft.com/office/powerpoint/2010/main" val="1605677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0AB7D8-FAA9-4AAD-8B5E-EAD2161221DD}"/>
              </a:ext>
            </a:extLst>
          </p:cNvPr>
          <p:cNvSpPr>
            <a:spLocks noGrp="1"/>
          </p:cNvSpPr>
          <p:nvPr>
            <p:ph type="sldNum" sz="quarter" idx="11"/>
          </p:nvPr>
        </p:nvSpPr>
        <p:spPr/>
        <p:txBody>
          <a:bodyPr/>
          <a:lstStyle/>
          <a:p>
            <a:fld id="{0C9F65A0-2F09-4141-8FCD-F0391BF63056}" type="slidenum">
              <a:rPr lang="lv-LV" smtClean="0"/>
              <a:pPr/>
              <a:t>8</a:t>
            </a:fld>
            <a:endParaRPr lang="lv-LV"/>
          </a:p>
        </p:txBody>
      </p:sp>
      <p:sp>
        <p:nvSpPr>
          <p:cNvPr id="4" name="TextBox 3">
            <a:extLst>
              <a:ext uri="{FF2B5EF4-FFF2-40B4-BE49-F238E27FC236}">
                <a16:creationId xmlns:a16="http://schemas.microsoft.com/office/drawing/2014/main" id="{A03EE99E-A6D0-46F4-9B55-D86577CDB9A0}"/>
              </a:ext>
            </a:extLst>
          </p:cNvPr>
          <p:cNvSpPr txBox="1"/>
          <p:nvPr/>
        </p:nvSpPr>
        <p:spPr>
          <a:xfrm>
            <a:off x="280800" y="479503"/>
            <a:ext cx="8005950" cy="5970865"/>
          </a:xfrm>
          <a:prstGeom prst="rect">
            <a:avLst/>
          </a:prstGeom>
          <a:noFill/>
        </p:spPr>
        <p:txBody>
          <a:bodyPr wrap="square" rtlCol="0">
            <a:spAutoFit/>
          </a:bodyPr>
          <a:lstStyle/>
          <a:p>
            <a:r>
              <a:rPr lang="lv-LV" sz="3600" b="1" u="sng" dirty="0">
                <a:latin typeface="+mj-lt"/>
                <a:ea typeface="+mj-ea"/>
                <a:cs typeface="+mj-cs"/>
              </a:rPr>
              <a:t>Telefonkrāpšana (</a:t>
            </a:r>
            <a:r>
              <a:rPr lang="lv-LV" sz="3600" b="1" u="sng" dirty="0" err="1">
                <a:latin typeface="+mj-lt"/>
                <a:ea typeface="+mj-ea"/>
                <a:cs typeface="+mj-cs"/>
              </a:rPr>
              <a:t>vishing</a:t>
            </a:r>
            <a:r>
              <a:rPr lang="lv-LV" sz="3600" b="1" u="sng" dirty="0">
                <a:latin typeface="+mj-lt"/>
                <a:ea typeface="+mj-ea"/>
                <a:cs typeface="+mj-cs"/>
              </a:rPr>
              <a:t>)</a:t>
            </a:r>
          </a:p>
          <a:p>
            <a:r>
              <a:rPr lang="lv-LV" dirty="0"/>
              <a:t>Krāpšanas metode, lai iegūtu upura personas datus un izkrāptu naudas līdzekļus. </a:t>
            </a:r>
            <a:endParaRPr lang="lv-LV" b="1" dirty="0"/>
          </a:p>
          <a:p>
            <a:endParaRPr lang="lv-LV" b="1" dirty="0"/>
          </a:p>
          <a:p>
            <a:r>
              <a:rPr lang="lv-LV" b="1" dirty="0"/>
              <a:t>Kā tas notiek? </a:t>
            </a:r>
          </a:p>
          <a:p>
            <a:endParaRPr lang="lv-LV" b="1" dirty="0"/>
          </a:p>
          <a:p>
            <a:pPr marL="285750" indent="-285750">
              <a:buFont typeface="Arial" panose="020B0604020202020204" pitchFamily="34" charset="0"/>
              <a:buChar char="•"/>
            </a:pPr>
            <a:r>
              <a:rPr lang="lv-LV" dirty="0"/>
              <a:t>Zvans no nezināma numura.</a:t>
            </a:r>
          </a:p>
          <a:p>
            <a:pPr marL="285750" indent="-285750">
              <a:buFont typeface="Arial" panose="020B0604020202020204" pitchFamily="34" charset="0"/>
              <a:buChar char="•"/>
            </a:pPr>
            <a:r>
              <a:rPr lang="lv-LV" dirty="0"/>
              <a:t>Mēģinājums trāpīt uz reālas upura problēmas.</a:t>
            </a:r>
          </a:p>
          <a:p>
            <a:pPr marL="285750" indent="-285750">
              <a:buFont typeface="Arial" panose="020B0604020202020204" pitchFamily="34" charset="0"/>
              <a:buChar char="•"/>
            </a:pPr>
            <a:r>
              <a:rPr lang="lv-LV" dirty="0"/>
              <a:t>Trauksmes radīšana un spiediens «uz jūtām».</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endParaRPr lang="lv-LV" dirty="0"/>
          </a:p>
          <a:p>
            <a:r>
              <a:rPr lang="lv-LV" b="1" dirty="0"/>
              <a:t>Kāds ir krāpnieka mērķis?</a:t>
            </a:r>
          </a:p>
          <a:p>
            <a:endParaRPr lang="lv-LV" b="1" dirty="0"/>
          </a:p>
          <a:p>
            <a:pPr marL="285750" indent="-285750">
              <a:buFont typeface="Arial" panose="020B0604020202020204" pitchFamily="34" charset="0"/>
              <a:buChar char="•"/>
            </a:pPr>
            <a:r>
              <a:rPr lang="lv-LV" dirty="0"/>
              <a:t>Iegūt tavus bankas maksājumu kartes datus.</a:t>
            </a:r>
          </a:p>
          <a:p>
            <a:pPr marL="285750" indent="-285750">
              <a:buFont typeface="Arial" panose="020B0604020202020204" pitchFamily="34" charset="0"/>
              <a:buChar char="•"/>
            </a:pPr>
            <a:r>
              <a:rPr lang="lv-LV" dirty="0"/>
              <a:t>Saņemt piekļuvi bankas kontam (internetbankas lietotāja numuru, Smart-ID PIN kodus).</a:t>
            </a:r>
          </a:p>
          <a:p>
            <a:pPr marL="285750" indent="-285750">
              <a:buFont typeface="Arial" panose="020B0604020202020204" pitchFamily="34" charset="0"/>
              <a:buChar char="•"/>
            </a:pPr>
            <a:r>
              <a:rPr lang="lv-LV" dirty="0"/>
              <a:t>Izkrāpt tavus naudas līdzekļus.</a:t>
            </a:r>
          </a:p>
          <a:p>
            <a:pPr marL="285750" indent="-285750">
              <a:buFont typeface="Arial" panose="020B0604020202020204" pitchFamily="34" charset="0"/>
              <a:buChar char="•"/>
            </a:pPr>
            <a:r>
              <a:rPr lang="lv-LV" dirty="0"/>
              <a:t>Uz tava vārda aizņemties naudu no kredītiestādēm.</a:t>
            </a:r>
          </a:p>
          <a:p>
            <a:pPr marL="285750" indent="-285750">
              <a:buFont typeface="Arial" panose="020B0604020202020204" pitchFamily="34" charset="0"/>
              <a:buChar char="•"/>
            </a:pPr>
            <a:r>
              <a:rPr lang="lv-LV" dirty="0"/>
              <a:t>Izmantot iegūto informāciju ļaunprātīgiem mērķiem.</a:t>
            </a:r>
            <a:br>
              <a:rPr lang="lv-LV" dirty="0"/>
            </a:br>
            <a:endParaRPr lang="lv-LV" dirty="0"/>
          </a:p>
        </p:txBody>
      </p:sp>
      <p:pic>
        <p:nvPicPr>
          <p:cNvPr id="6" name="Picture 2" descr="Telefonkrāpnieki no iedzīvotājiem izkrāpuši vēl vismaz 353 000 eiro -  Kriminālziņas - Ziņas - TVNET - Īstas ziņas">
            <a:extLst>
              <a:ext uri="{FF2B5EF4-FFF2-40B4-BE49-F238E27FC236}">
                <a16:creationId xmlns:a16="http://schemas.microsoft.com/office/drawing/2014/main" id="{D9172A78-EA42-4279-0BCA-E1227F99CCB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910916" y="0"/>
            <a:ext cx="2281084" cy="6872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967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numura vietturis 1">
            <a:extLst>
              <a:ext uri="{FF2B5EF4-FFF2-40B4-BE49-F238E27FC236}">
                <a16:creationId xmlns:a16="http://schemas.microsoft.com/office/drawing/2014/main" id="{3D0871D8-2397-A91A-A847-24E2798F7CA7}"/>
              </a:ext>
            </a:extLst>
          </p:cNvPr>
          <p:cNvSpPr>
            <a:spLocks noGrp="1"/>
          </p:cNvSpPr>
          <p:nvPr>
            <p:ph type="sldNum" sz="quarter" idx="11"/>
          </p:nvPr>
        </p:nvSpPr>
        <p:spPr/>
        <p:txBody>
          <a:bodyPr/>
          <a:lstStyle/>
          <a:p>
            <a:fld id="{0C9F65A0-2F09-4141-8FCD-F0391BF63056}" type="slidenum">
              <a:rPr lang="lv-LV" smtClean="0"/>
              <a:pPr/>
              <a:t>9</a:t>
            </a:fld>
            <a:endParaRPr lang="lv-LV" dirty="0"/>
          </a:p>
        </p:txBody>
      </p:sp>
      <p:sp>
        <p:nvSpPr>
          <p:cNvPr id="3" name="Virsraksts 2">
            <a:extLst>
              <a:ext uri="{FF2B5EF4-FFF2-40B4-BE49-F238E27FC236}">
                <a16:creationId xmlns:a16="http://schemas.microsoft.com/office/drawing/2014/main" id="{10C99D0D-9D99-7E90-7518-D9A4B4240E10}"/>
              </a:ext>
            </a:extLst>
          </p:cNvPr>
          <p:cNvSpPr>
            <a:spLocks noGrp="1"/>
          </p:cNvSpPr>
          <p:nvPr>
            <p:ph type="title"/>
          </p:nvPr>
        </p:nvSpPr>
        <p:spPr>
          <a:xfrm>
            <a:off x="202586" y="456604"/>
            <a:ext cx="10515600" cy="1325563"/>
          </a:xfrm>
        </p:spPr>
        <p:txBody>
          <a:bodyPr/>
          <a:lstStyle/>
          <a:p>
            <a:r>
              <a:rPr lang="lv-LV" sz="3600" dirty="0"/>
              <a:t>Noklausies audio stāstu!</a:t>
            </a:r>
            <a:br>
              <a:rPr lang="lv-LV" sz="3600" dirty="0"/>
            </a:br>
            <a:endParaRPr lang="lv-LV" sz="3600" dirty="0"/>
          </a:p>
        </p:txBody>
      </p:sp>
      <p:pic>
        <p:nvPicPr>
          <p:cNvPr id="8" name="4 Krāpniecība - aizdomīgi darījumi kontā">
            <a:hlinkClick r:id="" action="ppaction://media"/>
            <a:extLst>
              <a:ext uri="{FF2B5EF4-FFF2-40B4-BE49-F238E27FC236}">
                <a16:creationId xmlns:a16="http://schemas.microsoft.com/office/drawing/2014/main" id="{4D3CB0BF-3555-5DD2-2736-E1FEF152A9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78607" y="3429000"/>
            <a:ext cx="1980000" cy="1980000"/>
          </a:xfrm>
          <a:prstGeom prst="rect">
            <a:avLst/>
          </a:prstGeom>
          <a:noFill/>
        </p:spPr>
      </p:pic>
      <p:pic>
        <p:nvPicPr>
          <p:cNvPr id="10" name="Grafika 9">
            <a:extLst>
              <a:ext uri="{FF2B5EF4-FFF2-40B4-BE49-F238E27FC236}">
                <a16:creationId xmlns:a16="http://schemas.microsoft.com/office/drawing/2014/main" id="{BDD3894B-653B-11CF-440E-56B646E118F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18802" y="6231672"/>
            <a:ext cx="1017867" cy="360000"/>
          </a:xfrm>
          <a:prstGeom prst="rect">
            <a:avLst/>
          </a:prstGeom>
        </p:spPr>
      </p:pic>
      <p:sp>
        <p:nvSpPr>
          <p:cNvPr id="11" name="Virsraksts 2">
            <a:extLst>
              <a:ext uri="{FF2B5EF4-FFF2-40B4-BE49-F238E27FC236}">
                <a16:creationId xmlns:a16="http://schemas.microsoft.com/office/drawing/2014/main" id="{11C12527-F44B-4ADC-9914-9D874871E250}"/>
              </a:ext>
            </a:extLst>
          </p:cNvPr>
          <p:cNvSpPr txBox="1">
            <a:spLocks/>
          </p:cNvSpPr>
          <p:nvPr/>
        </p:nvSpPr>
        <p:spPr>
          <a:xfrm>
            <a:off x="280800" y="1485223"/>
            <a:ext cx="10515600" cy="132556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lv-LV" sz="2400" dirty="0"/>
              <a:t>Kas liecina, ka tā ir krāpniecība?</a:t>
            </a:r>
          </a:p>
          <a:p>
            <a:r>
              <a:rPr lang="lv-LV" sz="2400" dirty="0"/>
              <a:t>Ko nevajadzētu un ko vajadzētu darīt?</a:t>
            </a:r>
          </a:p>
        </p:txBody>
      </p:sp>
      <p:pic>
        <p:nvPicPr>
          <p:cNvPr id="4" name="Attēls 3" descr="A person wearing a suit using a mobile phone and looking at their wristwatch">
            <a:extLst>
              <a:ext uri="{FF2B5EF4-FFF2-40B4-BE49-F238E27FC236}">
                <a16:creationId xmlns:a16="http://schemas.microsoft.com/office/drawing/2014/main" id="{5F777980-8CCE-C805-974F-9A3274B710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49933" y="1485223"/>
            <a:ext cx="6142067" cy="5402273"/>
          </a:xfrm>
          <a:prstGeom prst="rect">
            <a:avLst/>
          </a:prstGeom>
        </p:spPr>
      </p:pic>
    </p:spTree>
    <p:extLst>
      <p:ext uri="{BB962C8B-B14F-4D97-AF65-F5344CB8AC3E}">
        <p14:creationId xmlns:p14="http://schemas.microsoft.com/office/powerpoint/2010/main" val="179438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Titul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33C6F96D-1A25-4E23-A198-974F9B62757A}"/>
    </a:ext>
  </a:extLst>
</a:theme>
</file>

<file path=ppt/theme/theme10.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daļ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92D2A216-1099-4E46-A010-4F31BE2E6B7D}"/>
    </a:ext>
  </a:extLst>
</a:theme>
</file>

<file path=ppt/theme/theme3.xml><?xml version="1.0" encoding="utf-8"?>
<a:theme xmlns:a="http://schemas.openxmlformats.org/drawingml/2006/main" name="2 bullet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A3EF824E-FBDA-4BF7-864D-3E22DE2436AD}"/>
    </a:ext>
  </a:extLst>
</a:theme>
</file>

<file path=ppt/theme/theme4.xml><?xml version="1.0" encoding="utf-8"?>
<a:theme xmlns:a="http://schemas.openxmlformats.org/drawingml/2006/main" name="3 bullet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solidFill>
              <a:schemeClr val="tx1"/>
            </a:solidFill>
          </a:defRPr>
        </a:defPPr>
      </a:lstStyle>
    </a:txDef>
  </a:objectDefaults>
  <a:extraClrSchemeLst/>
  <a:extLst>
    <a:ext uri="{05A4C25C-085E-4340-85A3-A5531E510DB2}">
      <thm15:themeFamily xmlns:thm15="http://schemas.microsoft.com/office/thememl/2012/main" name="LatvijasBanka_PPT_veidne_01092022.potx" id="{BEF94E54-A335-4BB4-B3AD-E6118E13029C}" vid="{CE578707-BA6E-4E62-B1DD-C3E2566E77AE}"/>
    </a:ext>
  </a:extLst>
</a:theme>
</file>

<file path=ppt/theme/theme5.xml><?xml version="1.0" encoding="utf-8"?>
<a:theme xmlns:a="http://schemas.openxmlformats.org/drawingml/2006/main" name="4 bullet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175DE356-E6F2-4139-8A4E-99A9FAFF2D35}"/>
    </a:ext>
  </a:extLst>
</a:theme>
</file>

<file path=ppt/theme/theme6.xml><?xml version="1.0" encoding="utf-8"?>
<a:theme xmlns:a="http://schemas.openxmlformats.org/drawingml/2006/main" name="Grafiku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F710492E-29B3-4396-9FEF-0D3573F40E9D}"/>
    </a:ext>
  </a:extLst>
</a:theme>
</file>

<file path=ppt/theme/theme7.xml><?xml version="1.0" encoding="utf-8"?>
<a:theme xmlns:a="http://schemas.openxmlformats.org/drawingml/2006/main" name="Teksts / apakšpunkt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DC983BEE-E23D-417E-B3E5-7050D813D417}"/>
    </a:ext>
  </a:extLst>
</a:theme>
</file>

<file path=ppt/theme/theme8.xml><?xml version="1.0" encoding="utf-8"?>
<a:theme xmlns:a="http://schemas.openxmlformats.org/drawingml/2006/main" name="Nobeiguma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CDFF9C7F-499D-44D2-B321-A8E63226C761}"/>
    </a:ext>
  </a:extLst>
</a:theme>
</file>

<file path=ppt/theme/theme9.xml><?xml version="1.0" encoding="utf-8"?>
<a:theme xmlns:a="http://schemas.openxmlformats.org/drawingml/2006/main" name="Tukšie 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objectDefaults>
  <a:extraClrSchemeLst/>
  <a:extLst>
    <a:ext uri="{05A4C25C-085E-4340-85A3-A5531E510DB2}">
      <thm15:themeFamily xmlns:thm15="http://schemas.microsoft.com/office/thememl/2012/main" name="LatvijasBanka_PPT_veidne_01092022.potx" id="{BEF94E54-A335-4BB4-B3AD-E6118E13029C}" vid="{AF06D56E-83D3-4343-A126-D44B2A54C617}"/>
    </a:ext>
  </a:extLst>
</a:theme>
</file>

<file path=docProps/app.xml><?xml version="1.0" encoding="utf-8"?>
<Properties xmlns="http://schemas.openxmlformats.org/officeDocument/2006/extended-properties" xmlns:vt="http://schemas.openxmlformats.org/officeDocument/2006/docPropsVTypes">
  <Template>LatvijasBanka_PPT_veidne_2022</Template>
  <TotalTime>3758</TotalTime>
  <Words>3058</Words>
  <Application>Microsoft Office PowerPoint</Application>
  <PresentationFormat>Platekrāna</PresentationFormat>
  <Paragraphs>320</Paragraphs>
  <Slides>26</Slides>
  <Notes>24</Notes>
  <HiddenSlides>0</HiddenSlides>
  <MMClips>6</MMClips>
  <ScaleCrop>false</ScaleCrop>
  <HeadingPairs>
    <vt:vector size="6" baseType="variant">
      <vt:variant>
        <vt:lpstr>Lietotie fonti</vt:lpstr>
      </vt:variant>
      <vt:variant>
        <vt:i4>6</vt:i4>
      </vt:variant>
      <vt:variant>
        <vt:lpstr>Dizains</vt:lpstr>
      </vt:variant>
      <vt:variant>
        <vt:i4>9</vt:i4>
      </vt:variant>
      <vt:variant>
        <vt:lpstr>Slaidu virsraksti</vt:lpstr>
      </vt:variant>
      <vt:variant>
        <vt:i4>26</vt:i4>
      </vt:variant>
    </vt:vector>
  </HeadingPairs>
  <TitlesOfParts>
    <vt:vector size="41" baseType="lpstr">
      <vt:lpstr>Arial</vt:lpstr>
      <vt:lpstr>Calibri</vt:lpstr>
      <vt:lpstr>Lora</vt:lpstr>
      <vt:lpstr>Open Sans</vt:lpstr>
      <vt:lpstr>Symbol</vt:lpstr>
      <vt:lpstr>Times New Roman</vt:lpstr>
      <vt:lpstr>Titulslaidi</vt:lpstr>
      <vt:lpstr>Nodaļu slaidi</vt:lpstr>
      <vt:lpstr>2 bulletu slaidi</vt:lpstr>
      <vt:lpstr>3 bulletu slaidi</vt:lpstr>
      <vt:lpstr>4 bulletu slaidi</vt:lpstr>
      <vt:lpstr>Grafiku slaidi</vt:lpstr>
      <vt:lpstr>Teksts / apakšpunkti</vt:lpstr>
      <vt:lpstr>Nobeiguma slaidi</vt:lpstr>
      <vt:lpstr>Tukšie slaidi</vt:lpstr>
      <vt:lpstr>Finanšu krāpniecība</vt:lpstr>
      <vt:lpstr>Ko tu zini par finanšu krāpniecību?  Vai esi kādreiz ar to saskāries?</vt:lpstr>
      <vt:lpstr>Šodienas sasniedzamais rezultāts:</vt:lpstr>
      <vt:lpstr>Kas ir finanšu krāpniecība?</vt:lpstr>
      <vt:lpstr>PowerPoint prezentācija</vt:lpstr>
      <vt:lpstr>Kāpēc finanšu krāpniekiem izdodas?</vt:lpstr>
      <vt:lpstr>Krāpšanas veidi</vt:lpstr>
      <vt:lpstr>PowerPoint prezentācija</vt:lpstr>
      <vt:lpstr>Noklausies audio stāstu! </vt:lpstr>
      <vt:lpstr> </vt:lpstr>
      <vt:lpstr>Investīciju krāpšana </vt:lpstr>
      <vt:lpstr>Naudas mūļi*</vt:lpstr>
      <vt:lpstr>Naudas mūļi</vt:lpstr>
      <vt:lpstr>PowerPoint prezentācija</vt:lpstr>
      <vt:lpstr>Finanšu krāpniecības piemēri Krāpnieciskās īsziņas (smishing*) </vt:lpstr>
      <vt:lpstr>Kas aizdomīgs šajos piemēros?</vt:lpstr>
      <vt:lpstr>*krāpniecības veids, ar mērķi iegūt tavus bankas un karšu datus ar e-pasta starpniecību, mobilo saziņu (SMS) vai izmantojot krāpniecisku vietni.  Kā rīkoties?  Ja tev ir šaubas, sazinies ar Valsts ieņēmumu dienestu pa publiski pieejamo tālruņa numuru un precizē neskaidro informāciju.  - Neatver tiešsaistes adresi. - Neatbildi uz īsziņu, izdzēs to. </vt:lpstr>
      <vt:lpstr>Pikšķerēšana (phishing)  </vt:lpstr>
      <vt:lpstr>PowerPoint prezentācija</vt:lpstr>
      <vt:lpstr>Loteriju krāpšana   </vt:lpstr>
      <vt:lpstr>PowerPoint prezentācija</vt:lpstr>
      <vt:lpstr> Noklausies audio stāstu! Kas liecina, ka tā ir krāpniecība? Ko nevajadzētu un ko vajadzētu darīt?</vt:lpstr>
      <vt:lpstr>Kā sevi pasargāt?</vt:lpstr>
      <vt:lpstr>Kur uzzināt vairāk?</vt:lpstr>
      <vt:lpstr>Dodies uz Kahoot.it un ievadi kodu</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Būtiskākais par finanšu pratību un finanšu krāpšanas veidiem</dc:title>
  <dc:creator>Andris Grīslis</dc:creator>
  <cp:lastModifiedBy>Aiga Rullere</cp:lastModifiedBy>
  <cp:revision>92</cp:revision>
  <dcterms:created xsi:type="dcterms:W3CDTF">2023-03-10T14:33:43Z</dcterms:created>
  <dcterms:modified xsi:type="dcterms:W3CDTF">2024-08-21T14:54:08Z</dcterms:modified>
</cp:coreProperties>
</file>