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6.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7.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8.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3" r:id="rId2"/>
    <p:sldMasterId id="2147483811" r:id="rId3"/>
    <p:sldMasterId id="2147483828" r:id="rId4"/>
    <p:sldMasterId id="2147483837" r:id="rId5"/>
    <p:sldMasterId id="2147483852" r:id="rId6"/>
    <p:sldMasterId id="2147483687" r:id="rId7"/>
    <p:sldMasterId id="2147483790" r:id="rId8"/>
    <p:sldMasterId id="2147483719" r:id="rId9"/>
  </p:sldMasterIdLst>
  <p:notesMasterIdLst>
    <p:notesMasterId r:id="rId46"/>
  </p:notesMasterIdLst>
  <p:handoutMasterIdLst>
    <p:handoutMasterId r:id="rId47"/>
  </p:handoutMasterIdLst>
  <p:sldIdLst>
    <p:sldId id="281" r:id="rId10"/>
    <p:sldId id="408" r:id="rId11"/>
    <p:sldId id="418" r:id="rId12"/>
    <p:sldId id="414" r:id="rId13"/>
    <p:sldId id="5176" r:id="rId14"/>
    <p:sldId id="2142534573" r:id="rId15"/>
    <p:sldId id="413" r:id="rId16"/>
    <p:sldId id="402" r:id="rId17"/>
    <p:sldId id="417" r:id="rId18"/>
    <p:sldId id="419" r:id="rId19"/>
    <p:sldId id="407" r:id="rId20"/>
    <p:sldId id="406" r:id="rId21"/>
    <p:sldId id="5175" r:id="rId22"/>
    <p:sldId id="371" r:id="rId23"/>
    <p:sldId id="4783" r:id="rId24"/>
    <p:sldId id="366" r:id="rId25"/>
    <p:sldId id="4784" r:id="rId26"/>
    <p:sldId id="4785" r:id="rId27"/>
    <p:sldId id="383" r:id="rId28"/>
    <p:sldId id="2142534685" r:id="rId29"/>
    <p:sldId id="4786" r:id="rId30"/>
    <p:sldId id="396" r:id="rId31"/>
    <p:sldId id="2142534683" r:id="rId32"/>
    <p:sldId id="2142534687" r:id="rId33"/>
    <p:sldId id="4788" r:id="rId34"/>
    <p:sldId id="398" r:id="rId35"/>
    <p:sldId id="4789" r:id="rId36"/>
    <p:sldId id="4790" r:id="rId37"/>
    <p:sldId id="5174" r:id="rId38"/>
    <p:sldId id="5168" r:id="rId39"/>
    <p:sldId id="5169" r:id="rId40"/>
    <p:sldId id="5170" r:id="rId41"/>
    <p:sldId id="5171" r:id="rId42"/>
    <p:sldId id="5172" r:id="rId43"/>
    <p:sldId id="5173" r:id="rId44"/>
    <p:sldId id="379" r:id="rId4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īss Rihards Vilcāns" initials="MRV" lastIdx="2" clrIdx="0">
    <p:extLst>
      <p:ext uri="{19B8F6BF-5375-455C-9EA6-DF929625EA0E}">
        <p15:presenceInfo xmlns:p15="http://schemas.microsoft.com/office/powerpoint/2012/main" userId="S-1-5-21-1496537170-2675893987-3832284999-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6"/>
    <a:srgbClr val="000000"/>
    <a:srgbClr val="8A2233"/>
    <a:srgbClr val="0077DA"/>
    <a:srgbClr val="FFFFFF"/>
    <a:srgbClr val="FBDDDD"/>
    <a:srgbClr val="F6C6C6"/>
    <a:srgbClr val="F3AFAF"/>
    <a:srgbClr val="EE8E8E"/>
    <a:srgbClr val="EA6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6" autoAdjust="0"/>
    <p:restoredTop sz="86509" autoAdjust="0"/>
  </p:normalViewPr>
  <p:slideViewPr>
    <p:cSldViewPr snapToGrid="0" showGuides="1">
      <p:cViewPr varScale="1">
        <p:scale>
          <a:sx n="88" d="100"/>
          <a:sy n="88" d="100"/>
        </p:scale>
        <p:origin x="1524" y="96"/>
      </p:cViewPr>
      <p:guideLst>
        <p:guide orient="horz" pos="2160"/>
        <p:guide pos="3840"/>
      </p:guideLst>
    </p:cSldViewPr>
  </p:slideViewPr>
  <p:notesTextViewPr>
    <p:cViewPr>
      <p:scale>
        <a:sx n="3" d="2"/>
        <a:sy n="3" d="2"/>
      </p:scale>
      <p:origin x="0" y="0"/>
    </p:cViewPr>
  </p:notesTextViewPr>
  <p:sorterViewPr>
    <p:cViewPr>
      <p:scale>
        <a:sx n="100" d="100"/>
        <a:sy n="100" d="100"/>
      </p:scale>
      <p:origin x="0" y="-17538"/>
    </p:cViewPr>
  </p:sorterViewPr>
  <p:notesViewPr>
    <p:cSldViewPr snapToGrid="0" showGuides="1">
      <p:cViewPr varScale="1">
        <p:scale>
          <a:sx n="117" d="100"/>
          <a:sy n="117" d="100"/>
        </p:scale>
        <p:origin x="4176" y="90"/>
      </p:cViewPr>
      <p:guideLst/>
    </p:cSldViewPr>
  </p:notesViewPr>
  <p:gridSpacing cx="381600" cy="3816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notesMaster" Target="notesMasters/notesMaster1.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723643475825163E-2"/>
          <c:y val="2.0949601448857415E-2"/>
          <c:w val="0.94864224645581663"/>
          <c:h val="0.87995153928145831"/>
        </c:manualLayout>
      </c:layout>
      <c:lineChart>
        <c:grouping val="standard"/>
        <c:varyColors val="0"/>
        <c:ser>
          <c:idx val="0"/>
          <c:order val="0"/>
          <c:tx>
            <c:strRef>
              <c:f>'Sheet1 (2)'!$B$1</c:f>
              <c:strCache>
                <c:ptCount val="1"/>
                <c:pt idx="0">
                  <c:v>Eiro zona</c:v>
                </c:pt>
              </c:strCache>
            </c:strRef>
          </c:tx>
          <c:spPr>
            <a:ln w="28575" cap="rnd">
              <a:solidFill>
                <a:schemeClr val="accent1"/>
              </a:solidFill>
              <a:round/>
            </a:ln>
            <a:effectLst/>
          </c:spPr>
          <c:marker>
            <c:symbol val="none"/>
          </c:marker>
          <c:dPt>
            <c:idx val="274"/>
            <c:marker>
              <c:symbol val="none"/>
            </c:marker>
            <c:bubble3D val="0"/>
            <c:spPr>
              <a:ln w="28575" cap="rnd">
                <a:solidFill>
                  <a:srgbClr val="2E2E2E"/>
                </a:solidFill>
                <a:round/>
              </a:ln>
              <a:effectLst/>
            </c:spPr>
            <c:extLst>
              <c:ext xmlns:c16="http://schemas.microsoft.com/office/drawing/2014/chart" uri="{C3380CC4-5D6E-409C-BE32-E72D297353CC}">
                <c16:uniqueId val="{00000003-AAB0-427C-819B-E881DE69C32B}"/>
              </c:ext>
            </c:extLst>
          </c:dPt>
          <c:cat>
            <c:numRef>
              <c:f>'Sheet1 (2)'!$A$2:$A$281</c:f>
              <c:numCache>
                <c:formatCode>m/d/yyyy</c:formatCode>
                <c:ptCount val="280"/>
                <c:pt idx="0">
                  <c:v>36646</c:v>
                </c:pt>
                <c:pt idx="1">
                  <c:v>36677</c:v>
                </c:pt>
                <c:pt idx="2">
                  <c:v>36707</c:v>
                </c:pt>
                <c:pt idx="3">
                  <c:v>36738</c:v>
                </c:pt>
                <c:pt idx="4">
                  <c:v>36769</c:v>
                </c:pt>
                <c:pt idx="5">
                  <c:v>36799</c:v>
                </c:pt>
                <c:pt idx="6">
                  <c:v>36830</c:v>
                </c:pt>
                <c:pt idx="7">
                  <c:v>36860</c:v>
                </c:pt>
                <c:pt idx="8">
                  <c:v>36891</c:v>
                </c:pt>
                <c:pt idx="9">
                  <c:v>36922</c:v>
                </c:pt>
                <c:pt idx="10">
                  <c:v>36950</c:v>
                </c:pt>
                <c:pt idx="11">
                  <c:v>36981</c:v>
                </c:pt>
                <c:pt idx="12">
                  <c:v>37011</c:v>
                </c:pt>
                <c:pt idx="13">
                  <c:v>37042</c:v>
                </c:pt>
                <c:pt idx="14">
                  <c:v>37072</c:v>
                </c:pt>
                <c:pt idx="15">
                  <c:v>37103</c:v>
                </c:pt>
                <c:pt idx="16">
                  <c:v>37134</c:v>
                </c:pt>
                <c:pt idx="17">
                  <c:v>37164</c:v>
                </c:pt>
                <c:pt idx="18">
                  <c:v>37195</c:v>
                </c:pt>
                <c:pt idx="19">
                  <c:v>37225</c:v>
                </c:pt>
                <c:pt idx="20">
                  <c:v>37256</c:v>
                </c:pt>
                <c:pt idx="21">
                  <c:v>37287</c:v>
                </c:pt>
                <c:pt idx="22">
                  <c:v>37315</c:v>
                </c:pt>
                <c:pt idx="23">
                  <c:v>37346</c:v>
                </c:pt>
                <c:pt idx="24">
                  <c:v>37376</c:v>
                </c:pt>
                <c:pt idx="25">
                  <c:v>37407</c:v>
                </c:pt>
                <c:pt idx="26">
                  <c:v>37437</c:v>
                </c:pt>
                <c:pt idx="27">
                  <c:v>37468</c:v>
                </c:pt>
                <c:pt idx="28">
                  <c:v>37499</c:v>
                </c:pt>
                <c:pt idx="29">
                  <c:v>37529</c:v>
                </c:pt>
                <c:pt idx="30">
                  <c:v>37560</c:v>
                </c:pt>
                <c:pt idx="31">
                  <c:v>37590</c:v>
                </c:pt>
                <c:pt idx="32">
                  <c:v>37621</c:v>
                </c:pt>
                <c:pt idx="33">
                  <c:v>37652</c:v>
                </c:pt>
                <c:pt idx="34">
                  <c:v>37680</c:v>
                </c:pt>
                <c:pt idx="35">
                  <c:v>37711</c:v>
                </c:pt>
                <c:pt idx="36">
                  <c:v>37741</c:v>
                </c:pt>
                <c:pt idx="37">
                  <c:v>37772</c:v>
                </c:pt>
                <c:pt idx="38">
                  <c:v>37802</c:v>
                </c:pt>
                <c:pt idx="39">
                  <c:v>37833</c:v>
                </c:pt>
                <c:pt idx="40">
                  <c:v>37864</c:v>
                </c:pt>
                <c:pt idx="41">
                  <c:v>37894</c:v>
                </c:pt>
                <c:pt idx="42">
                  <c:v>37925</c:v>
                </c:pt>
                <c:pt idx="43">
                  <c:v>37955</c:v>
                </c:pt>
                <c:pt idx="44">
                  <c:v>37986</c:v>
                </c:pt>
                <c:pt idx="45">
                  <c:v>38017</c:v>
                </c:pt>
                <c:pt idx="46">
                  <c:v>38046</c:v>
                </c:pt>
                <c:pt idx="47">
                  <c:v>38077</c:v>
                </c:pt>
                <c:pt idx="48">
                  <c:v>38107</c:v>
                </c:pt>
                <c:pt idx="49">
                  <c:v>38138</c:v>
                </c:pt>
                <c:pt idx="50">
                  <c:v>38168</c:v>
                </c:pt>
                <c:pt idx="51">
                  <c:v>38199</c:v>
                </c:pt>
                <c:pt idx="52">
                  <c:v>38230</c:v>
                </c:pt>
                <c:pt idx="53">
                  <c:v>38260</c:v>
                </c:pt>
                <c:pt idx="54">
                  <c:v>38291</c:v>
                </c:pt>
                <c:pt idx="55">
                  <c:v>38321</c:v>
                </c:pt>
                <c:pt idx="56">
                  <c:v>38352</c:v>
                </c:pt>
                <c:pt idx="57">
                  <c:v>38383</c:v>
                </c:pt>
                <c:pt idx="58">
                  <c:v>38411</c:v>
                </c:pt>
                <c:pt idx="59">
                  <c:v>38442</c:v>
                </c:pt>
                <c:pt idx="60">
                  <c:v>38472</c:v>
                </c:pt>
                <c:pt idx="61">
                  <c:v>38503</c:v>
                </c:pt>
                <c:pt idx="62">
                  <c:v>38533</c:v>
                </c:pt>
                <c:pt idx="63">
                  <c:v>38564</c:v>
                </c:pt>
                <c:pt idx="64">
                  <c:v>38595</c:v>
                </c:pt>
                <c:pt idx="65">
                  <c:v>38625</c:v>
                </c:pt>
                <c:pt idx="66">
                  <c:v>38656</c:v>
                </c:pt>
                <c:pt idx="67">
                  <c:v>38686</c:v>
                </c:pt>
                <c:pt idx="68">
                  <c:v>38717</c:v>
                </c:pt>
                <c:pt idx="69">
                  <c:v>38748</c:v>
                </c:pt>
                <c:pt idx="70">
                  <c:v>38776</c:v>
                </c:pt>
                <c:pt idx="71">
                  <c:v>38807</c:v>
                </c:pt>
                <c:pt idx="72">
                  <c:v>38837</c:v>
                </c:pt>
                <c:pt idx="73">
                  <c:v>38868</c:v>
                </c:pt>
                <c:pt idx="74">
                  <c:v>38898</c:v>
                </c:pt>
                <c:pt idx="75">
                  <c:v>38929</c:v>
                </c:pt>
                <c:pt idx="76">
                  <c:v>38960</c:v>
                </c:pt>
                <c:pt idx="77">
                  <c:v>38990</c:v>
                </c:pt>
                <c:pt idx="78">
                  <c:v>39021</c:v>
                </c:pt>
                <c:pt idx="79">
                  <c:v>39051</c:v>
                </c:pt>
                <c:pt idx="80">
                  <c:v>39082</c:v>
                </c:pt>
                <c:pt idx="81">
                  <c:v>39113</c:v>
                </c:pt>
                <c:pt idx="82">
                  <c:v>39141</c:v>
                </c:pt>
                <c:pt idx="83">
                  <c:v>39172</c:v>
                </c:pt>
                <c:pt idx="84">
                  <c:v>39202</c:v>
                </c:pt>
                <c:pt idx="85">
                  <c:v>39233</c:v>
                </c:pt>
                <c:pt idx="86">
                  <c:v>39263</c:v>
                </c:pt>
                <c:pt idx="87">
                  <c:v>39294</c:v>
                </c:pt>
                <c:pt idx="88">
                  <c:v>39325</c:v>
                </c:pt>
                <c:pt idx="89">
                  <c:v>39355</c:v>
                </c:pt>
                <c:pt idx="90">
                  <c:v>39386</c:v>
                </c:pt>
                <c:pt idx="91">
                  <c:v>39416</c:v>
                </c:pt>
                <c:pt idx="92">
                  <c:v>39447</c:v>
                </c:pt>
                <c:pt idx="93">
                  <c:v>39478</c:v>
                </c:pt>
                <c:pt idx="94">
                  <c:v>39507</c:v>
                </c:pt>
                <c:pt idx="95">
                  <c:v>39538</c:v>
                </c:pt>
                <c:pt idx="96">
                  <c:v>39568</c:v>
                </c:pt>
                <c:pt idx="97">
                  <c:v>39599</c:v>
                </c:pt>
                <c:pt idx="98">
                  <c:v>39629</c:v>
                </c:pt>
                <c:pt idx="99">
                  <c:v>39660</c:v>
                </c:pt>
                <c:pt idx="100">
                  <c:v>39691</c:v>
                </c:pt>
                <c:pt idx="101">
                  <c:v>39721</c:v>
                </c:pt>
                <c:pt idx="102">
                  <c:v>39752</c:v>
                </c:pt>
                <c:pt idx="103">
                  <c:v>39782</c:v>
                </c:pt>
                <c:pt idx="104">
                  <c:v>39813</c:v>
                </c:pt>
                <c:pt idx="105">
                  <c:v>39844</c:v>
                </c:pt>
                <c:pt idx="106">
                  <c:v>39872</c:v>
                </c:pt>
                <c:pt idx="107">
                  <c:v>39903</c:v>
                </c:pt>
                <c:pt idx="108">
                  <c:v>39933</c:v>
                </c:pt>
                <c:pt idx="109">
                  <c:v>39964</c:v>
                </c:pt>
                <c:pt idx="110">
                  <c:v>39994</c:v>
                </c:pt>
                <c:pt idx="111">
                  <c:v>40025</c:v>
                </c:pt>
                <c:pt idx="112">
                  <c:v>40056</c:v>
                </c:pt>
                <c:pt idx="113">
                  <c:v>40086</c:v>
                </c:pt>
                <c:pt idx="114">
                  <c:v>40117</c:v>
                </c:pt>
                <c:pt idx="115">
                  <c:v>40147</c:v>
                </c:pt>
                <c:pt idx="116">
                  <c:v>40178</c:v>
                </c:pt>
                <c:pt idx="117">
                  <c:v>40209</c:v>
                </c:pt>
                <c:pt idx="118">
                  <c:v>40237</c:v>
                </c:pt>
                <c:pt idx="119">
                  <c:v>40268</c:v>
                </c:pt>
                <c:pt idx="120">
                  <c:v>40298</c:v>
                </c:pt>
                <c:pt idx="121">
                  <c:v>40329</c:v>
                </c:pt>
                <c:pt idx="122">
                  <c:v>40359</c:v>
                </c:pt>
                <c:pt idx="123">
                  <c:v>40390</c:v>
                </c:pt>
                <c:pt idx="124">
                  <c:v>40421</c:v>
                </c:pt>
                <c:pt idx="125">
                  <c:v>40451</c:v>
                </c:pt>
                <c:pt idx="126">
                  <c:v>40482</c:v>
                </c:pt>
                <c:pt idx="127">
                  <c:v>40512</c:v>
                </c:pt>
                <c:pt idx="128">
                  <c:v>40543</c:v>
                </c:pt>
                <c:pt idx="129">
                  <c:v>40574</c:v>
                </c:pt>
                <c:pt idx="130">
                  <c:v>40602</c:v>
                </c:pt>
                <c:pt idx="131">
                  <c:v>40633</c:v>
                </c:pt>
                <c:pt idx="132">
                  <c:v>40663</c:v>
                </c:pt>
                <c:pt idx="133">
                  <c:v>40694</c:v>
                </c:pt>
                <c:pt idx="134">
                  <c:v>40724</c:v>
                </c:pt>
                <c:pt idx="135">
                  <c:v>40755</c:v>
                </c:pt>
                <c:pt idx="136">
                  <c:v>40786</c:v>
                </c:pt>
                <c:pt idx="137">
                  <c:v>40816</c:v>
                </c:pt>
                <c:pt idx="138">
                  <c:v>40847</c:v>
                </c:pt>
                <c:pt idx="139">
                  <c:v>40877</c:v>
                </c:pt>
                <c:pt idx="140">
                  <c:v>40908</c:v>
                </c:pt>
                <c:pt idx="141">
                  <c:v>40939</c:v>
                </c:pt>
                <c:pt idx="142">
                  <c:v>40968</c:v>
                </c:pt>
                <c:pt idx="143">
                  <c:v>40999</c:v>
                </c:pt>
                <c:pt idx="144">
                  <c:v>41029</c:v>
                </c:pt>
                <c:pt idx="145">
                  <c:v>41060</c:v>
                </c:pt>
                <c:pt idx="146">
                  <c:v>41090</c:v>
                </c:pt>
                <c:pt idx="147">
                  <c:v>41121</c:v>
                </c:pt>
                <c:pt idx="148">
                  <c:v>41152</c:v>
                </c:pt>
                <c:pt idx="149">
                  <c:v>41182</c:v>
                </c:pt>
                <c:pt idx="150">
                  <c:v>41213</c:v>
                </c:pt>
                <c:pt idx="151">
                  <c:v>41243</c:v>
                </c:pt>
                <c:pt idx="152">
                  <c:v>41274</c:v>
                </c:pt>
                <c:pt idx="153">
                  <c:v>41305</c:v>
                </c:pt>
                <c:pt idx="154">
                  <c:v>41333</c:v>
                </c:pt>
                <c:pt idx="155">
                  <c:v>41364</c:v>
                </c:pt>
                <c:pt idx="156">
                  <c:v>41394</c:v>
                </c:pt>
                <c:pt idx="157">
                  <c:v>41425</c:v>
                </c:pt>
                <c:pt idx="158">
                  <c:v>41455</c:v>
                </c:pt>
                <c:pt idx="159">
                  <c:v>41486</c:v>
                </c:pt>
                <c:pt idx="160">
                  <c:v>41517</c:v>
                </c:pt>
                <c:pt idx="161">
                  <c:v>41547</c:v>
                </c:pt>
                <c:pt idx="162">
                  <c:v>41578</c:v>
                </c:pt>
                <c:pt idx="163">
                  <c:v>41608</c:v>
                </c:pt>
                <c:pt idx="164">
                  <c:v>41639</c:v>
                </c:pt>
                <c:pt idx="165">
                  <c:v>41670</c:v>
                </c:pt>
                <c:pt idx="166">
                  <c:v>41698</c:v>
                </c:pt>
                <c:pt idx="167">
                  <c:v>41729</c:v>
                </c:pt>
                <c:pt idx="168">
                  <c:v>41759</c:v>
                </c:pt>
                <c:pt idx="169">
                  <c:v>41790</c:v>
                </c:pt>
                <c:pt idx="170">
                  <c:v>41820</c:v>
                </c:pt>
                <c:pt idx="171">
                  <c:v>41851</c:v>
                </c:pt>
                <c:pt idx="172">
                  <c:v>41882</c:v>
                </c:pt>
                <c:pt idx="173">
                  <c:v>41912</c:v>
                </c:pt>
                <c:pt idx="174">
                  <c:v>41943</c:v>
                </c:pt>
                <c:pt idx="175">
                  <c:v>41973</c:v>
                </c:pt>
                <c:pt idx="176">
                  <c:v>42004</c:v>
                </c:pt>
                <c:pt idx="177">
                  <c:v>42035</c:v>
                </c:pt>
                <c:pt idx="178">
                  <c:v>42063</c:v>
                </c:pt>
                <c:pt idx="179">
                  <c:v>42094</c:v>
                </c:pt>
                <c:pt idx="180">
                  <c:v>42124</c:v>
                </c:pt>
                <c:pt idx="181">
                  <c:v>42155</c:v>
                </c:pt>
                <c:pt idx="182">
                  <c:v>42185</c:v>
                </c:pt>
                <c:pt idx="183">
                  <c:v>42216</c:v>
                </c:pt>
                <c:pt idx="184">
                  <c:v>42247</c:v>
                </c:pt>
                <c:pt idx="185">
                  <c:v>42277</c:v>
                </c:pt>
                <c:pt idx="186">
                  <c:v>42308</c:v>
                </c:pt>
                <c:pt idx="187">
                  <c:v>42338</c:v>
                </c:pt>
                <c:pt idx="188">
                  <c:v>42369</c:v>
                </c:pt>
                <c:pt idx="189">
                  <c:v>42400</c:v>
                </c:pt>
                <c:pt idx="190">
                  <c:v>42429</c:v>
                </c:pt>
                <c:pt idx="191">
                  <c:v>42460</c:v>
                </c:pt>
                <c:pt idx="192">
                  <c:v>42490</c:v>
                </c:pt>
                <c:pt idx="193">
                  <c:v>42521</c:v>
                </c:pt>
                <c:pt idx="194">
                  <c:v>42551</c:v>
                </c:pt>
                <c:pt idx="195">
                  <c:v>42582</c:v>
                </c:pt>
                <c:pt idx="196">
                  <c:v>42613</c:v>
                </c:pt>
                <c:pt idx="197">
                  <c:v>42643</c:v>
                </c:pt>
                <c:pt idx="198">
                  <c:v>42674</c:v>
                </c:pt>
                <c:pt idx="199">
                  <c:v>42704</c:v>
                </c:pt>
                <c:pt idx="200">
                  <c:v>42735</c:v>
                </c:pt>
                <c:pt idx="201">
                  <c:v>42766</c:v>
                </c:pt>
                <c:pt idx="202">
                  <c:v>42794</c:v>
                </c:pt>
                <c:pt idx="203">
                  <c:v>42825</c:v>
                </c:pt>
                <c:pt idx="204">
                  <c:v>42855</c:v>
                </c:pt>
                <c:pt idx="205">
                  <c:v>42886</c:v>
                </c:pt>
                <c:pt idx="206">
                  <c:v>42916</c:v>
                </c:pt>
                <c:pt idx="207">
                  <c:v>42947</c:v>
                </c:pt>
                <c:pt idx="208">
                  <c:v>42978</c:v>
                </c:pt>
                <c:pt idx="209">
                  <c:v>43008</c:v>
                </c:pt>
                <c:pt idx="210">
                  <c:v>43039</c:v>
                </c:pt>
                <c:pt idx="211">
                  <c:v>43069</c:v>
                </c:pt>
                <c:pt idx="212">
                  <c:v>43100</c:v>
                </c:pt>
                <c:pt idx="213">
                  <c:v>43131</c:v>
                </c:pt>
                <c:pt idx="214">
                  <c:v>43159</c:v>
                </c:pt>
                <c:pt idx="215">
                  <c:v>43190</c:v>
                </c:pt>
                <c:pt idx="216">
                  <c:v>43220</c:v>
                </c:pt>
                <c:pt idx="217">
                  <c:v>43251</c:v>
                </c:pt>
                <c:pt idx="218">
                  <c:v>43281</c:v>
                </c:pt>
                <c:pt idx="219">
                  <c:v>43312</c:v>
                </c:pt>
                <c:pt idx="220">
                  <c:v>43343</c:v>
                </c:pt>
                <c:pt idx="221">
                  <c:v>43373</c:v>
                </c:pt>
                <c:pt idx="222">
                  <c:v>43404</c:v>
                </c:pt>
                <c:pt idx="223">
                  <c:v>43434</c:v>
                </c:pt>
                <c:pt idx="224">
                  <c:v>43465</c:v>
                </c:pt>
                <c:pt idx="225">
                  <c:v>43496</c:v>
                </c:pt>
                <c:pt idx="226">
                  <c:v>43524</c:v>
                </c:pt>
                <c:pt idx="227">
                  <c:v>43555</c:v>
                </c:pt>
                <c:pt idx="228">
                  <c:v>43585</c:v>
                </c:pt>
                <c:pt idx="229">
                  <c:v>43616</c:v>
                </c:pt>
                <c:pt idx="230">
                  <c:v>43646</c:v>
                </c:pt>
                <c:pt idx="231">
                  <c:v>43677</c:v>
                </c:pt>
                <c:pt idx="232">
                  <c:v>43708</c:v>
                </c:pt>
                <c:pt idx="233">
                  <c:v>43738</c:v>
                </c:pt>
                <c:pt idx="234">
                  <c:v>43769</c:v>
                </c:pt>
                <c:pt idx="235">
                  <c:v>43799</c:v>
                </c:pt>
                <c:pt idx="236">
                  <c:v>43830</c:v>
                </c:pt>
                <c:pt idx="237">
                  <c:v>43861</c:v>
                </c:pt>
                <c:pt idx="238">
                  <c:v>43890</c:v>
                </c:pt>
                <c:pt idx="239">
                  <c:v>43921</c:v>
                </c:pt>
                <c:pt idx="240">
                  <c:v>43951</c:v>
                </c:pt>
                <c:pt idx="241">
                  <c:v>43982</c:v>
                </c:pt>
                <c:pt idx="242">
                  <c:v>44012</c:v>
                </c:pt>
                <c:pt idx="243">
                  <c:v>44043</c:v>
                </c:pt>
                <c:pt idx="244">
                  <c:v>44074</c:v>
                </c:pt>
                <c:pt idx="245">
                  <c:v>44104</c:v>
                </c:pt>
                <c:pt idx="246">
                  <c:v>44135</c:v>
                </c:pt>
                <c:pt idx="247">
                  <c:v>44165</c:v>
                </c:pt>
                <c:pt idx="248">
                  <c:v>44196</c:v>
                </c:pt>
                <c:pt idx="249">
                  <c:v>44227</c:v>
                </c:pt>
                <c:pt idx="250">
                  <c:v>44255</c:v>
                </c:pt>
                <c:pt idx="251">
                  <c:v>44286</c:v>
                </c:pt>
                <c:pt idx="252">
                  <c:v>44316</c:v>
                </c:pt>
                <c:pt idx="253">
                  <c:v>44347</c:v>
                </c:pt>
                <c:pt idx="254">
                  <c:v>44377</c:v>
                </c:pt>
                <c:pt idx="255">
                  <c:v>44408</c:v>
                </c:pt>
                <c:pt idx="256">
                  <c:v>44439</c:v>
                </c:pt>
                <c:pt idx="257">
                  <c:v>44469</c:v>
                </c:pt>
                <c:pt idx="258">
                  <c:v>44500</c:v>
                </c:pt>
                <c:pt idx="259">
                  <c:v>44530</c:v>
                </c:pt>
                <c:pt idx="260">
                  <c:v>44561</c:v>
                </c:pt>
                <c:pt idx="261">
                  <c:v>44592</c:v>
                </c:pt>
                <c:pt idx="262">
                  <c:v>44620</c:v>
                </c:pt>
                <c:pt idx="263">
                  <c:v>44651</c:v>
                </c:pt>
                <c:pt idx="264">
                  <c:v>44681</c:v>
                </c:pt>
                <c:pt idx="265">
                  <c:v>44712</c:v>
                </c:pt>
                <c:pt idx="266">
                  <c:v>44742</c:v>
                </c:pt>
                <c:pt idx="267">
                  <c:v>44773</c:v>
                </c:pt>
                <c:pt idx="268">
                  <c:v>44804</c:v>
                </c:pt>
                <c:pt idx="269">
                  <c:v>44834</c:v>
                </c:pt>
                <c:pt idx="270">
                  <c:v>44865</c:v>
                </c:pt>
                <c:pt idx="271">
                  <c:v>44895</c:v>
                </c:pt>
                <c:pt idx="272">
                  <c:v>44926</c:v>
                </c:pt>
                <c:pt idx="273">
                  <c:v>44957</c:v>
                </c:pt>
                <c:pt idx="274">
                  <c:v>44985</c:v>
                </c:pt>
                <c:pt idx="275">
                  <c:v>45016</c:v>
                </c:pt>
                <c:pt idx="276">
                  <c:v>45046</c:v>
                </c:pt>
                <c:pt idx="277">
                  <c:v>45077</c:v>
                </c:pt>
                <c:pt idx="278">
                  <c:v>45107</c:v>
                </c:pt>
                <c:pt idx="279">
                  <c:v>45138</c:v>
                </c:pt>
              </c:numCache>
            </c:numRef>
          </c:cat>
          <c:val>
            <c:numRef>
              <c:f>'Sheet1 (2)'!$B$2:$B$281</c:f>
              <c:numCache>
                <c:formatCode>General</c:formatCode>
                <c:ptCount val="280"/>
                <c:pt idx="0">
                  <c:v>1.7</c:v>
                </c:pt>
                <c:pt idx="1">
                  <c:v>1.8</c:v>
                </c:pt>
                <c:pt idx="2">
                  <c:v>2.1</c:v>
                </c:pt>
                <c:pt idx="3">
                  <c:v>2.1</c:v>
                </c:pt>
                <c:pt idx="4">
                  <c:v>2</c:v>
                </c:pt>
                <c:pt idx="5">
                  <c:v>2.4</c:v>
                </c:pt>
                <c:pt idx="6">
                  <c:v>2.4</c:v>
                </c:pt>
                <c:pt idx="7">
                  <c:v>2.5</c:v>
                </c:pt>
                <c:pt idx="8">
                  <c:v>2.5</c:v>
                </c:pt>
                <c:pt idx="9">
                  <c:v>2</c:v>
                </c:pt>
                <c:pt idx="10">
                  <c:v>2</c:v>
                </c:pt>
                <c:pt idx="11">
                  <c:v>2.2000000000000002</c:v>
                </c:pt>
                <c:pt idx="12">
                  <c:v>2.7</c:v>
                </c:pt>
                <c:pt idx="13">
                  <c:v>3.1</c:v>
                </c:pt>
                <c:pt idx="14">
                  <c:v>2.9</c:v>
                </c:pt>
                <c:pt idx="15">
                  <c:v>2.5</c:v>
                </c:pt>
                <c:pt idx="16">
                  <c:v>2.2999999999999998</c:v>
                </c:pt>
                <c:pt idx="17">
                  <c:v>2.2000000000000002</c:v>
                </c:pt>
                <c:pt idx="18">
                  <c:v>2.2000000000000002</c:v>
                </c:pt>
                <c:pt idx="19">
                  <c:v>2</c:v>
                </c:pt>
                <c:pt idx="20">
                  <c:v>2.1</c:v>
                </c:pt>
                <c:pt idx="21">
                  <c:v>2.6</c:v>
                </c:pt>
                <c:pt idx="22">
                  <c:v>2.5</c:v>
                </c:pt>
                <c:pt idx="23">
                  <c:v>2.5</c:v>
                </c:pt>
                <c:pt idx="24">
                  <c:v>2.4</c:v>
                </c:pt>
                <c:pt idx="25">
                  <c:v>2.1</c:v>
                </c:pt>
                <c:pt idx="26">
                  <c:v>1.9</c:v>
                </c:pt>
                <c:pt idx="27">
                  <c:v>2</c:v>
                </c:pt>
                <c:pt idx="28">
                  <c:v>2.1</c:v>
                </c:pt>
                <c:pt idx="29">
                  <c:v>2.1</c:v>
                </c:pt>
                <c:pt idx="30">
                  <c:v>2.2999999999999998</c:v>
                </c:pt>
                <c:pt idx="31">
                  <c:v>2.2999999999999998</c:v>
                </c:pt>
                <c:pt idx="32">
                  <c:v>2.2999999999999998</c:v>
                </c:pt>
                <c:pt idx="33">
                  <c:v>2.1</c:v>
                </c:pt>
                <c:pt idx="34">
                  <c:v>2.4</c:v>
                </c:pt>
                <c:pt idx="35">
                  <c:v>2.4</c:v>
                </c:pt>
                <c:pt idx="36">
                  <c:v>2.1</c:v>
                </c:pt>
                <c:pt idx="37">
                  <c:v>1.8</c:v>
                </c:pt>
                <c:pt idx="38">
                  <c:v>2</c:v>
                </c:pt>
                <c:pt idx="39">
                  <c:v>1.9</c:v>
                </c:pt>
                <c:pt idx="40">
                  <c:v>2</c:v>
                </c:pt>
                <c:pt idx="41">
                  <c:v>2.1</c:v>
                </c:pt>
                <c:pt idx="42">
                  <c:v>2</c:v>
                </c:pt>
                <c:pt idx="43">
                  <c:v>2.2000000000000002</c:v>
                </c:pt>
                <c:pt idx="44">
                  <c:v>2</c:v>
                </c:pt>
                <c:pt idx="45">
                  <c:v>1.8</c:v>
                </c:pt>
                <c:pt idx="46">
                  <c:v>1.6</c:v>
                </c:pt>
                <c:pt idx="47">
                  <c:v>1.7</c:v>
                </c:pt>
                <c:pt idx="48">
                  <c:v>2.1</c:v>
                </c:pt>
                <c:pt idx="49">
                  <c:v>2.5</c:v>
                </c:pt>
                <c:pt idx="50">
                  <c:v>2.4</c:v>
                </c:pt>
                <c:pt idx="51">
                  <c:v>2.2999999999999998</c:v>
                </c:pt>
                <c:pt idx="52">
                  <c:v>2.4</c:v>
                </c:pt>
                <c:pt idx="53">
                  <c:v>2.1</c:v>
                </c:pt>
                <c:pt idx="54">
                  <c:v>2.4</c:v>
                </c:pt>
                <c:pt idx="55">
                  <c:v>2.2000000000000002</c:v>
                </c:pt>
                <c:pt idx="56">
                  <c:v>2.2999999999999998</c:v>
                </c:pt>
                <c:pt idx="57">
                  <c:v>1.9</c:v>
                </c:pt>
                <c:pt idx="58">
                  <c:v>2.1</c:v>
                </c:pt>
                <c:pt idx="59">
                  <c:v>2.2000000000000002</c:v>
                </c:pt>
                <c:pt idx="60">
                  <c:v>2.1</c:v>
                </c:pt>
                <c:pt idx="61">
                  <c:v>2</c:v>
                </c:pt>
                <c:pt idx="62">
                  <c:v>2</c:v>
                </c:pt>
                <c:pt idx="63">
                  <c:v>2.1</c:v>
                </c:pt>
                <c:pt idx="64">
                  <c:v>2.2000000000000002</c:v>
                </c:pt>
                <c:pt idx="65">
                  <c:v>2.6</c:v>
                </c:pt>
                <c:pt idx="66">
                  <c:v>2.5</c:v>
                </c:pt>
                <c:pt idx="67">
                  <c:v>2.2999999999999998</c:v>
                </c:pt>
                <c:pt idx="68">
                  <c:v>2.2999999999999998</c:v>
                </c:pt>
                <c:pt idx="69">
                  <c:v>2.4</c:v>
                </c:pt>
                <c:pt idx="70">
                  <c:v>2.4</c:v>
                </c:pt>
                <c:pt idx="71">
                  <c:v>2.2000000000000002</c:v>
                </c:pt>
                <c:pt idx="72">
                  <c:v>2.4</c:v>
                </c:pt>
                <c:pt idx="73">
                  <c:v>2.5</c:v>
                </c:pt>
                <c:pt idx="74">
                  <c:v>2.5</c:v>
                </c:pt>
                <c:pt idx="75">
                  <c:v>2.4</c:v>
                </c:pt>
                <c:pt idx="76">
                  <c:v>2.2999999999999998</c:v>
                </c:pt>
                <c:pt idx="77">
                  <c:v>1.8</c:v>
                </c:pt>
                <c:pt idx="78">
                  <c:v>1.6</c:v>
                </c:pt>
                <c:pt idx="79">
                  <c:v>1.8</c:v>
                </c:pt>
                <c:pt idx="80">
                  <c:v>1.9</c:v>
                </c:pt>
                <c:pt idx="81">
                  <c:v>1.8</c:v>
                </c:pt>
                <c:pt idx="82">
                  <c:v>1.8</c:v>
                </c:pt>
                <c:pt idx="83">
                  <c:v>1.9</c:v>
                </c:pt>
                <c:pt idx="84">
                  <c:v>1.9</c:v>
                </c:pt>
                <c:pt idx="85">
                  <c:v>1.9</c:v>
                </c:pt>
                <c:pt idx="86">
                  <c:v>1.9</c:v>
                </c:pt>
                <c:pt idx="87">
                  <c:v>1.8</c:v>
                </c:pt>
                <c:pt idx="88">
                  <c:v>1.7</c:v>
                </c:pt>
                <c:pt idx="89">
                  <c:v>2.1</c:v>
                </c:pt>
                <c:pt idx="90">
                  <c:v>2.5</c:v>
                </c:pt>
                <c:pt idx="91">
                  <c:v>3.1</c:v>
                </c:pt>
                <c:pt idx="92">
                  <c:v>3.1</c:v>
                </c:pt>
                <c:pt idx="93">
                  <c:v>3.2</c:v>
                </c:pt>
                <c:pt idx="94">
                  <c:v>3.3</c:v>
                </c:pt>
                <c:pt idx="95">
                  <c:v>3.6</c:v>
                </c:pt>
                <c:pt idx="96">
                  <c:v>3.3</c:v>
                </c:pt>
                <c:pt idx="97">
                  <c:v>3.7</c:v>
                </c:pt>
                <c:pt idx="98">
                  <c:v>3.9</c:v>
                </c:pt>
                <c:pt idx="99">
                  <c:v>4.0999999999999996</c:v>
                </c:pt>
                <c:pt idx="100">
                  <c:v>3.8</c:v>
                </c:pt>
                <c:pt idx="101">
                  <c:v>3.6</c:v>
                </c:pt>
                <c:pt idx="102">
                  <c:v>3.2</c:v>
                </c:pt>
                <c:pt idx="103">
                  <c:v>2.1</c:v>
                </c:pt>
                <c:pt idx="104">
                  <c:v>1.6</c:v>
                </c:pt>
                <c:pt idx="105">
                  <c:v>1.1000000000000001</c:v>
                </c:pt>
                <c:pt idx="106">
                  <c:v>1.2</c:v>
                </c:pt>
                <c:pt idx="107">
                  <c:v>0.6</c:v>
                </c:pt>
                <c:pt idx="108">
                  <c:v>0.6</c:v>
                </c:pt>
                <c:pt idx="109">
                  <c:v>0</c:v>
                </c:pt>
                <c:pt idx="110">
                  <c:v>-0.1</c:v>
                </c:pt>
                <c:pt idx="111">
                  <c:v>-0.6</c:v>
                </c:pt>
                <c:pt idx="112">
                  <c:v>-0.2</c:v>
                </c:pt>
                <c:pt idx="113">
                  <c:v>-0.3</c:v>
                </c:pt>
                <c:pt idx="114">
                  <c:v>-0.1</c:v>
                </c:pt>
                <c:pt idx="115">
                  <c:v>0.5</c:v>
                </c:pt>
                <c:pt idx="116">
                  <c:v>0.9</c:v>
                </c:pt>
                <c:pt idx="117">
                  <c:v>0.9</c:v>
                </c:pt>
                <c:pt idx="118">
                  <c:v>0.8</c:v>
                </c:pt>
                <c:pt idx="119">
                  <c:v>1.6</c:v>
                </c:pt>
                <c:pt idx="120">
                  <c:v>1.6</c:v>
                </c:pt>
                <c:pt idx="121">
                  <c:v>1.7</c:v>
                </c:pt>
                <c:pt idx="122">
                  <c:v>1.5</c:v>
                </c:pt>
                <c:pt idx="123">
                  <c:v>1.7</c:v>
                </c:pt>
                <c:pt idx="124">
                  <c:v>1.6</c:v>
                </c:pt>
                <c:pt idx="125">
                  <c:v>1.9</c:v>
                </c:pt>
                <c:pt idx="126">
                  <c:v>1.9</c:v>
                </c:pt>
                <c:pt idx="127">
                  <c:v>1.9</c:v>
                </c:pt>
                <c:pt idx="128">
                  <c:v>2.2000000000000002</c:v>
                </c:pt>
                <c:pt idx="129">
                  <c:v>2.2999999999999998</c:v>
                </c:pt>
                <c:pt idx="130">
                  <c:v>2.4</c:v>
                </c:pt>
                <c:pt idx="131">
                  <c:v>2.7</c:v>
                </c:pt>
                <c:pt idx="132">
                  <c:v>2.8</c:v>
                </c:pt>
                <c:pt idx="133">
                  <c:v>2.7</c:v>
                </c:pt>
                <c:pt idx="134">
                  <c:v>2.7</c:v>
                </c:pt>
                <c:pt idx="135">
                  <c:v>2.6</c:v>
                </c:pt>
                <c:pt idx="136">
                  <c:v>2.5</c:v>
                </c:pt>
                <c:pt idx="137">
                  <c:v>3</c:v>
                </c:pt>
                <c:pt idx="138">
                  <c:v>3</c:v>
                </c:pt>
                <c:pt idx="139">
                  <c:v>3</c:v>
                </c:pt>
                <c:pt idx="140">
                  <c:v>2.8</c:v>
                </c:pt>
                <c:pt idx="141">
                  <c:v>2.7</c:v>
                </c:pt>
                <c:pt idx="142">
                  <c:v>2.7</c:v>
                </c:pt>
                <c:pt idx="143">
                  <c:v>2.7</c:v>
                </c:pt>
                <c:pt idx="144">
                  <c:v>2.6</c:v>
                </c:pt>
                <c:pt idx="145">
                  <c:v>2.4</c:v>
                </c:pt>
                <c:pt idx="146">
                  <c:v>2.4</c:v>
                </c:pt>
                <c:pt idx="147">
                  <c:v>2.4</c:v>
                </c:pt>
                <c:pt idx="148">
                  <c:v>2.6</c:v>
                </c:pt>
                <c:pt idx="149">
                  <c:v>2.6</c:v>
                </c:pt>
                <c:pt idx="150">
                  <c:v>2.5</c:v>
                </c:pt>
                <c:pt idx="151">
                  <c:v>2.2000000000000002</c:v>
                </c:pt>
                <c:pt idx="152">
                  <c:v>2.2000000000000002</c:v>
                </c:pt>
                <c:pt idx="153">
                  <c:v>2</c:v>
                </c:pt>
                <c:pt idx="154">
                  <c:v>1.9</c:v>
                </c:pt>
                <c:pt idx="155">
                  <c:v>1.7</c:v>
                </c:pt>
                <c:pt idx="156">
                  <c:v>1.2</c:v>
                </c:pt>
                <c:pt idx="157">
                  <c:v>1.4</c:v>
                </c:pt>
                <c:pt idx="158">
                  <c:v>1.6</c:v>
                </c:pt>
                <c:pt idx="159">
                  <c:v>1.6</c:v>
                </c:pt>
                <c:pt idx="160">
                  <c:v>1.3</c:v>
                </c:pt>
                <c:pt idx="161">
                  <c:v>1.1000000000000001</c:v>
                </c:pt>
                <c:pt idx="162">
                  <c:v>0.7</c:v>
                </c:pt>
                <c:pt idx="163">
                  <c:v>0.9</c:v>
                </c:pt>
                <c:pt idx="164">
                  <c:v>0.8</c:v>
                </c:pt>
                <c:pt idx="165">
                  <c:v>0.8</c:v>
                </c:pt>
                <c:pt idx="166">
                  <c:v>0.7</c:v>
                </c:pt>
                <c:pt idx="167">
                  <c:v>0.5</c:v>
                </c:pt>
                <c:pt idx="168">
                  <c:v>0.7</c:v>
                </c:pt>
                <c:pt idx="169">
                  <c:v>0.5</c:v>
                </c:pt>
                <c:pt idx="170">
                  <c:v>0.5</c:v>
                </c:pt>
                <c:pt idx="171">
                  <c:v>0.4</c:v>
                </c:pt>
                <c:pt idx="172">
                  <c:v>0.4</c:v>
                </c:pt>
                <c:pt idx="173">
                  <c:v>0.3</c:v>
                </c:pt>
                <c:pt idx="174">
                  <c:v>0.4</c:v>
                </c:pt>
                <c:pt idx="175">
                  <c:v>0.3</c:v>
                </c:pt>
                <c:pt idx="176">
                  <c:v>-0.2</c:v>
                </c:pt>
                <c:pt idx="177">
                  <c:v>-0.6</c:v>
                </c:pt>
                <c:pt idx="178">
                  <c:v>-0.3</c:v>
                </c:pt>
                <c:pt idx="179">
                  <c:v>-0.1</c:v>
                </c:pt>
                <c:pt idx="180">
                  <c:v>0.2</c:v>
                </c:pt>
                <c:pt idx="181">
                  <c:v>0.6</c:v>
                </c:pt>
                <c:pt idx="182">
                  <c:v>0.5</c:v>
                </c:pt>
                <c:pt idx="183">
                  <c:v>0.5</c:v>
                </c:pt>
                <c:pt idx="184">
                  <c:v>0.4</c:v>
                </c:pt>
                <c:pt idx="185">
                  <c:v>0.2</c:v>
                </c:pt>
                <c:pt idx="186">
                  <c:v>0.4</c:v>
                </c:pt>
                <c:pt idx="187">
                  <c:v>0.1</c:v>
                </c:pt>
                <c:pt idx="188">
                  <c:v>0.3</c:v>
                </c:pt>
                <c:pt idx="189">
                  <c:v>0.3</c:v>
                </c:pt>
                <c:pt idx="190">
                  <c:v>-0.1</c:v>
                </c:pt>
                <c:pt idx="191">
                  <c:v>0</c:v>
                </c:pt>
                <c:pt idx="192">
                  <c:v>-0.3</c:v>
                </c:pt>
                <c:pt idx="193">
                  <c:v>-0.1</c:v>
                </c:pt>
                <c:pt idx="194">
                  <c:v>0</c:v>
                </c:pt>
                <c:pt idx="195">
                  <c:v>0.2</c:v>
                </c:pt>
                <c:pt idx="196">
                  <c:v>0.2</c:v>
                </c:pt>
                <c:pt idx="197">
                  <c:v>0.4</c:v>
                </c:pt>
                <c:pt idx="198">
                  <c:v>0.5</c:v>
                </c:pt>
                <c:pt idx="199">
                  <c:v>0.6</c:v>
                </c:pt>
                <c:pt idx="200">
                  <c:v>1.1000000000000001</c:v>
                </c:pt>
                <c:pt idx="201">
                  <c:v>1.7</c:v>
                </c:pt>
                <c:pt idx="202">
                  <c:v>2</c:v>
                </c:pt>
                <c:pt idx="203">
                  <c:v>1.5</c:v>
                </c:pt>
                <c:pt idx="204">
                  <c:v>1.9</c:v>
                </c:pt>
                <c:pt idx="205">
                  <c:v>1.4</c:v>
                </c:pt>
                <c:pt idx="206">
                  <c:v>1.3</c:v>
                </c:pt>
                <c:pt idx="207">
                  <c:v>1.3</c:v>
                </c:pt>
                <c:pt idx="208">
                  <c:v>1.5</c:v>
                </c:pt>
                <c:pt idx="209">
                  <c:v>1.6</c:v>
                </c:pt>
                <c:pt idx="210">
                  <c:v>1.4</c:v>
                </c:pt>
                <c:pt idx="211">
                  <c:v>1.5</c:v>
                </c:pt>
                <c:pt idx="212">
                  <c:v>1.3</c:v>
                </c:pt>
                <c:pt idx="213">
                  <c:v>1.3</c:v>
                </c:pt>
                <c:pt idx="214">
                  <c:v>1.1000000000000001</c:v>
                </c:pt>
                <c:pt idx="215">
                  <c:v>1.4</c:v>
                </c:pt>
                <c:pt idx="216">
                  <c:v>1.2</c:v>
                </c:pt>
                <c:pt idx="217">
                  <c:v>2</c:v>
                </c:pt>
                <c:pt idx="218">
                  <c:v>2</c:v>
                </c:pt>
                <c:pt idx="219">
                  <c:v>2.2000000000000002</c:v>
                </c:pt>
                <c:pt idx="220">
                  <c:v>2.1</c:v>
                </c:pt>
                <c:pt idx="221">
                  <c:v>2.1</c:v>
                </c:pt>
                <c:pt idx="222">
                  <c:v>2.2999999999999998</c:v>
                </c:pt>
                <c:pt idx="223">
                  <c:v>1.9</c:v>
                </c:pt>
                <c:pt idx="224">
                  <c:v>1.5</c:v>
                </c:pt>
                <c:pt idx="225">
                  <c:v>1.4</c:v>
                </c:pt>
                <c:pt idx="226">
                  <c:v>1.5</c:v>
                </c:pt>
                <c:pt idx="227">
                  <c:v>1.4</c:v>
                </c:pt>
                <c:pt idx="228">
                  <c:v>1.7</c:v>
                </c:pt>
                <c:pt idx="229">
                  <c:v>1.2</c:v>
                </c:pt>
                <c:pt idx="230">
                  <c:v>1.3</c:v>
                </c:pt>
                <c:pt idx="231">
                  <c:v>1</c:v>
                </c:pt>
                <c:pt idx="232">
                  <c:v>1</c:v>
                </c:pt>
                <c:pt idx="233">
                  <c:v>0.8</c:v>
                </c:pt>
                <c:pt idx="234">
                  <c:v>0.7</c:v>
                </c:pt>
                <c:pt idx="235">
                  <c:v>1</c:v>
                </c:pt>
                <c:pt idx="236">
                  <c:v>1.3</c:v>
                </c:pt>
                <c:pt idx="237">
                  <c:v>1.4</c:v>
                </c:pt>
                <c:pt idx="238">
                  <c:v>1.2</c:v>
                </c:pt>
                <c:pt idx="239">
                  <c:v>0.7</c:v>
                </c:pt>
                <c:pt idx="240">
                  <c:v>0.3</c:v>
                </c:pt>
                <c:pt idx="241">
                  <c:v>0.1</c:v>
                </c:pt>
                <c:pt idx="242">
                  <c:v>0.3</c:v>
                </c:pt>
                <c:pt idx="243">
                  <c:v>0.4</c:v>
                </c:pt>
                <c:pt idx="244">
                  <c:v>-0.2</c:v>
                </c:pt>
                <c:pt idx="245">
                  <c:v>-0.3</c:v>
                </c:pt>
                <c:pt idx="246">
                  <c:v>-0.3</c:v>
                </c:pt>
                <c:pt idx="247">
                  <c:v>-0.3</c:v>
                </c:pt>
                <c:pt idx="248">
                  <c:v>-0.3</c:v>
                </c:pt>
                <c:pt idx="249">
                  <c:v>0.9</c:v>
                </c:pt>
                <c:pt idx="250">
                  <c:v>0.9</c:v>
                </c:pt>
                <c:pt idx="251">
                  <c:v>1.3</c:v>
                </c:pt>
                <c:pt idx="252">
                  <c:v>1.6</c:v>
                </c:pt>
                <c:pt idx="253">
                  <c:v>2</c:v>
                </c:pt>
                <c:pt idx="254">
                  <c:v>1.9</c:v>
                </c:pt>
                <c:pt idx="255">
                  <c:v>2.2000000000000002</c:v>
                </c:pt>
                <c:pt idx="256">
                  <c:v>3</c:v>
                </c:pt>
                <c:pt idx="257">
                  <c:v>3.4</c:v>
                </c:pt>
                <c:pt idx="258">
                  <c:v>4.0999999999999996</c:v>
                </c:pt>
                <c:pt idx="259">
                  <c:v>4.9000000000000004</c:v>
                </c:pt>
                <c:pt idx="260">
                  <c:v>5</c:v>
                </c:pt>
                <c:pt idx="261">
                  <c:v>5.0999999999999996</c:v>
                </c:pt>
                <c:pt idx="262">
                  <c:v>5.9</c:v>
                </c:pt>
                <c:pt idx="263">
                  <c:v>7.4</c:v>
                </c:pt>
                <c:pt idx="264">
                  <c:v>7.4</c:v>
                </c:pt>
                <c:pt idx="265">
                  <c:v>8.1</c:v>
                </c:pt>
                <c:pt idx="266">
                  <c:v>8.6</c:v>
                </c:pt>
                <c:pt idx="267">
                  <c:v>8.9</c:v>
                </c:pt>
                <c:pt idx="268">
                  <c:v>9.1</c:v>
                </c:pt>
                <c:pt idx="269">
                  <c:v>9.9</c:v>
                </c:pt>
                <c:pt idx="270">
                  <c:v>10.6</c:v>
                </c:pt>
                <c:pt idx="271">
                  <c:v>10.1</c:v>
                </c:pt>
                <c:pt idx="272">
                  <c:v>9.1999999999999993</c:v>
                </c:pt>
                <c:pt idx="273">
                  <c:v>8.6</c:v>
                </c:pt>
                <c:pt idx="274">
                  <c:v>8.5</c:v>
                </c:pt>
                <c:pt idx="275">
                  <c:v>6.9</c:v>
                </c:pt>
                <c:pt idx="276">
                  <c:v>7</c:v>
                </c:pt>
                <c:pt idx="277">
                  <c:v>6.1</c:v>
                </c:pt>
                <c:pt idx="278">
                  <c:v>5.5</c:v>
                </c:pt>
                <c:pt idx="279">
                  <c:v>5.3</c:v>
                </c:pt>
              </c:numCache>
            </c:numRef>
          </c:val>
          <c:smooth val="0"/>
          <c:extLst>
            <c:ext xmlns:c16="http://schemas.microsoft.com/office/drawing/2014/chart" uri="{C3380CC4-5D6E-409C-BE32-E72D297353CC}">
              <c16:uniqueId val="{00000000-62FD-424C-B45E-DCF3685AF508}"/>
            </c:ext>
          </c:extLst>
        </c:ser>
        <c:ser>
          <c:idx val="1"/>
          <c:order val="1"/>
          <c:tx>
            <c:strRef>
              <c:f>'Sheet1 (2)'!$C$1</c:f>
              <c:strCache>
                <c:ptCount val="1"/>
                <c:pt idx="0">
                  <c:v>ASV</c:v>
                </c:pt>
              </c:strCache>
            </c:strRef>
          </c:tx>
          <c:spPr>
            <a:ln w="28575" cap="rnd">
              <a:solidFill>
                <a:schemeClr val="accent2"/>
              </a:solidFill>
              <a:round/>
            </a:ln>
            <a:effectLst/>
          </c:spPr>
          <c:marker>
            <c:symbol val="none"/>
          </c:marker>
          <c:cat>
            <c:numRef>
              <c:f>'Sheet1 (2)'!$A$2:$A$281</c:f>
              <c:numCache>
                <c:formatCode>m/d/yyyy</c:formatCode>
                <c:ptCount val="280"/>
                <c:pt idx="0">
                  <c:v>36646</c:v>
                </c:pt>
                <c:pt idx="1">
                  <c:v>36677</c:v>
                </c:pt>
                <c:pt idx="2">
                  <c:v>36707</c:v>
                </c:pt>
                <c:pt idx="3">
                  <c:v>36738</c:v>
                </c:pt>
                <c:pt idx="4">
                  <c:v>36769</c:v>
                </c:pt>
                <c:pt idx="5">
                  <c:v>36799</c:v>
                </c:pt>
                <c:pt idx="6">
                  <c:v>36830</c:v>
                </c:pt>
                <c:pt idx="7">
                  <c:v>36860</c:v>
                </c:pt>
                <c:pt idx="8">
                  <c:v>36891</c:v>
                </c:pt>
                <c:pt idx="9">
                  <c:v>36922</c:v>
                </c:pt>
                <c:pt idx="10">
                  <c:v>36950</c:v>
                </c:pt>
                <c:pt idx="11">
                  <c:v>36981</c:v>
                </c:pt>
                <c:pt idx="12">
                  <c:v>37011</c:v>
                </c:pt>
                <c:pt idx="13">
                  <c:v>37042</c:v>
                </c:pt>
                <c:pt idx="14">
                  <c:v>37072</c:v>
                </c:pt>
                <c:pt idx="15">
                  <c:v>37103</c:v>
                </c:pt>
                <c:pt idx="16">
                  <c:v>37134</c:v>
                </c:pt>
                <c:pt idx="17">
                  <c:v>37164</c:v>
                </c:pt>
                <c:pt idx="18">
                  <c:v>37195</c:v>
                </c:pt>
                <c:pt idx="19">
                  <c:v>37225</c:v>
                </c:pt>
                <c:pt idx="20">
                  <c:v>37256</c:v>
                </c:pt>
                <c:pt idx="21">
                  <c:v>37287</c:v>
                </c:pt>
                <c:pt idx="22">
                  <c:v>37315</c:v>
                </c:pt>
                <c:pt idx="23">
                  <c:v>37346</c:v>
                </c:pt>
                <c:pt idx="24">
                  <c:v>37376</c:v>
                </c:pt>
                <c:pt idx="25">
                  <c:v>37407</c:v>
                </c:pt>
                <c:pt idx="26">
                  <c:v>37437</c:v>
                </c:pt>
                <c:pt idx="27">
                  <c:v>37468</c:v>
                </c:pt>
                <c:pt idx="28">
                  <c:v>37499</c:v>
                </c:pt>
                <c:pt idx="29">
                  <c:v>37529</c:v>
                </c:pt>
                <c:pt idx="30">
                  <c:v>37560</c:v>
                </c:pt>
                <c:pt idx="31">
                  <c:v>37590</c:v>
                </c:pt>
                <c:pt idx="32">
                  <c:v>37621</c:v>
                </c:pt>
                <c:pt idx="33">
                  <c:v>37652</c:v>
                </c:pt>
                <c:pt idx="34">
                  <c:v>37680</c:v>
                </c:pt>
                <c:pt idx="35">
                  <c:v>37711</c:v>
                </c:pt>
                <c:pt idx="36">
                  <c:v>37741</c:v>
                </c:pt>
                <c:pt idx="37">
                  <c:v>37772</c:v>
                </c:pt>
                <c:pt idx="38">
                  <c:v>37802</c:v>
                </c:pt>
                <c:pt idx="39">
                  <c:v>37833</c:v>
                </c:pt>
                <c:pt idx="40">
                  <c:v>37864</c:v>
                </c:pt>
                <c:pt idx="41">
                  <c:v>37894</c:v>
                </c:pt>
                <c:pt idx="42">
                  <c:v>37925</c:v>
                </c:pt>
                <c:pt idx="43">
                  <c:v>37955</c:v>
                </c:pt>
                <c:pt idx="44">
                  <c:v>37986</c:v>
                </c:pt>
                <c:pt idx="45">
                  <c:v>38017</c:v>
                </c:pt>
                <c:pt idx="46">
                  <c:v>38046</c:v>
                </c:pt>
                <c:pt idx="47">
                  <c:v>38077</c:v>
                </c:pt>
                <c:pt idx="48">
                  <c:v>38107</c:v>
                </c:pt>
                <c:pt idx="49">
                  <c:v>38138</c:v>
                </c:pt>
                <c:pt idx="50">
                  <c:v>38168</c:v>
                </c:pt>
                <c:pt idx="51">
                  <c:v>38199</c:v>
                </c:pt>
                <c:pt idx="52">
                  <c:v>38230</c:v>
                </c:pt>
                <c:pt idx="53">
                  <c:v>38260</c:v>
                </c:pt>
                <c:pt idx="54">
                  <c:v>38291</c:v>
                </c:pt>
                <c:pt idx="55">
                  <c:v>38321</c:v>
                </c:pt>
                <c:pt idx="56">
                  <c:v>38352</c:v>
                </c:pt>
                <c:pt idx="57">
                  <c:v>38383</c:v>
                </c:pt>
                <c:pt idx="58">
                  <c:v>38411</c:v>
                </c:pt>
                <c:pt idx="59">
                  <c:v>38442</c:v>
                </c:pt>
                <c:pt idx="60">
                  <c:v>38472</c:v>
                </c:pt>
                <c:pt idx="61">
                  <c:v>38503</c:v>
                </c:pt>
                <c:pt idx="62">
                  <c:v>38533</c:v>
                </c:pt>
                <c:pt idx="63">
                  <c:v>38564</c:v>
                </c:pt>
                <c:pt idx="64">
                  <c:v>38595</c:v>
                </c:pt>
                <c:pt idx="65">
                  <c:v>38625</c:v>
                </c:pt>
                <c:pt idx="66">
                  <c:v>38656</c:v>
                </c:pt>
                <c:pt idx="67">
                  <c:v>38686</c:v>
                </c:pt>
                <c:pt idx="68">
                  <c:v>38717</c:v>
                </c:pt>
                <c:pt idx="69">
                  <c:v>38748</c:v>
                </c:pt>
                <c:pt idx="70">
                  <c:v>38776</c:v>
                </c:pt>
                <c:pt idx="71">
                  <c:v>38807</c:v>
                </c:pt>
                <c:pt idx="72">
                  <c:v>38837</c:v>
                </c:pt>
                <c:pt idx="73">
                  <c:v>38868</c:v>
                </c:pt>
                <c:pt idx="74">
                  <c:v>38898</c:v>
                </c:pt>
                <c:pt idx="75">
                  <c:v>38929</c:v>
                </c:pt>
                <c:pt idx="76">
                  <c:v>38960</c:v>
                </c:pt>
                <c:pt idx="77">
                  <c:v>38990</c:v>
                </c:pt>
                <c:pt idx="78">
                  <c:v>39021</c:v>
                </c:pt>
                <c:pt idx="79">
                  <c:v>39051</c:v>
                </c:pt>
                <c:pt idx="80">
                  <c:v>39082</c:v>
                </c:pt>
                <c:pt idx="81">
                  <c:v>39113</c:v>
                </c:pt>
                <c:pt idx="82">
                  <c:v>39141</c:v>
                </c:pt>
                <c:pt idx="83">
                  <c:v>39172</c:v>
                </c:pt>
                <c:pt idx="84">
                  <c:v>39202</c:v>
                </c:pt>
                <c:pt idx="85">
                  <c:v>39233</c:v>
                </c:pt>
                <c:pt idx="86">
                  <c:v>39263</c:v>
                </c:pt>
                <c:pt idx="87">
                  <c:v>39294</c:v>
                </c:pt>
                <c:pt idx="88">
                  <c:v>39325</c:v>
                </c:pt>
                <c:pt idx="89">
                  <c:v>39355</c:v>
                </c:pt>
                <c:pt idx="90">
                  <c:v>39386</c:v>
                </c:pt>
                <c:pt idx="91">
                  <c:v>39416</c:v>
                </c:pt>
                <c:pt idx="92">
                  <c:v>39447</c:v>
                </c:pt>
                <c:pt idx="93">
                  <c:v>39478</c:v>
                </c:pt>
                <c:pt idx="94">
                  <c:v>39507</c:v>
                </c:pt>
                <c:pt idx="95">
                  <c:v>39538</c:v>
                </c:pt>
                <c:pt idx="96">
                  <c:v>39568</c:v>
                </c:pt>
                <c:pt idx="97">
                  <c:v>39599</c:v>
                </c:pt>
                <c:pt idx="98">
                  <c:v>39629</c:v>
                </c:pt>
                <c:pt idx="99">
                  <c:v>39660</c:v>
                </c:pt>
                <c:pt idx="100">
                  <c:v>39691</c:v>
                </c:pt>
                <c:pt idx="101">
                  <c:v>39721</c:v>
                </c:pt>
                <c:pt idx="102">
                  <c:v>39752</c:v>
                </c:pt>
                <c:pt idx="103">
                  <c:v>39782</c:v>
                </c:pt>
                <c:pt idx="104">
                  <c:v>39813</c:v>
                </c:pt>
                <c:pt idx="105">
                  <c:v>39844</c:v>
                </c:pt>
                <c:pt idx="106">
                  <c:v>39872</c:v>
                </c:pt>
                <c:pt idx="107">
                  <c:v>39903</c:v>
                </c:pt>
                <c:pt idx="108">
                  <c:v>39933</c:v>
                </c:pt>
                <c:pt idx="109">
                  <c:v>39964</c:v>
                </c:pt>
                <c:pt idx="110">
                  <c:v>39994</c:v>
                </c:pt>
                <c:pt idx="111">
                  <c:v>40025</c:v>
                </c:pt>
                <c:pt idx="112">
                  <c:v>40056</c:v>
                </c:pt>
                <c:pt idx="113">
                  <c:v>40086</c:v>
                </c:pt>
                <c:pt idx="114">
                  <c:v>40117</c:v>
                </c:pt>
                <c:pt idx="115">
                  <c:v>40147</c:v>
                </c:pt>
                <c:pt idx="116">
                  <c:v>40178</c:v>
                </c:pt>
                <c:pt idx="117">
                  <c:v>40209</c:v>
                </c:pt>
                <c:pt idx="118">
                  <c:v>40237</c:v>
                </c:pt>
                <c:pt idx="119">
                  <c:v>40268</c:v>
                </c:pt>
                <c:pt idx="120">
                  <c:v>40298</c:v>
                </c:pt>
                <c:pt idx="121">
                  <c:v>40329</c:v>
                </c:pt>
                <c:pt idx="122">
                  <c:v>40359</c:v>
                </c:pt>
                <c:pt idx="123">
                  <c:v>40390</c:v>
                </c:pt>
                <c:pt idx="124">
                  <c:v>40421</c:v>
                </c:pt>
                <c:pt idx="125">
                  <c:v>40451</c:v>
                </c:pt>
                <c:pt idx="126">
                  <c:v>40482</c:v>
                </c:pt>
                <c:pt idx="127">
                  <c:v>40512</c:v>
                </c:pt>
                <c:pt idx="128">
                  <c:v>40543</c:v>
                </c:pt>
                <c:pt idx="129">
                  <c:v>40574</c:v>
                </c:pt>
                <c:pt idx="130">
                  <c:v>40602</c:v>
                </c:pt>
                <c:pt idx="131">
                  <c:v>40633</c:v>
                </c:pt>
                <c:pt idx="132">
                  <c:v>40663</c:v>
                </c:pt>
                <c:pt idx="133">
                  <c:v>40694</c:v>
                </c:pt>
                <c:pt idx="134">
                  <c:v>40724</c:v>
                </c:pt>
                <c:pt idx="135">
                  <c:v>40755</c:v>
                </c:pt>
                <c:pt idx="136">
                  <c:v>40786</c:v>
                </c:pt>
                <c:pt idx="137">
                  <c:v>40816</c:v>
                </c:pt>
                <c:pt idx="138">
                  <c:v>40847</c:v>
                </c:pt>
                <c:pt idx="139">
                  <c:v>40877</c:v>
                </c:pt>
                <c:pt idx="140">
                  <c:v>40908</c:v>
                </c:pt>
                <c:pt idx="141">
                  <c:v>40939</c:v>
                </c:pt>
                <c:pt idx="142">
                  <c:v>40968</c:v>
                </c:pt>
                <c:pt idx="143">
                  <c:v>40999</c:v>
                </c:pt>
                <c:pt idx="144">
                  <c:v>41029</c:v>
                </c:pt>
                <c:pt idx="145">
                  <c:v>41060</c:v>
                </c:pt>
                <c:pt idx="146">
                  <c:v>41090</c:v>
                </c:pt>
                <c:pt idx="147">
                  <c:v>41121</c:v>
                </c:pt>
                <c:pt idx="148">
                  <c:v>41152</c:v>
                </c:pt>
                <c:pt idx="149">
                  <c:v>41182</c:v>
                </c:pt>
                <c:pt idx="150">
                  <c:v>41213</c:v>
                </c:pt>
                <c:pt idx="151">
                  <c:v>41243</c:v>
                </c:pt>
                <c:pt idx="152">
                  <c:v>41274</c:v>
                </c:pt>
                <c:pt idx="153">
                  <c:v>41305</c:v>
                </c:pt>
                <c:pt idx="154">
                  <c:v>41333</c:v>
                </c:pt>
                <c:pt idx="155">
                  <c:v>41364</c:v>
                </c:pt>
                <c:pt idx="156">
                  <c:v>41394</c:v>
                </c:pt>
                <c:pt idx="157">
                  <c:v>41425</c:v>
                </c:pt>
                <c:pt idx="158">
                  <c:v>41455</c:v>
                </c:pt>
                <c:pt idx="159">
                  <c:v>41486</c:v>
                </c:pt>
                <c:pt idx="160">
                  <c:v>41517</c:v>
                </c:pt>
                <c:pt idx="161">
                  <c:v>41547</c:v>
                </c:pt>
                <c:pt idx="162">
                  <c:v>41578</c:v>
                </c:pt>
                <c:pt idx="163">
                  <c:v>41608</c:v>
                </c:pt>
                <c:pt idx="164">
                  <c:v>41639</c:v>
                </c:pt>
                <c:pt idx="165">
                  <c:v>41670</c:v>
                </c:pt>
                <c:pt idx="166">
                  <c:v>41698</c:v>
                </c:pt>
                <c:pt idx="167">
                  <c:v>41729</c:v>
                </c:pt>
                <c:pt idx="168">
                  <c:v>41759</c:v>
                </c:pt>
                <c:pt idx="169">
                  <c:v>41790</c:v>
                </c:pt>
                <c:pt idx="170">
                  <c:v>41820</c:v>
                </c:pt>
                <c:pt idx="171">
                  <c:v>41851</c:v>
                </c:pt>
                <c:pt idx="172">
                  <c:v>41882</c:v>
                </c:pt>
                <c:pt idx="173">
                  <c:v>41912</c:v>
                </c:pt>
                <c:pt idx="174">
                  <c:v>41943</c:v>
                </c:pt>
                <c:pt idx="175">
                  <c:v>41973</c:v>
                </c:pt>
                <c:pt idx="176">
                  <c:v>42004</c:v>
                </c:pt>
                <c:pt idx="177">
                  <c:v>42035</c:v>
                </c:pt>
                <c:pt idx="178">
                  <c:v>42063</c:v>
                </c:pt>
                <c:pt idx="179">
                  <c:v>42094</c:v>
                </c:pt>
                <c:pt idx="180">
                  <c:v>42124</c:v>
                </c:pt>
                <c:pt idx="181">
                  <c:v>42155</c:v>
                </c:pt>
                <c:pt idx="182">
                  <c:v>42185</c:v>
                </c:pt>
                <c:pt idx="183">
                  <c:v>42216</c:v>
                </c:pt>
                <c:pt idx="184">
                  <c:v>42247</c:v>
                </c:pt>
                <c:pt idx="185">
                  <c:v>42277</c:v>
                </c:pt>
                <c:pt idx="186">
                  <c:v>42308</c:v>
                </c:pt>
                <c:pt idx="187">
                  <c:v>42338</c:v>
                </c:pt>
                <c:pt idx="188">
                  <c:v>42369</c:v>
                </c:pt>
                <c:pt idx="189">
                  <c:v>42400</c:v>
                </c:pt>
                <c:pt idx="190">
                  <c:v>42429</c:v>
                </c:pt>
                <c:pt idx="191">
                  <c:v>42460</c:v>
                </c:pt>
                <c:pt idx="192">
                  <c:v>42490</c:v>
                </c:pt>
                <c:pt idx="193">
                  <c:v>42521</c:v>
                </c:pt>
                <c:pt idx="194">
                  <c:v>42551</c:v>
                </c:pt>
                <c:pt idx="195">
                  <c:v>42582</c:v>
                </c:pt>
                <c:pt idx="196">
                  <c:v>42613</c:v>
                </c:pt>
                <c:pt idx="197">
                  <c:v>42643</c:v>
                </c:pt>
                <c:pt idx="198">
                  <c:v>42674</c:v>
                </c:pt>
                <c:pt idx="199">
                  <c:v>42704</c:v>
                </c:pt>
                <c:pt idx="200">
                  <c:v>42735</c:v>
                </c:pt>
                <c:pt idx="201">
                  <c:v>42766</c:v>
                </c:pt>
                <c:pt idx="202">
                  <c:v>42794</c:v>
                </c:pt>
                <c:pt idx="203">
                  <c:v>42825</c:v>
                </c:pt>
                <c:pt idx="204">
                  <c:v>42855</c:v>
                </c:pt>
                <c:pt idx="205">
                  <c:v>42886</c:v>
                </c:pt>
                <c:pt idx="206">
                  <c:v>42916</c:v>
                </c:pt>
                <c:pt idx="207">
                  <c:v>42947</c:v>
                </c:pt>
                <c:pt idx="208">
                  <c:v>42978</c:v>
                </c:pt>
                <c:pt idx="209">
                  <c:v>43008</c:v>
                </c:pt>
                <c:pt idx="210">
                  <c:v>43039</c:v>
                </c:pt>
                <c:pt idx="211">
                  <c:v>43069</c:v>
                </c:pt>
                <c:pt idx="212">
                  <c:v>43100</c:v>
                </c:pt>
                <c:pt idx="213">
                  <c:v>43131</c:v>
                </c:pt>
                <c:pt idx="214">
                  <c:v>43159</c:v>
                </c:pt>
                <c:pt idx="215">
                  <c:v>43190</c:v>
                </c:pt>
                <c:pt idx="216">
                  <c:v>43220</c:v>
                </c:pt>
                <c:pt idx="217">
                  <c:v>43251</c:v>
                </c:pt>
                <c:pt idx="218">
                  <c:v>43281</c:v>
                </c:pt>
                <c:pt idx="219">
                  <c:v>43312</c:v>
                </c:pt>
                <c:pt idx="220">
                  <c:v>43343</c:v>
                </c:pt>
                <c:pt idx="221">
                  <c:v>43373</c:v>
                </c:pt>
                <c:pt idx="222">
                  <c:v>43404</c:v>
                </c:pt>
                <c:pt idx="223">
                  <c:v>43434</c:v>
                </c:pt>
                <c:pt idx="224">
                  <c:v>43465</c:v>
                </c:pt>
                <c:pt idx="225">
                  <c:v>43496</c:v>
                </c:pt>
                <c:pt idx="226">
                  <c:v>43524</c:v>
                </c:pt>
                <c:pt idx="227">
                  <c:v>43555</c:v>
                </c:pt>
                <c:pt idx="228">
                  <c:v>43585</c:v>
                </c:pt>
                <c:pt idx="229">
                  <c:v>43616</c:v>
                </c:pt>
                <c:pt idx="230">
                  <c:v>43646</c:v>
                </c:pt>
                <c:pt idx="231">
                  <c:v>43677</c:v>
                </c:pt>
                <c:pt idx="232">
                  <c:v>43708</c:v>
                </c:pt>
                <c:pt idx="233">
                  <c:v>43738</c:v>
                </c:pt>
                <c:pt idx="234">
                  <c:v>43769</c:v>
                </c:pt>
                <c:pt idx="235">
                  <c:v>43799</c:v>
                </c:pt>
                <c:pt idx="236">
                  <c:v>43830</c:v>
                </c:pt>
                <c:pt idx="237">
                  <c:v>43861</c:v>
                </c:pt>
                <c:pt idx="238">
                  <c:v>43890</c:v>
                </c:pt>
                <c:pt idx="239">
                  <c:v>43921</c:v>
                </c:pt>
                <c:pt idx="240">
                  <c:v>43951</c:v>
                </c:pt>
                <c:pt idx="241">
                  <c:v>43982</c:v>
                </c:pt>
                <c:pt idx="242">
                  <c:v>44012</c:v>
                </c:pt>
                <c:pt idx="243">
                  <c:v>44043</c:v>
                </c:pt>
                <c:pt idx="244">
                  <c:v>44074</c:v>
                </c:pt>
                <c:pt idx="245">
                  <c:v>44104</c:v>
                </c:pt>
                <c:pt idx="246">
                  <c:v>44135</c:v>
                </c:pt>
                <c:pt idx="247">
                  <c:v>44165</c:v>
                </c:pt>
                <c:pt idx="248">
                  <c:v>44196</c:v>
                </c:pt>
                <c:pt idx="249">
                  <c:v>44227</c:v>
                </c:pt>
                <c:pt idx="250">
                  <c:v>44255</c:v>
                </c:pt>
                <c:pt idx="251">
                  <c:v>44286</c:v>
                </c:pt>
                <c:pt idx="252">
                  <c:v>44316</c:v>
                </c:pt>
                <c:pt idx="253">
                  <c:v>44347</c:v>
                </c:pt>
                <c:pt idx="254">
                  <c:v>44377</c:v>
                </c:pt>
                <c:pt idx="255">
                  <c:v>44408</c:v>
                </c:pt>
                <c:pt idx="256">
                  <c:v>44439</c:v>
                </c:pt>
                <c:pt idx="257">
                  <c:v>44469</c:v>
                </c:pt>
                <c:pt idx="258">
                  <c:v>44500</c:v>
                </c:pt>
                <c:pt idx="259">
                  <c:v>44530</c:v>
                </c:pt>
                <c:pt idx="260">
                  <c:v>44561</c:v>
                </c:pt>
                <c:pt idx="261">
                  <c:v>44592</c:v>
                </c:pt>
                <c:pt idx="262">
                  <c:v>44620</c:v>
                </c:pt>
                <c:pt idx="263">
                  <c:v>44651</c:v>
                </c:pt>
                <c:pt idx="264">
                  <c:v>44681</c:v>
                </c:pt>
                <c:pt idx="265">
                  <c:v>44712</c:v>
                </c:pt>
                <c:pt idx="266">
                  <c:v>44742</c:v>
                </c:pt>
                <c:pt idx="267">
                  <c:v>44773</c:v>
                </c:pt>
                <c:pt idx="268">
                  <c:v>44804</c:v>
                </c:pt>
                <c:pt idx="269">
                  <c:v>44834</c:v>
                </c:pt>
                <c:pt idx="270">
                  <c:v>44865</c:v>
                </c:pt>
                <c:pt idx="271">
                  <c:v>44895</c:v>
                </c:pt>
                <c:pt idx="272">
                  <c:v>44926</c:v>
                </c:pt>
                <c:pt idx="273">
                  <c:v>44957</c:v>
                </c:pt>
                <c:pt idx="274">
                  <c:v>44985</c:v>
                </c:pt>
                <c:pt idx="275">
                  <c:v>45016</c:v>
                </c:pt>
                <c:pt idx="276">
                  <c:v>45046</c:v>
                </c:pt>
                <c:pt idx="277">
                  <c:v>45077</c:v>
                </c:pt>
                <c:pt idx="278">
                  <c:v>45107</c:v>
                </c:pt>
                <c:pt idx="279">
                  <c:v>45138</c:v>
                </c:pt>
              </c:numCache>
            </c:numRef>
          </c:cat>
          <c:val>
            <c:numRef>
              <c:f>'Sheet1 (2)'!$C$2:$C$281</c:f>
              <c:numCache>
                <c:formatCode>General</c:formatCode>
                <c:ptCount val="280"/>
                <c:pt idx="0">
                  <c:v>3.1</c:v>
                </c:pt>
                <c:pt idx="1">
                  <c:v>3.2</c:v>
                </c:pt>
                <c:pt idx="2">
                  <c:v>3.7</c:v>
                </c:pt>
                <c:pt idx="3">
                  <c:v>3.7</c:v>
                </c:pt>
                <c:pt idx="4">
                  <c:v>3.4</c:v>
                </c:pt>
                <c:pt idx="5">
                  <c:v>3.5</c:v>
                </c:pt>
                <c:pt idx="6">
                  <c:v>3.4</c:v>
                </c:pt>
                <c:pt idx="7">
                  <c:v>3.4</c:v>
                </c:pt>
                <c:pt idx="8">
                  <c:v>3.4</c:v>
                </c:pt>
                <c:pt idx="9">
                  <c:v>3.7</c:v>
                </c:pt>
                <c:pt idx="10">
                  <c:v>3.5</c:v>
                </c:pt>
                <c:pt idx="11">
                  <c:v>2.9</c:v>
                </c:pt>
                <c:pt idx="12">
                  <c:v>3.3</c:v>
                </c:pt>
                <c:pt idx="13">
                  <c:v>3.6</c:v>
                </c:pt>
                <c:pt idx="14">
                  <c:v>3.2</c:v>
                </c:pt>
                <c:pt idx="15">
                  <c:v>2.7</c:v>
                </c:pt>
                <c:pt idx="16">
                  <c:v>2.7</c:v>
                </c:pt>
                <c:pt idx="17">
                  <c:v>2.6</c:v>
                </c:pt>
                <c:pt idx="18">
                  <c:v>2.1</c:v>
                </c:pt>
                <c:pt idx="19">
                  <c:v>1.9</c:v>
                </c:pt>
                <c:pt idx="20">
                  <c:v>1.6</c:v>
                </c:pt>
                <c:pt idx="21">
                  <c:v>1.1000000000000001</c:v>
                </c:pt>
                <c:pt idx="22">
                  <c:v>1.1000000000000001</c:v>
                </c:pt>
                <c:pt idx="23">
                  <c:v>1.5</c:v>
                </c:pt>
                <c:pt idx="24">
                  <c:v>1.6</c:v>
                </c:pt>
                <c:pt idx="25">
                  <c:v>1.2</c:v>
                </c:pt>
                <c:pt idx="26">
                  <c:v>1.1000000000000001</c:v>
                </c:pt>
                <c:pt idx="27">
                  <c:v>1.5</c:v>
                </c:pt>
                <c:pt idx="28">
                  <c:v>1.8</c:v>
                </c:pt>
                <c:pt idx="29">
                  <c:v>1.5</c:v>
                </c:pt>
                <c:pt idx="30">
                  <c:v>2</c:v>
                </c:pt>
                <c:pt idx="31">
                  <c:v>2.2000000000000002</c:v>
                </c:pt>
                <c:pt idx="32">
                  <c:v>2.4</c:v>
                </c:pt>
                <c:pt idx="33">
                  <c:v>2.6</c:v>
                </c:pt>
                <c:pt idx="34">
                  <c:v>3</c:v>
                </c:pt>
                <c:pt idx="35">
                  <c:v>3</c:v>
                </c:pt>
                <c:pt idx="36">
                  <c:v>2.2000000000000002</c:v>
                </c:pt>
                <c:pt idx="37">
                  <c:v>2.1</c:v>
                </c:pt>
                <c:pt idx="38">
                  <c:v>2.1</c:v>
                </c:pt>
                <c:pt idx="39">
                  <c:v>2.1</c:v>
                </c:pt>
                <c:pt idx="40">
                  <c:v>2.2000000000000002</c:v>
                </c:pt>
                <c:pt idx="41">
                  <c:v>2.2999999999999998</c:v>
                </c:pt>
                <c:pt idx="42">
                  <c:v>2</c:v>
                </c:pt>
                <c:pt idx="43">
                  <c:v>1.8</c:v>
                </c:pt>
                <c:pt idx="44">
                  <c:v>1.9</c:v>
                </c:pt>
                <c:pt idx="45">
                  <c:v>1.9</c:v>
                </c:pt>
                <c:pt idx="46">
                  <c:v>1.7</c:v>
                </c:pt>
                <c:pt idx="47">
                  <c:v>1.7</c:v>
                </c:pt>
                <c:pt idx="48">
                  <c:v>2.2999999999999998</c:v>
                </c:pt>
                <c:pt idx="49">
                  <c:v>3.1</c:v>
                </c:pt>
                <c:pt idx="50">
                  <c:v>3.3</c:v>
                </c:pt>
                <c:pt idx="51">
                  <c:v>3</c:v>
                </c:pt>
                <c:pt idx="52">
                  <c:v>2.7</c:v>
                </c:pt>
                <c:pt idx="53">
                  <c:v>2.5</c:v>
                </c:pt>
                <c:pt idx="54">
                  <c:v>3.2</c:v>
                </c:pt>
                <c:pt idx="55">
                  <c:v>3.5</c:v>
                </c:pt>
                <c:pt idx="56">
                  <c:v>3.3</c:v>
                </c:pt>
                <c:pt idx="57">
                  <c:v>3</c:v>
                </c:pt>
                <c:pt idx="58">
                  <c:v>3</c:v>
                </c:pt>
                <c:pt idx="59">
                  <c:v>3.1</c:v>
                </c:pt>
                <c:pt idx="60">
                  <c:v>3.5</c:v>
                </c:pt>
                <c:pt idx="61">
                  <c:v>2.8</c:v>
                </c:pt>
                <c:pt idx="62">
                  <c:v>2.5</c:v>
                </c:pt>
                <c:pt idx="63">
                  <c:v>3.2</c:v>
                </c:pt>
                <c:pt idx="64">
                  <c:v>3.6</c:v>
                </c:pt>
                <c:pt idx="65">
                  <c:v>4.7</c:v>
                </c:pt>
                <c:pt idx="66">
                  <c:v>4.3</c:v>
                </c:pt>
                <c:pt idx="67">
                  <c:v>3.5</c:v>
                </c:pt>
                <c:pt idx="68">
                  <c:v>3.4</c:v>
                </c:pt>
                <c:pt idx="69">
                  <c:v>4</c:v>
                </c:pt>
                <c:pt idx="70">
                  <c:v>3.6</c:v>
                </c:pt>
                <c:pt idx="71">
                  <c:v>3.4</c:v>
                </c:pt>
                <c:pt idx="72">
                  <c:v>3.5</c:v>
                </c:pt>
                <c:pt idx="73">
                  <c:v>4.2</c:v>
                </c:pt>
                <c:pt idx="74">
                  <c:v>4.3</c:v>
                </c:pt>
                <c:pt idx="75">
                  <c:v>4.0999999999999996</c:v>
                </c:pt>
                <c:pt idx="76">
                  <c:v>3.8</c:v>
                </c:pt>
                <c:pt idx="77">
                  <c:v>2.1</c:v>
                </c:pt>
                <c:pt idx="78">
                  <c:v>1.3</c:v>
                </c:pt>
                <c:pt idx="79">
                  <c:v>2</c:v>
                </c:pt>
                <c:pt idx="80">
                  <c:v>2.5</c:v>
                </c:pt>
                <c:pt idx="81">
                  <c:v>2.1</c:v>
                </c:pt>
                <c:pt idx="82">
                  <c:v>2.4</c:v>
                </c:pt>
                <c:pt idx="83">
                  <c:v>2.8</c:v>
                </c:pt>
                <c:pt idx="84">
                  <c:v>2.6</c:v>
                </c:pt>
                <c:pt idx="85">
                  <c:v>2.7</c:v>
                </c:pt>
                <c:pt idx="86">
                  <c:v>2.7</c:v>
                </c:pt>
                <c:pt idx="87">
                  <c:v>2.4</c:v>
                </c:pt>
                <c:pt idx="88">
                  <c:v>2</c:v>
                </c:pt>
                <c:pt idx="89">
                  <c:v>2.8</c:v>
                </c:pt>
                <c:pt idx="90">
                  <c:v>3.5</c:v>
                </c:pt>
                <c:pt idx="91">
                  <c:v>4.3</c:v>
                </c:pt>
                <c:pt idx="92">
                  <c:v>4.0999999999999996</c:v>
                </c:pt>
                <c:pt idx="93">
                  <c:v>4.3</c:v>
                </c:pt>
                <c:pt idx="94">
                  <c:v>4</c:v>
                </c:pt>
                <c:pt idx="95">
                  <c:v>4</c:v>
                </c:pt>
                <c:pt idx="96">
                  <c:v>3.9</c:v>
                </c:pt>
                <c:pt idx="97">
                  <c:v>4.2</c:v>
                </c:pt>
                <c:pt idx="98">
                  <c:v>5</c:v>
                </c:pt>
                <c:pt idx="99">
                  <c:v>5.6</c:v>
                </c:pt>
                <c:pt idx="100">
                  <c:v>5.4</c:v>
                </c:pt>
                <c:pt idx="101">
                  <c:v>4.9000000000000004</c:v>
                </c:pt>
                <c:pt idx="102">
                  <c:v>3.7</c:v>
                </c:pt>
                <c:pt idx="103">
                  <c:v>1.1000000000000001</c:v>
                </c:pt>
                <c:pt idx="104">
                  <c:v>0.1</c:v>
                </c:pt>
                <c:pt idx="105">
                  <c:v>0</c:v>
                </c:pt>
                <c:pt idx="106">
                  <c:v>0.2</c:v>
                </c:pt>
                <c:pt idx="107">
                  <c:v>-0.4</c:v>
                </c:pt>
                <c:pt idx="108">
                  <c:v>-0.7</c:v>
                </c:pt>
                <c:pt idx="109">
                  <c:v>-1.3</c:v>
                </c:pt>
                <c:pt idx="110">
                  <c:v>-1.4</c:v>
                </c:pt>
                <c:pt idx="111">
                  <c:v>-2.1</c:v>
                </c:pt>
                <c:pt idx="112">
                  <c:v>-1.5</c:v>
                </c:pt>
                <c:pt idx="113">
                  <c:v>-1.3</c:v>
                </c:pt>
                <c:pt idx="114">
                  <c:v>-0.2</c:v>
                </c:pt>
                <c:pt idx="115">
                  <c:v>1.8</c:v>
                </c:pt>
                <c:pt idx="116">
                  <c:v>2.7</c:v>
                </c:pt>
                <c:pt idx="117">
                  <c:v>2.6</c:v>
                </c:pt>
                <c:pt idx="118">
                  <c:v>2.1</c:v>
                </c:pt>
                <c:pt idx="119">
                  <c:v>2.2999999999999998</c:v>
                </c:pt>
                <c:pt idx="120">
                  <c:v>2.2000000000000002</c:v>
                </c:pt>
                <c:pt idx="121">
                  <c:v>2</c:v>
                </c:pt>
                <c:pt idx="122">
                  <c:v>1.1000000000000001</c:v>
                </c:pt>
                <c:pt idx="123">
                  <c:v>1.2</c:v>
                </c:pt>
                <c:pt idx="124">
                  <c:v>1.1000000000000001</c:v>
                </c:pt>
                <c:pt idx="125">
                  <c:v>1.1000000000000001</c:v>
                </c:pt>
                <c:pt idx="126">
                  <c:v>1.2</c:v>
                </c:pt>
                <c:pt idx="127">
                  <c:v>1.1000000000000001</c:v>
                </c:pt>
                <c:pt idx="128">
                  <c:v>1.5</c:v>
                </c:pt>
                <c:pt idx="129">
                  <c:v>1.6</c:v>
                </c:pt>
                <c:pt idx="130">
                  <c:v>2.1</c:v>
                </c:pt>
                <c:pt idx="131">
                  <c:v>2.7</c:v>
                </c:pt>
                <c:pt idx="132">
                  <c:v>3.2</c:v>
                </c:pt>
                <c:pt idx="133">
                  <c:v>3.6</c:v>
                </c:pt>
                <c:pt idx="134">
                  <c:v>3.6</c:v>
                </c:pt>
                <c:pt idx="135">
                  <c:v>3.6</c:v>
                </c:pt>
                <c:pt idx="136">
                  <c:v>3.8</c:v>
                </c:pt>
                <c:pt idx="137">
                  <c:v>3.9</c:v>
                </c:pt>
                <c:pt idx="138">
                  <c:v>3.5</c:v>
                </c:pt>
                <c:pt idx="139">
                  <c:v>3.4</c:v>
                </c:pt>
                <c:pt idx="140">
                  <c:v>3</c:v>
                </c:pt>
                <c:pt idx="141">
                  <c:v>2.9</c:v>
                </c:pt>
                <c:pt idx="142">
                  <c:v>2.9</c:v>
                </c:pt>
                <c:pt idx="143">
                  <c:v>2.7</c:v>
                </c:pt>
                <c:pt idx="144">
                  <c:v>2.2999999999999998</c:v>
                </c:pt>
                <c:pt idx="145">
                  <c:v>1.7</c:v>
                </c:pt>
                <c:pt idx="146">
                  <c:v>1.7</c:v>
                </c:pt>
                <c:pt idx="147">
                  <c:v>1.4</c:v>
                </c:pt>
                <c:pt idx="148">
                  <c:v>1.7</c:v>
                </c:pt>
                <c:pt idx="149">
                  <c:v>2</c:v>
                </c:pt>
                <c:pt idx="150">
                  <c:v>2.2000000000000002</c:v>
                </c:pt>
                <c:pt idx="151">
                  <c:v>1.8</c:v>
                </c:pt>
                <c:pt idx="152">
                  <c:v>1.7</c:v>
                </c:pt>
                <c:pt idx="153">
                  <c:v>1.6</c:v>
                </c:pt>
                <c:pt idx="154">
                  <c:v>2</c:v>
                </c:pt>
                <c:pt idx="155">
                  <c:v>1.5</c:v>
                </c:pt>
                <c:pt idx="156">
                  <c:v>1.1000000000000001</c:v>
                </c:pt>
                <c:pt idx="157">
                  <c:v>1.4</c:v>
                </c:pt>
                <c:pt idx="158">
                  <c:v>1.8</c:v>
                </c:pt>
                <c:pt idx="159">
                  <c:v>2</c:v>
                </c:pt>
                <c:pt idx="160">
                  <c:v>1.5</c:v>
                </c:pt>
                <c:pt idx="161">
                  <c:v>1.2</c:v>
                </c:pt>
                <c:pt idx="162">
                  <c:v>1</c:v>
                </c:pt>
                <c:pt idx="163">
                  <c:v>1.2</c:v>
                </c:pt>
                <c:pt idx="164">
                  <c:v>1.5</c:v>
                </c:pt>
                <c:pt idx="165">
                  <c:v>1.6</c:v>
                </c:pt>
                <c:pt idx="166">
                  <c:v>1.1000000000000001</c:v>
                </c:pt>
                <c:pt idx="167">
                  <c:v>1.5</c:v>
                </c:pt>
                <c:pt idx="168">
                  <c:v>2</c:v>
                </c:pt>
                <c:pt idx="169">
                  <c:v>2.1</c:v>
                </c:pt>
                <c:pt idx="170">
                  <c:v>2.1</c:v>
                </c:pt>
                <c:pt idx="171">
                  <c:v>2</c:v>
                </c:pt>
                <c:pt idx="172">
                  <c:v>1.7</c:v>
                </c:pt>
                <c:pt idx="173">
                  <c:v>1.7</c:v>
                </c:pt>
                <c:pt idx="174">
                  <c:v>1.7</c:v>
                </c:pt>
                <c:pt idx="175">
                  <c:v>1.3</c:v>
                </c:pt>
                <c:pt idx="176">
                  <c:v>0.8</c:v>
                </c:pt>
                <c:pt idx="177">
                  <c:v>-0.1</c:v>
                </c:pt>
                <c:pt idx="178">
                  <c:v>0</c:v>
                </c:pt>
                <c:pt idx="179">
                  <c:v>-0.1</c:v>
                </c:pt>
                <c:pt idx="180">
                  <c:v>-0.2</c:v>
                </c:pt>
                <c:pt idx="181">
                  <c:v>0</c:v>
                </c:pt>
                <c:pt idx="182">
                  <c:v>0.1</c:v>
                </c:pt>
                <c:pt idx="183">
                  <c:v>0.2</c:v>
                </c:pt>
                <c:pt idx="184">
                  <c:v>0.2</c:v>
                </c:pt>
                <c:pt idx="185">
                  <c:v>0</c:v>
                </c:pt>
                <c:pt idx="186">
                  <c:v>0.2</c:v>
                </c:pt>
                <c:pt idx="187">
                  <c:v>0.5</c:v>
                </c:pt>
                <c:pt idx="188">
                  <c:v>0.7</c:v>
                </c:pt>
                <c:pt idx="189">
                  <c:v>1.4</c:v>
                </c:pt>
                <c:pt idx="190">
                  <c:v>1</c:v>
                </c:pt>
                <c:pt idx="191">
                  <c:v>0.9</c:v>
                </c:pt>
                <c:pt idx="192">
                  <c:v>1.1000000000000001</c:v>
                </c:pt>
                <c:pt idx="193">
                  <c:v>1</c:v>
                </c:pt>
                <c:pt idx="194">
                  <c:v>1</c:v>
                </c:pt>
                <c:pt idx="195">
                  <c:v>0.8</c:v>
                </c:pt>
                <c:pt idx="196">
                  <c:v>1.1000000000000001</c:v>
                </c:pt>
                <c:pt idx="197">
                  <c:v>1.5</c:v>
                </c:pt>
                <c:pt idx="198">
                  <c:v>1.6</c:v>
                </c:pt>
                <c:pt idx="199">
                  <c:v>1.7</c:v>
                </c:pt>
                <c:pt idx="200">
                  <c:v>2.1</c:v>
                </c:pt>
                <c:pt idx="201">
                  <c:v>2.5</c:v>
                </c:pt>
                <c:pt idx="202">
                  <c:v>2.7</c:v>
                </c:pt>
                <c:pt idx="203">
                  <c:v>2.4</c:v>
                </c:pt>
                <c:pt idx="204">
                  <c:v>2.2000000000000002</c:v>
                </c:pt>
                <c:pt idx="205">
                  <c:v>1.9</c:v>
                </c:pt>
                <c:pt idx="206">
                  <c:v>1.6</c:v>
                </c:pt>
                <c:pt idx="207">
                  <c:v>1.7</c:v>
                </c:pt>
                <c:pt idx="208">
                  <c:v>1.9</c:v>
                </c:pt>
                <c:pt idx="209">
                  <c:v>2.2000000000000002</c:v>
                </c:pt>
                <c:pt idx="210">
                  <c:v>2</c:v>
                </c:pt>
                <c:pt idx="211">
                  <c:v>2.2000000000000002</c:v>
                </c:pt>
                <c:pt idx="212">
                  <c:v>2.1</c:v>
                </c:pt>
                <c:pt idx="213">
                  <c:v>2.1</c:v>
                </c:pt>
                <c:pt idx="214">
                  <c:v>2.2000000000000002</c:v>
                </c:pt>
                <c:pt idx="215">
                  <c:v>2.4</c:v>
                </c:pt>
                <c:pt idx="216">
                  <c:v>2.5</c:v>
                </c:pt>
                <c:pt idx="217">
                  <c:v>2.8</c:v>
                </c:pt>
                <c:pt idx="218">
                  <c:v>2.9</c:v>
                </c:pt>
                <c:pt idx="219">
                  <c:v>2.9</c:v>
                </c:pt>
                <c:pt idx="220">
                  <c:v>2.7</c:v>
                </c:pt>
                <c:pt idx="221">
                  <c:v>2.2999999999999998</c:v>
                </c:pt>
                <c:pt idx="222">
                  <c:v>2.5</c:v>
                </c:pt>
                <c:pt idx="223">
                  <c:v>2.2000000000000002</c:v>
                </c:pt>
                <c:pt idx="224">
                  <c:v>1.9</c:v>
                </c:pt>
                <c:pt idx="225">
                  <c:v>1.6</c:v>
                </c:pt>
                <c:pt idx="226">
                  <c:v>1.5</c:v>
                </c:pt>
                <c:pt idx="227">
                  <c:v>1.9</c:v>
                </c:pt>
                <c:pt idx="228">
                  <c:v>2</c:v>
                </c:pt>
                <c:pt idx="229">
                  <c:v>1.8</c:v>
                </c:pt>
                <c:pt idx="230">
                  <c:v>1.6</c:v>
                </c:pt>
                <c:pt idx="231">
                  <c:v>1.8</c:v>
                </c:pt>
                <c:pt idx="232">
                  <c:v>1.7</c:v>
                </c:pt>
                <c:pt idx="233">
                  <c:v>1.7</c:v>
                </c:pt>
                <c:pt idx="234">
                  <c:v>1.8</c:v>
                </c:pt>
                <c:pt idx="235">
                  <c:v>2.1</c:v>
                </c:pt>
                <c:pt idx="236">
                  <c:v>2.2999999999999998</c:v>
                </c:pt>
                <c:pt idx="237">
                  <c:v>2.5</c:v>
                </c:pt>
                <c:pt idx="238">
                  <c:v>2.2999999999999998</c:v>
                </c:pt>
                <c:pt idx="239">
                  <c:v>1.5</c:v>
                </c:pt>
                <c:pt idx="240">
                  <c:v>0.3</c:v>
                </c:pt>
                <c:pt idx="241">
                  <c:v>0.1</c:v>
                </c:pt>
                <c:pt idx="242">
                  <c:v>0.6</c:v>
                </c:pt>
                <c:pt idx="243">
                  <c:v>1</c:v>
                </c:pt>
                <c:pt idx="244">
                  <c:v>1.3</c:v>
                </c:pt>
                <c:pt idx="245">
                  <c:v>1.4</c:v>
                </c:pt>
                <c:pt idx="246">
                  <c:v>1.2</c:v>
                </c:pt>
                <c:pt idx="247">
                  <c:v>1.2</c:v>
                </c:pt>
                <c:pt idx="248">
                  <c:v>1.4</c:v>
                </c:pt>
                <c:pt idx="249">
                  <c:v>1.4</c:v>
                </c:pt>
                <c:pt idx="250">
                  <c:v>1.7</c:v>
                </c:pt>
                <c:pt idx="251">
                  <c:v>2.6</c:v>
                </c:pt>
                <c:pt idx="252">
                  <c:v>4.2</c:v>
                </c:pt>
                <c:pt idx="253">
                  <c:v>5</c:v>
                </c:pt>
                <c:pt idx="254">
                  <c:v>5.4</c:v>
                </c:pt>
                <c:pt idx="255">
                  <c:v>5.4</c:v>
                </c:pt>
                <c:pt idx="256">
                  <c:v>5.3</c:v>
                </c:pt>
                <c:pt idx="257">
                  <c:v>5.4</c:v>
                </c:pt>
                <c:pt idx="258">
                  <c:v>6.2</c:v>
                </c:pt>
                <c:pt idx="259">
                  <c:v>6.8</c:v>
                </c:pt>
                <c:pt idx="260">
                  <c:v>7</c:v>
                </c:pt>
                <c:pt idx="261">
                  <c:v>7.5</c:v>
                </c:pt>
                <c:pt idx="262">
                  <c:v>7.9</c:v>
                </c:pt>
                <c:pt idx="263">
                  <c:v>8.5</c:v>
                </c:pt>
                <c:pt idx="264">
                  <c:v>8.3000000000000007</c:v>
                </c:pt>
                <c:pt idx="265">
                  <c:v>8.6</c:v>
                </c:pt>
                <c:pt idx="266">
                  <c:v>9.1</c:v>
                </c:pt>
                <c:pt idx="267">
                  <c:v>8.5</c:v>
                </c:pt>
                <c:pt idx="268">
                  <c:v>8.3000000000000007</c:v>
                </c:pt>
                <c:pt idx="269">
                  <c:v>8.1999999999999993</c:v>
                </c:pt>
                <c:pt idx="270">
                  <c:v>7.7</c:v>
                </c:pt>
                <c:pt idx="271">
                  <c:v>7.1</c:v>
                </c:pt>
                <c:pt idx="272">
                  <c:v>6.5</c:v>
                </c:pt>
                <c:pt idx="273">
                  <c:v>6.4</c:v>
                </c:pt>
                <c:pt idx="274">
                  <c:v>6</c:v>
                </c:pt>
                <c:pt idx="275">
                  <c:v>5</c:v>
                </c:pt>
                <c:pt idx="276">
                  <c:v>4.9000000000000004</c:v>
                </c:pt>
                <c:pt idx="277">
                  <c:v>4</c:v>
                </c:pt>
                <c:pt idx="278">
                  <c:v>3</c:v>
                </c:pt>
                <c:pt idx="279">
                  <c:v>3.2</c:v>
                </c:pt>
              </c:numCache>
            </c:numRef>
          </c:val>
          <c:smooth val="0"/>
          <c:extLst>
            <c:ext xmlns:c16="http://schemas.microsoft.com/office/drawing/2014/chart" uri="{C3380CC4-5D6E-409C-BE32-E72D297353CC}">
              <c16:uniqueId val="{00000001-62FD-424C-B45E-DCF3685AF508}"/>
            </c:ext>
          </c:extLst>
        </c:ser>
        <c:ser>
          <c:idx val="2"/>
          <c:order val="2"/>
          <c:tx>
            <c:strRef>
              <c:f>'Sheet1 (2)'!$D$1</c:f>
              <c:strCache>
                <c:ptCount val="1"/>
                <c:pt idx="0">
                  <c:v>Pasaule</c:v>
                </c:pt>
              </c:strCache>
            </c:strRef>
          </c:tx>
          <c:spPr>
            <a:ln w="28575" cap="rnd">
              <a:solidFill>
                <a:srgbClr val="B48846"/>
              </a:solidFill>
              <a:round/>
            </a:ln>
            <a:effectLst/>
          </c:spPr>
          <c:marker>
            <c:symbol val="none"/>
          </c:marker>
          <c:cat>
            <c:numRef>
              <c:f>'Sheet1 (2)'!$A$2:$A$281</c:f>
              <c:numCache>
                <c:formatCode>m/d/yyyy</c:formatCode>
                <c:ptCount val="280"/>
                <c:pt idx="0">
                  <c:v>36646</c:v>
                </c:pt>
                <c:pt idx="1">
                  <c:v>36677</c:v>
                </c:pt>
                <c:pt idx="2">
                  <c:v>36707</c:v>
                </c:pt>
                <c:pt idx="3">
                  <c:v>36738</c:v>
                </c:pt>
                <c:pt idx="4">
                  <c:v>36769</c:v>
                </c:pt>
                <c:pt idx="5">
                  <c:v>36799</c:v>
                </c:pt>
                <c:pt idx="6">
                  <c:v>36830</c:v>
                </c:pt>
                <c:pt idx="7">
                  <c:v>36860</c:v>
                </c:pt>
                <c:pt idx="8">
                  <c:v>36891</c:v>
                </c:pt>
                <c:pt idx="9">
                  <c:v>36922</c:v>
                </c:pt>
                <c:pt idx="10">
                  <c:v>36950</c:v>
                </c:pt>
                <c:pt idx="11">
                  <c:v>36981</c:v>
                </c:pt>
                <c:pt idx="12">
                  <c:v>37011</c:v>
                </c:pt>
                <c:pt idx="13">
                  <c:v>37042</c:v>
                </c:pt>
                <c:pt idx="14">
                  <c:v>37072</c:v>
                </c:pt>
                <c:pt idx="15">
                  <c:v>37103</c:v>
                </c:pt>
                <c:pt idx="16">
                  <c:v>37134</c:v>
                </c:pt>
                <c:pt idx="17">
                  <c:v>37164</c:v>
                </c:pt>
                <c:pt idx="18">
                  <c:v>37195</c:v>
                </c:pt>
                <c:pt idx="19">
                  <c:v>37225</c:v>
                </c:pt>
                <c:pt idx="20">
                  <c:v>37256</c:v>
                </c:pt>
                <c:pt idx="21">
                  <c:v>37287</c:v>
                </c:pt>
                <c:pt idx="22">
                  <c:v>37315</c:v>
                </c:pt>
                <c:pt idx="23">
                  <c:v>37346</c:v>
                </c:pt>
                <c:pt idx="24">
                  <c:v>37376</c:v>
                </c:pt>
                <c:pt idx="25">
                  <c:v>37407</c:v>
                </c:pt>
                <c:pt idx="26">
                  <c:v>37437</c:v>
                </c:pt>
                <c:pt idx="27">
                  <c:v>37468</c:v>
                </c:pt>
                <c:pt idx="28">
                  <c:v>37499</c:v>
                </c:pt>
                <c:pt idx="29">
                  <c:v>37529</c:v>
                </c:pt>
                <c:pt idx="30">
                  <c:v>37560</c:v>
                </c:pt>
                <c:pt idx="31">
                  <c:v>37590</c:v>
                </c:pt>
                <c:pt idx="32">
                  <c:v>37621</c:v>
                </c:pt>
                <c:pt idx="33">
                  <c:v>37652</c:v>
                </c:pt>
                <c:pt idx="34">
                  <c:v>37680</c:v>
                </c:pt>
                <c:pt idx="35">
                  <c:v>37711</c:v>
                </c:pt>
                <c:pt idx="36">
                  <c:v>37741</c:v>
                </c:pt>
                <c:pt idx="37">
                  <c:v>37772</c:v>
                </c:pt>
                <c:pt idx="38">
                  <c:v>37802</c:v>
                </c:pt>
                <c:pt idx="39">
                  <c:v>37833</c:v>
                </c:pt>
                <c:pt idx="40">
                  <c:v>37864</c:v>
                </c:pt>
                <c:pt idx="41">
                  <c:v>37894</c:v>
                </c:pt>
                <c:pt idx="42">
                  <c:v>37925</c:v>
                </c:pt>
                <c:pt idx="43">
                  <c:v>37955</c:v>
                </c:pt>
                <c:pt idx="44">
                  <c:v>37986</c:v>
                </c:pt>
                <c:pt idx="45">
                  <c:v>38017</c:v>
                </c:pt>
                <c:pt idx="46">
                  <c:v>38046</c:v>
                </c:pt>
                <c:pt idx="47">
                  <c:v>38077</c:v>
                </c:pt>
                <c:pt idx="48">
                  <c:v>38107</c:v>
                </c:pt>
                <c:pt idx="49">
                  <c:v>38138</c:v>
                </c:pt>
                <c:pt idx="50">
                  <c:v>38168</c:v>
                </c:pt>
                <c:pt idx="51">
                  <c:v>38199</c:v>
                </c:pt>
                <c:pt idx="52">
                  <c:v>38230</c:v>
                </c:pt>
                <c:pt idx="53">
                  <c:v>38260</c:v>
                </c:pt>
                <c:pt idx="54">
                  <c:v>38291</c:v>
                </c:pt>
                <c:pt idx="55">
                  <c:v>38321</c:v>
                </c:pt>
                <c:pt idx="56">
                  <c:v>38352</c:v>
                </c:pt>
                <c:pt idx="57">
                  <c:v>38383</c:v>
                </c:pt>
                <c:pt idx="58">
                  <c:v>38411</c:v>
                </c:pt>
                <c:pt idx="59">
                  <c:v>38442</c:v>
                </c:pt>
                <c:pt idx="60">
                  <c:v>38472</c:v>
                </c:pt>
                <c:pt idx="61">
                  <c:v>38503</c:v>
                </c:pt>
                <c:pt idx="62">
                  <c:v>38533</c:v>
                </c:pt>
                <c:pt idx="63">
                  <c:v>38564</c:v>
                </c:pt>
                <c:pt idx="64">
                  <c:v>38595</c:v>
                </c:pt>
                <c:pt idx="65">
                  <c:v>38625</c:v>
                </c:pt>
                <c:pt idx="66">
                  <c:v>38656</c:v>
                </c:pt>
                <c:pt idx="67">
                  <c:v>38686</c:v>
                </c:pt>
                <c:pt idx="68">
                  <c:v>38717</c:v>
                </c:pt>
                <c:pt idx="69">
                  <c:v>38748</c:v>
                </c:pt>
                <c:pt idx="70">
                  <c:v>38776</c:v>
                </c:pt>
                <c:pt idx="71">
                  <c:v>38807</c:v>
                </c:pt>
                <c:pt idx="72">
                  <c:v>38837</c:v>
                </c:pt>
                <c:pt idx="73">
                  <c:v>38868</c:v>
                </c:pt>
                <c:pt idx="74">
                  <c:v>38898</c:v>
                </c:pt>
                <c:pt idx="75">
                  <c:v>38929</c:v>
                </c:pt>
                <c:pt idx="76">
                  <c:v>38960</c:v>
                </c:pt>
                <c:pt idx="77">
                  <c:v>38990</c:v>
                </c:pt>
                <c:pt idx="78">
                  <c:v>39021</c:v>
                </c:pt>
                <c:pt idx="79">
                  <c:v>39051</c:v>
                </c:pt>
                <c:pt idx="80">
                  <c:v>39082</c:v>
                </c:pt>
                <c:pt idx="81">
                  <c:v>39113</c:v>
                </c:pt>
                <c:pt idx="82">
                  <c:v>39141</c:v>
                </c:pt>
                <c:pt idx="83">
                  <c:v>39172</c:v>
                </c:pt>
                <c:pt idx="84">
                  <c:v>39202</c:v>
                </c:pt>
                <c:pt idx="85">
                  <c:v>39233</c:v>
                </c:pt>
                <c:pt idx="86">
                  <c:v>39263</c:v>
                </c:pt>
                <c:pt idx="87">
                  <c:v>39294</c:v>
                </c:pt>
                <c:pt idx="88">
                  <c:v>39325</c:v>
                </c:pt>
                <c:pt idx="89">
                  <c:v>39355</c:v>
                </c:pt>
                <c:pt idx="90">
                  <c:v>39386</c:v>
                </c:pt>
                <c:pt idx="91">
                  <c:v>39416</c:v>
                </c:pt>
                <c:pt idx="92">
                  <c:v>39447</c:v>
                </c:pt>
                <c:pt idx="93">
                  <c:v>39478</c:v>
                </c:pt>
                <c:pt idx="94">
                  <c:v>39507</c:v>
                </c:pt>
                <c:pt idx="95">
                  <c:v>39538</c:v>
                </c:pt>
                <c:pt idx="96">
                  <c:v>39568</c:v>
                </c:pt>
                <c:pt idx="97">
                  <c:v>39599</c:v>
                </c:pt>
                <c:pt idx="98">
                  <c:v>39629</c:v>
                </c:pt>
                <c:pt idx="99">
                  <c:v>39660</c:v>
                </c:pt>
                <c:pt idx="100">
                  <c:v>39691</c:v>
                </c:pt>
                <c:pt idx="101">
                  <c:v>39721</c:v>
                </c:pt>
                <c:pt idx="102">
                  <c:v>39752</c:v>
                </c:pt>
                <c:pt idx="103">
                  <c:v>39782</c:v>
                </c:pt>
                <c:pt idx="104">
                  <c:v>39813</c:v>
                </c:pt>
                <c:pt idx="105">
                  <c:v>39844</c:v>
                </c:pt>
                <c:pt idx="106">
                  <c:v>39872</c:v>
                </c:pt>
                <c:pt idx="107">
                  <c:v>39903</c:v>
                </c:pt>
                <c:pt idx="108">
                  <c:v>39933</c:v>
                </c:pt>
                <c:pt idx="109">
                  <c:v>39964</c:v>
                </c:pt>
                <c:pt idx="110">
                  <c:v>39994</c:v>
                </c:pt>
                <c:pt idx="111">
                  <c:v>40025</c:v>
                </c:pt>
                <c:pt idx="112">
                  <c:v>40056</c:v>
                </c:pt>
                <c:pt idx="113">
                  <c:v>40086</c:v>
                </c:pt>
                <c:pt idx="114">
                  <c:v>40117</c:v>
                </c:pt>
                <c:pt idx="115">
                  <c:v>40147</c:v>
                </c:pt>
                <c:pt idx="116">
                  <c:v>40178</c:v>
                </c:pt>
                <c:pt idx="117">
                  <c:v>40209</c:v>
                </c:pt>
                <c:pt idx="118">
                  <c:v>40237</c:v>
                </c:pt>
                <c:pt idx="119">
                  <c:v>40268</c:v>
                </c:pt>
                <c:pt idx="120">
                  <c:v>40298</c:v>
                </c:pt>
                <c:pt idx="121">
                  <c:v>40329</c:v>
                </c:pt>
                <c:pt idx="122">
                  <c:v>40359</c:v>
                </c:pt>
                <c:pt idx="123">
                  <c:v>40390</c:v>
                </c:pt>
                <c:pt idx="124">
                  <c:v>40421</c:v>
                </c:pt>
                <c:pt idx="125">
                  <c:v>40451</c:v>
                </c:pt>
                <c:pt idx="126">
                  <c:v>40482</c:v>
                </c:pt>
                <c:pt idx="127">
                  <c:v>40512</c:v>
                </c:pt>
                <c:pt idx="128">
                  <c:v>40543</c:v>
                </c:pt>
                <c:pt idx="129">
                  <c:v>40574</c:v>
                </c:pt>
                <c:pt idx="130">
                  <c:v>40602</c:v>
                </c:pt>
                <c:pt idx="131">
                  <c:v>40633</c:v>
                </c:pt>
                <c:pt idx="132">
                  <c:v>40663</c:v>
                </c:pt>
                <c:pt idx="133">
                  <c:v>40694</c:v>
                </c:pt>
                <c:pt idx="134">
                  <c:v>40724</c:v>
                </c:pt>
                <c:pt idx="135">
                  <c:v>40755</c:v>
                </c:pt>
                <c:pt idx="136">
                  <c:v>40786</c:v>
                </c:pt>
                <c:pt idx="137">
                  <c:v>40816</c:v>
                </c:pt>
                <c:pt idx="138">
                  <c:v>40847</c:v>
                </c:pt>
                <c:pt idx="139">
                  <c:v>40877</c:v>
                </c:pt>
                <c:pt idx="140">
                  <c:v>40908</c:v>
                </c:pt>
                <c:pt idx="141">
                  <c:v>40939</c:v>
                </c:pt>
                <c:pt idx="142">
                  <c:v>40968</c:v>
                </c:pt>
                <c:pt idx="143">
                  <c:v>40999</c:v>
                </c:pt>
                <c:pt idx="144">
                  <c:v>41029</c:v>
                </c:pt>
                <c:pt idx="145">
                  <c:v>41060</c:v>
                </c:pt>
                <c:pt idx="146">
                  <c:v>41090</c:v>
                </c:pt>
                <c:pt idx="147">
                  <c:v>41121</c:v>
                </c:pt>
                <c:pt idx="148">
                  <c:v>41152</c:v>
                </c:pt>
                <c:pt idx="149">
                  <c:v>41182</c:v>
                </c:pt>
                <c:pt idx="150">
                  <c:v>41213</c:v>
                </c:pt>
                <c:pt idx="151">
                  <c:v>41243</c:v>
                </c:pt>
                <c:pt idx="152">
                  <c:v>41274</c:v>
                </c:pt>
                <c:pt idx="153">
                  <c:v>41305</c:v>
                </c:pt>
                <c:pt idx="154">
                  <c:v>41333</c:v>
                </c:pt>
                <c:pt idx="155">
                  <c:v>41364</c:v>
                </c:pt>
                <c:pt idx="156">
                  <c:v>41394</c:v>
                </c:pt>
                <c:pt idx="157">
                  <c:v>41425</c:v>
                </c:pt>
                <c:pt idx="158">
                  <c:v>41455</c:v>
                </c:pt>
                <c:pt idx="159">
                  <c:v>41486</c:v>
                </c:pt>
                <c:pt idx="160">
                  <c:v>41517</c:v>
                </c:pt>
                <c:pt idx="161">
                  <c:v>41547</c:v>
                </c:pt>
                <c:pt idx="162">
                  <c:v>41578</c:v>
                </c:pt>
                <c:pt idx="163">
                  <c:v>41608</c:v>
                </c:pt>
                <c:pt idx="164">
                  <c:v>41639</c:v>
                </c:pt>
                <c:pt idx="165">
                  <c:v>41670</c:v>
                </c:pt>
                <c:pt idx="166">
                  <c:v>41698</c:v>
                </c:pt>
                <c:pt idx="167">
                  <c:v>41729</c:v>
                </c:pt>
                <c:pt idx="168">
                  <c:v>41759</c:v>
                </c:pt>
                <c:pt idx="169">
                  <c:v>41790</c:v>
                </c:pt>
                <c:pt idx="170">
                  <c:v>41820</c:v>
                </c:pt>
                <c:pt idx="171">
                  <c:v>41851</c:v>
                </c:pt>
                <c:pt idx="172">
                  <c:v>41882</c:v>
                </c:pt>
                <c:pt idx="173">
                  <c:v>41912</c:v>
                </c:pt>
                <c:pt idx="174">
                  <c:v>41943</c:v>
                </c:pt>
                <c:pt idx="175">
                  <c:v>41973</c:v>
                </c:pt>
                <c:pt idx="176">
                  <c:v>42004</c:v>
                </c:pt>
                <c:pt idx="177">
                  <c:v>42035</c:v>
                </c:pt>
                <c:pt idx="178">
                  <c:v>42063</c:v>
                </c:pt>
                <c:pt idx="179">
                  <c:v>42094</c:v>
                </c:pt>
                <c:pt idx="180">
                  <c:v>42124</c:v>
                </c:pt>
                <c:pt idx="181">
                  <c:v>42155</c:v>
                </c:pt>
                <c:pt idx="182">
                  <c:v>42185</c:v>
                </c:pt>
                <c:pt idx="183">
                  <c:v>42216</c:v>
                </c:pt>
                <c:pt idx="184">
                  <c:v>42247</c:v>
                </c:pt>
                <c:pt idx="185">
                  <c:v>42277</c:v>
                </c:pt>
                <c:pt idx="186">
                  <c:v>42308</c:v>
                </c:pt>
                <c:pt idx="187">
                  <c:v>42338</c:v>
                </c:pt>
                <c:pt idx="188">
                  <c:v>42369</c:v>
                </c:pt>
                <c:pt idx="189">
                  <c:v>42400</c:v>
                </c:pt>
                <c:pt idx="190">
                  <c:v>42429</c:v>
                </c:pt>
                <c:pt idx="191">
                  <c:v>42460</c:v>
                </c:pt>
                <c:pt idx="192">
                  <c:v>42490</c:v>
                </c:pt>
                <c:pt idx="193">
                  <c:v>42521</c:v>
                </c:pt>
                <c:pt idx="194">
                  <c:v>42551</c:v>
                </c:pt>
                <c:pt idx="195">
                  <c:v>42582</c:v>
                </c:pt>
                <c:pt idx="196">
                  <c:v>42613</c:v>
                </c:pt>
                <c:pt idx="197">
                  <c:v>42643</c:v>
                </c:pt>
                <c:pt idx="198">
                  <c:v>42674</c:v>
                </c:pt>
                <c:pt idx="199">
                  <c:v>42704</c:v>
                </c:pt>
                <c:pt idx="200">
                  <c:v>42735</c:v>
                </c:pt>
                <c:pt idx="201">
                  <c:v>42766</c:v>
                </c:pt>
                <c:pt idx="202">
                  <c:v>42794</c:v>
                </c:pt>
                <c:pt idx="203">
                  <c:v>42825</c:v>
                </c:pt>
                <c:pt idx="204">
                  <c:v>42855</c:v>
                </c:pt>
                <c:pt idx="205">
                  <c:v>42886</c:v>
                </c:pt>
                <c:pt idx="206">
                  <c:v>42916</c:v>
                </c:pt>
                <c:pt idx="207">
                  <c:v>42947</c:v>
                </c:pt>
                <c:pt idx="208">
                  <c:v>42978</c:v>
                </c:pt>
                <c:pt idx="209">
                  <c:v>43008</c:v>
                </c:pt>
                <c:pt idx="210">
                  <c:v>43039</c:v>
                </c:pt>
                <c:pt idx="211">
                  <c:v>43069</c:v>
                </c:pt>
                <c:pt idx="212">
                  <c:v>43100</c:v>
                </c:pt>
                <c:pt idx="213">
                  <c:v>43131</c:v>
                </c:pt>
                <c:pt idx="214">
                  <c:v>43159</c:v>
                </c:pt>
                <c:pt idx="215">
                  <c:v>43190</c:v>
                </c:pt>
                <c:pt idx="216">
                  <c:v>43220</c:v>
                </c:pt>
                <c:pt idx="217">
                  <c:v>43251</c:v>
                </c:pt>
                <c:pt idx="218">
                  <c:v>43281</c:v>
                </c:pt>
                <c:pt idx="219">
                  <c:v>43312</c:v>
                </c:pt>
                <c:pt idx="220">
                  <c:v>43343</c:v>
                </c:pt>
                <c:pt idx="221">
                  <c:v>43373</c:v>
                </c:pt>
                <c:pt idx="222">
                  <c:v>43404</c:v>
                </c:pt>
                <c:pt idx="223">
                  <c:v>43434</c:v>
                </c:pt>
                <c:pt idx="224">
                  <c:v>43465</c:v>
                </c:pt>
                <c:pt idx="225">
                  <c:v>43496</c:v>
                </c:pt>
                <c:pt idx="226">
                  <c:v>43524</c:v>
                </c:pt>
                <c:pt idx="227">
                  <c:v>43555</c:v>
                </c:pt>
                <c:pt idx="228">
                  <c:v>43585</c:v>
                </c:pt>
                <c:pt idx="229">
                  <c:v>43616</c:v>
                </c:pt>
                <c:pt idx="230">
                  <c:v>43646</c:v>
                </c:pt>
                <c:pt idx="231">
                  <c:v>43677</c:v>
                </c:pt>
                <c:pt idx="232">
                  <c:v>43708</c:v>
                </c:pt>
                <c:pt idx="233">
                  <c:v>43738</c:v>
                </c:pt>
                <c:pt idx="234">
                  <c:v>43769</c:v>
                </c:pt>
                <c:pt idx="235">
                  <c:v>43799</c:v>
                </c:pt>
                <c:pt idx="236">
                  <c:v>43830</c:v>
                </c:pt>
                <c:pt idx="237">
                  <c:v>43861</c:v>
                </c:pt>
                <c:pt idx="238">
                  <c:v>43890</c:v>
                </c:pt>
                <c:pt idx="239">
                  <c:v>43921</c:v>
                </c:pt>
                <c:pt idx="240">
                  <c:v>43951</c:v>
                </c:pt>
                <c:pt idx="241">
                  <c:v>43982</c:v>
                </c:pt>
                <c:pt idx="242">
                  <c:v>44012</c:v>
                </c:pt>
                <c:pt idx="243">
                  <c:v>44043</c:v>
                </c:pt>
                <c:pt idx="244">
                  <c:v>44074</c:v>
                </c:pt>
                <c:pt idx="245">
                  <c:v>44104</c:v>
                </c:pt>
                <c:pt idx="246">
                  <c:v>44135</c:v>
                </c:pt>
                <c:pt idx="247">
                  <c:v>44165</c:v>
                </c:pt>
                <c:pt idx="248">
                  <c:v>44196</c:v>
                </c:pt>
                <c:pt idx="249">
                  <c:v>44227</c:v>
                </c:pt>
                <c:pt idx="250">
                  <c:v>44255</c:v>
                </c:pt>
                <c:pt idx="251">
                  <c:v>44286</c:v>
                </c:pt>
                <c:pt idx="252">
                  <c:v>44316</c:v>
                </c:pt>
                <c:pt idx="253">
                  <c:v>44347</c:v>
                </c:pt>
                <c:pt idx="254">
                  <c:v>44377</c:v>
                </c:pt>
                <c:pt idx="255">
                  <c:v>44408</c:v>
                </c:pt>
                <c:pt idx="256">
                  <c:v>44439</c:v>
                </c:pt>
                <c:pt idx="257">
                  <c:v>44469</c:v>
                </c:pt>
                <c:pt idx="258">
                  <c:v>44500</c:v>
                </c:pt>
                <c:pt idx="259">
                  <c:v>44530</c:v>
                </c:pt>
                <c:pt idx="260">
                  <c:v>44561</c:v>
                </c:pt>
                <c:pt idx="261">
                  <c:v>44592</c:v>
                </c:pt>
                <c:pt idx="262">
                  <c:v>44620</c:v>
                </c:pt>
                <c:pt idx="263">
                  <c:v>44651</c:v>
                </c:pt>
                <c:pt idx="264">
                  <c:v>44681</c:v>
                </c:pt>
                <c:pt idx="265">
                  <c:v>44712</c:v>
                </c:pt>
                <c:pt idx="266">
                  <c:v>44742</c:v>
                </c:pt>
                <c:pt idx="267">
                  <c:v>44773</c:v>
                </c:pt>
                <c:pt idx="268">
                  <c:v>44804</c:v>
                </c:pt>
                <c:pt idx="269">
                  <c:v>44834</c:v>
                </c:pt>
                <c:pt idx="270">
                  <c:v>44865</c:v>
                </c:pt>
                <c:pt idx="271">
                  <c:v>44895</c:v>
                </c:pt>
                <c:pt idx="272">
                  <c:v>44926</c:v>
                </c:pt>
                <c:pt idx="273">
                  <c:v>44957</c:v>
                </c:pt>
                <c:pt idx="274">
                  <c:v>44985</c:v>
                </c:pt>
                <c:pt idx="275">
                  <c:v>45016</c:v>
                </c:pt>
                <c:pt idx="276">
                  <c:v>45046</c:v>
                </c:pt>
                <c:pt idx="277">
                  <c:v>45077</c:v>
                </c:pt>
                <c:pt idx="278">
                  <c:v>45107</c:v>
                </c:pt>
                <c:pt idx="279">
                  <c:v>45138</c:v>
                </c:pt>
              </c:numCache>
            </c:numRef>
          </c:cat>
          <c:val>
            <c:numRef>
              <c:f>'Sheet1 (2)'!$D$2:$D$281</c:f>
              <c:numCache>
                <c:formatCode>General</c:formatCode>
                <c:ptCount val="280"/>
                <c:pt idx="177">
                  <c:v>2.97</c:v>
                </c:pt>
                <c:pt idx="178">
                  <c:v>2.7</c:v>
                </c:pt>
                <c:pt idx="179">
                  <c:v>3.26</c:v>
                </c:pt>
                <c:pt idx="180">
                  <c:v>3.32</c:v>
                </c:pt>
                <c:pt idx="181">
                  <c:v>3.35</c:v>
                </c:pt>
                <c:pt idx="182">
                  <c:v>3.32</c:v>
                </c:pt>
                <c:pt idx="183">
                  <c:v>3.35</c:v>
                </c:pt>
                <c:pt idx="184">
                  <c:v>3.26</c:v>
                </c:pt>
                <c:pt idx="185">
                  <c:v>3.3</c:v>
                </c:pt>
                <c:pt idx="186">
                  <c:v>3.25</c:v>
                </c:pt>
                <c:pt idx="187">
                  <c:v>3.31</c:v>
                </c:pt>
                <c:pt idx="188">
                  <c:v>3.37</c:v>
                </c:pt>
                <c:pt idx="189">
                  <c:v>3.67</c:v>
                </c:pt>
                <c:pt idx="190">
                  <c:v>3.93</c:v>
                </c:pt>
                <c:pt idx="191">
                  <c:v>3.92</c:v>
                </c:pt>
                <c:pt idx="192">
                  <c:v>3.72</c:v>
                </c:pt>
                <c:pt idx="193">
                  <c:v>3.77</c:v>
                </c:pt>
                <c:pt idx="194">
                  <c:v>3.76</c:v>
                </c:pt>
                <c:pt idx="195">
                  <c:v>3.8</c:v>
                </c:pt>
                <c:pt idx="196">
                  <c:v>3.5</c:v>
                </c:pt>
                <c:pt idx="197">
                  <c:v>3.5</c:v>
                </c:pt>
                <c:pt idx="198">
                  <c:v>3.35</c:v>
                </c:pt>
                <c:pt idx="199">
                  <c:v>3.54</c:v>
                </c:pt>
                <c:pt idx="200">
                  <c:v>3.62</c:v>
                </c:pt>
                <c:pt idx="201">
                  <c:v>3.71</c:v>
                </c:pt>
                <c:pt idx="202">
                  <c:v>3.98</c:v>
                </c:pt>
                <c:pt idx="203">
                  <c:v>3.98</c:v>
                </c:pt>
                <c:pt idx="204">
                  <c:v>3.76</c:v>
                </c:pt>
                <c:pt idx="205">
                  <c:v>3.76</c:v>
                </c:pt>
                <c:pt idx="206">
                  <c:v>3.59</c:v>
                </c:pt>
                <c:pt idx="207">
                  <c:v>3.4</c:v>
                </c:pt>
                <c:pt idx="208">
                  <c:v>3.43</c:v>
                </c:pt>
                <c:pt idx="209">
                  <c:v>3.63</c:v>
                </c:pt>
                <c:pt idx="210">
                  <c:v>3.63</c:v>
                </c:pt>
                <c:pt idx="211">
                  <c:v>3.68</c:v>
                </c:pt>
                <c:pt idx="212">
                  <c:v>3.76</c:v>
                </c:pt>
                <c:pt idx="213">
                  <c:v>3.62</c:v>
                </c:pt>
                <c:pt idx="214">
                  <c:v>3.5</c:v>
                </c:pt>
                <c:pt idx="215">
                  <c:v>3.6</c:v>
                </c:pt>
                <c:pt idx="216">
                  <c:v>3.6</c:v>
                </c:pt>
                <c:pt idx="217">
                  <c:v>3.4</c:v>
                </c:pt>
                <c:pt idx="218">
                  <c:v>3.6</c:v>
                </c:pt>
                <c:pt idx="219">
                  <c:v>3.8</c:v>
                </c:pt>
                <c:pt idx="220">
                  <c:v>3.8</c:v>
                </c:pt>
                <c:pt idx="221">
                  <c:v>3.8</c:v>
                </c:pt>
                <c:pt idx="222">
                  <c:v>4</c:v>
                </c:pt>
                <c:pt idx="223">
                  <c:v>4</c:v>
                </c:pt>
                <c:pt idx="224">
                  <c:v>3.7</c:v>
                </c:pt>
                <c:pt idx="225">
                  <c:v>3.3064</c:v>
                </c:pt>
                <c:pt idx="226">
                  <c:v>3.0979999999999999</c:v>
                </c:pt>
                <c:pt idx="227">
                  <c:v>3.1002999999999998</c:v>
                </c:pt>
                <c:pt idx="228">
                  <c:v>3.1917</c:v>
                </c:pt>
                <c:pt idx="229">
                  <c:v>3.1076999999999999</c:v>
                </c:pt>
                <c:pt idx="230">
                  <c:v>3.0859000000000001</c:v>
                </c:pt>
                <c:pt idx="231">
                  <c:v>2.9171999999999998</c:v>
                </c:pt>
                <c:pt idx="232">
                  <c:v>2.9506999999999999</c:v>
                </c:pt>
                <c:pt idx="233">
                  <c:v>2.871</c:v>
                </c:pt>
                <c:pt idx="234">
                  <c:v>2.7854999999999999</c:v>
                </c:pt>
                <c:pt idx="235">
                  <c:v>3.0518000000000001</c:v>
                </c:pt>
                <c:pt idx="236">
                  <c:v>3.4270999999999998</c:v>
                </c:pt>
                <c:pt idx="237">
                  <c:v>3.8927999999999998</c:v>
                </c:pt>
                <c:pt idx="238">
                  <c:v>4.1805000000000003</c:v>
                </c:pt>
                <c:pt idx="239">
                  <c:v>3.8121999999999998</c:v>
                </c:pt>
                <c:pt idx="240">
                  <c:v>3.2940999999999998</c:v>
                </c:pt>
                <c:pt idx="241">
                  <c:v>2.6534</c:v>
                </c:pt>
                <c:pt idx="242">
                  <c:v>2.4624000000000001</c:v>
                </c:pt>
                <c:pt idx="243">
                  <c:v>2.6530999999999998</c:v>
                </c:pt>
                <c:pt idx="244">
                  <c:v>2.9384000000000001</c:v>
                </c:pt>
                <c:pt idx="245">
                  <c:v>2.7774999999999999</c:v>
                </c:pt>
                <c:pt idx="246">
                  <c:v>2.5992999999999999</c:v>
                </c:pt>
                <c:pt idx="247">
                  <c:v>2.3447</c:v>
                </c:pt>
                <c:pt idx="248">
                  <c:v>2.0781000000000001</c:v>
                </c:pt>
                <c:pt idx="249">
                  <c:v>2.1223999999999998</c:v>
                </c:pt>
                <c:pt idx="250">
                  <c:v>2.2058</c:v>
                </c:pt>
                <c:pt idx="251">
                  <c:v>2.5773999999999999</c:v>
                </c:pt>
                <c:pt idx="252">
                  <c:v>3.1324000000000001</c:v>
                </c:pt>
                <c:pt idx="253">
                  <c:v>3.5520999999999998</c:v>
                </c:pt>
                <c:pt idx="254">
                  <c:v>4.0732999999999997</c:v>
                </c:pt>
                <c:pt idx="255">
                  <c:v>4.2302999999999997</c:v>
                </c:pt>
                <c:pt idx="256">
                  <c:v>4.2445000000000004</c:v>
                </c:pt>
                <c:pt idx="257">
                  <c:v>4.2931999999999997</c:v>
                </c:pt>
                <c:pt idx="258">
                  <c:v>4.6105</c:v>
                </c:pt>
                <c:pt idx="259">
                  <c:v>5.2389000000000001</c:v>
                </c:pt>
                <c:pt idx="260">
                  <c:v>5.7408999999999999</c:v>
                </c:pt>
                <c:pt idx="261">
                  <c:v>6.0456000000000003</c:v>
                </c:pt>
                <c:pt idx="262">
                  <c:v>6.4284999999999997</c:v>
                </c:pt>
                <c:pt idx="263">
                  <c:v>6.9760999999999997</c:v>
                </c:pt>
                <c:pt idx="264">
                  <c:v>8.0330999999999992</c:v>
                </c:pt>
                <c:pt idx="265">
                  <c:v>8.8492999999999995</c:v>
                </c:pt>
                <c:pt idx="266">
                  <c:v>9.0981000000000005</c:v>
                </c:pt>
                <c:pt idx="267">
                  <c:v>9.7431999999999999</c:v>
                </c:pt>
                <c:pt idx="268">
                  <c:v>9.8012999999999995</c:v>
                </c:pt>
                <c:pt idx="269">
                  <c:v>9.9807000000000006</c:v>
                </c:pt>
                <c:pt idx="270">
                  <c:v>10.341900000000001</c:v>
                </c:pt>
                <c:pt idx="271">
                  <c:v>10.019500000000001</c:v>
                </c:pt>
                <c:pt idx="272">
                  <c:v>9.6544000000000008</c:v>
                </c:pt>
                <c:pt idx="273">
                  <c:v>9.0289000000000001</c:v>
                </c:pt>
                <c:pt idx="274">
                  <c:v>8.9609000000000005</c:v>
                </c:pt>
                <c:pt idx="275">
                  <c:v>8.2782999999999998</c:v>
                </c:pt>
                <c:pt idx="276">
                  <c:v>7.6643999999999997</c:v>
                </c:pt>
                <c:pt idx="277">
                  <c:v>7.0303000000000004</c:v>
                </c:pt>
                <c:pt idx="278">
                  <c:v>6.3880999999999997</c:v>
                </c:pt>
                <c:pt idx="279">
                  <c:v>5.9508999999999999</c:v>
                </c:pt>
              </c:numCache>
            </c:numRef>
          </c:val>
          <c:smooth val="0"/>
          <c:extLst>
            <c:ext xmlns:c16="http://schemas.microsoft.com/office/drawing/2014/chart" uri="{C3380CC4-5D6E-409C-BE32-E72D297353CC}">
              <c16:uniqueId val="{00000002-62FD-424C-B45E-DCF3685AF508}"/>
            </c:ext>
          </c:extLst>
        </c:ser>
        <c:ser>
          <c:idx val="3"/>
          <c:order val="3"/>
          <c:tx>
            <c:strRef>
              <c:f>'Sheet1 (2)'!$E$1</c:f>
              <c:strCache>
                <c:ptCount val="1"/>
                <c:pt idx="0">
                  <c:v>Lielbritānija</c:v>
                </c:pt>
              </c:strCache>
            </c:strRef>
          </c:tx>
          <c:spPr>
            <a:ln w="28575" cap="rnd">
              <a:solidFill>
                <a:srgbClr val="5F98D4"/>
              </a:solidFill>
              <a:prstDash val="solid"/>
              <a:round/>
            </a:ln>
            <a:effectLst/>
          </c:spPr>
          <c:marker>
            <c:symbol val="none"/>
          </c:marker>
          <c:cat>
            <c:numRef>
              <c:f>'Sheet1 (2)'!$A$2:$A$281</c:f>
              <c:numCache>
                <c:formatCode>m/d/yyyy</c:formatCode>
                <c:ptCount val="280"/>
                <c:pt idx="0">
                  <c:v>36646</c:v>
                </c:pt>
                <c:pt idx="1">
                  <c:v>36677</c:v>
                </c:pt>
                <c:pt idx="2">
                  <c:v>36707</c:v>
                </c:pt>
                <c:pt idx="3">
                  <c:v>36738</c:v>
                </c:pt>
                <c:pt idx="4">
                  <c:v>36769</c:v>
                </c:pt>
                <c:pt idx="5">
                  <c:v>36799</c:v>
                </c:pt>
                <c:pt idx="6">
                  <c:v>36830</c:v>
                </c:pt>
                <c:pt idx="7">
                  <c:v>36860</c:v>
                </c:pt>
                <c:pt idx="8">
                  <c:v>36891</c:v>
                </c:pt>
                <c:pt idx="9">
                  <c:v>36922</c:v>
                </c:pt>
                <c:pt idx="10">
                  <c:v>36950</c:v>
                </c:pt>
                <c:pt idx="11">
                  <c:v>36981</c:v>
                </c:pt>
                <c:pt idx="12">
                  <c:v>37011</c:v>
                </c:pt>
                <c:pt idx="13">
                  <c:v>37042</c:v>
                </c:pt>
                <c:pt idx="14">
                  <c:v>37072</c:v>
                </c:pt>
                <c:pt idx="15">
                  <c:v>37103</c:v>
                </c:pt>
                <c:pt idx="16">
                  <c:v>37134</c:v>
                </c:pt>
                <c:pt idx="17">
                  <c:v>37164</c:v>
                </c:pt>
                <c:pt idx="18">
                  <c:v>37195</c:v>
                </c:pt>
                <c:pt idx="19">
                  <c:v>37225</c:v>
                </c:pt>
                <c:pt idx="20">
                  <c:v>37256</c:v>
                </c:pt>
                <c:pt idx="21">
                  <c:v>37287</c:v>
                </c:pt>
                <c:pt idx="22">
                  <c:v>37315</c:v>
                </c:pt>
                <c:pt idx="23">
                  <c:v>37346</c:v>
                </c:pt>
                <c:pt idx="24">
                  <c:v>37376</c:v>
                </c:pt>
                <c:pt idx="25">
                  <c:v>37407</c:v>
                </c:pt>
                <c:pt idx="26">
                  <c:v>37437</c:v>
                </c:pt>
                <c:pt idx="27">
                  <c:v>37468</c:v>
                </c:pt>
                <c:pt idx="28">
                  <c:v>37499</c:v>
                </c:pt>
                <c:pt idx="29">
                  <c:v>37529</c:v>
                </c:pt>
                <c:pt idx="30">
                  <c:v>37560</c:v>
                </c:pt>
                <c:pt idx="31">
                  <c:v>37590</c:v>
                </c:pt>
                <c:pt idx="32">
                  <c:v>37621</c:v>
                </c:pt>
                <c:pt idx="33">
                  <c:v>37652</c:v>
                </c:pt>
                <c:pt idx="34">
                  <c:v>37680</c:v>
                </c:pt>
                <c:pt idx="35">
                  <c:v>37711</c:v>
                </c:pt>
                <c:pt idx="36">
                  <c:v>37741</c:v>
                </c:pt>
                <c:pt idx="37">
                  <c:v>37772</c:v>
                </c:pt>
                <c:pt idx="38">
                  <c:v>37802</c:v>
                </c:pt>
                <c:pt idx="39">
                  <c:v>37833</c:v>
                </c:pt>
                <c:pt idx="40">
                  <c:v>37864</c:v>
                </c:pt>
                <c:pt idx="41">
                  <c:v>37894</c:v>
                </c:pt>
                <c:pt idx="42">
                  <c:v>37925</c:v>
                </c:pt>
                <c:pt idx="43">
                  <c:v>37955</c:v>
                </c:pt>
                <c:pt idx="44">
                  <c:v>37986</c:v>
                </c:pt>
                <c:pt idx="45">
                  <c:v>38017</c:v>
                </c:pt>
                <c:pt idx="46">
                  <c:v>38046</c:v>
                </c:pt>
                <c:pt idx="47">
                  <c:v>38077</c:v>
                </c:pt>
                <c:pt idx="48">
                  <c:v>38107</c:v>
                </c:pt>
                <c:pt idx="49">
                  <c:v>38138</c:v>
                </c:pt>
                <c:pt idx="50">
                  <c:v>38168</c:v>
                </c:pt>
                <c:pt idx="51">
                  <c:v>38199</c:v>
                </c:pt>
                <c:pt idx="52">
                  <c:v>38230</c:v>
                </c:pt>
                <c:pt idx="53">
                  <c:v>38260</c:v>
                </c:pt>
                <c:pt idx="54">
                  <c:v>38291</c:v>
                </c:pt>
                <c:pt idx="55">
                  <c:v>38321</c:v>
                </c:pt>
                <c:pt idx="56">
                  <c:v>38352</c:v>
                </c:pt>
                <c:pt idx="57">
                  <c:v>38383</c:v>
                </c:pt>
                <c:pt idx="58">
                  <c:v>38411</c:v>
                </c:pt>
                <c:pt idx="59">
                  <c:v>38442</c:v>
                </c:pt>
                <c:pt idx="60">
                  <c:v>38472</c:v>
                </c:pt>
                <c:pt idx="61">
                  <c:v>38503</c:v>
                </c:pt>
                <c:pt idx="62">
                  <c:v>38533</c:v>
                </c:pt>
                <c:pt idx="63">
                  <c:v>38564</c:v>
                </c:pt>
                <c:pt idx="64">
                  <c:v>38595</c:v>
                </c:pt>
                <c:pt idx="65">
                  <c:v>38625</c:v>
                </c:pt>
                <c:pt idx="66">
                  <c:v>38656</c:v>
                </c:pt>
                <c:pt idx="67">
                  <c:v>38686</c:v>
                </c:pt>
                <c:pt idx="68">
                  <c:v>38717</c:v>
                </c:pt>
                <c:pt idx="69">
                  <c:v>38748</c:v>
                </c:pt>
                <c:pt idx="70">
                  <c:v>38776</c:v>
                </c:pt>
                <c:pt idx="71">
                  <c:v>38807</c:v>
                </c:pt>
                <c:pt idx="72">
                  <c:v>38837</c:v>
                </c:pt>
                <c:pt idx="73">
                  <c:v>38868</c:v>
                </c:pt>
                <c:pt idx="74">
                  <c:v>38898</c:v>
                </c:pt>
                <c:pt idx="75">
                  <c:v>38929</c:v>
                </c:pt>
                <c:pt idx="76">
                  <c:v>38960</c:v>
                </c:pt>
                <c:pt idx="77">
                  <c:v>38990</c:v>
                </c:pt>
                <c:pt idx="78">
                  <c:v>39021</c:v>
                </c:pt>
                <c:pt idx="79">
                  <c:v>39051</c:v>
                </c:pt>
                <c:pt idx="80">
                  <c:v>39082</c:v>
                </c:pt>
                <c:pt idx="81">
                  <c:v>39113</c:v>
                </c:pt>
                <c:pt idx="82">
                  <c:v>39141</c:v>
                </c:pt>
                <c:pt idx="83">
                  <c:v>39172</c:v>
                </c:pt>
                <c:pt idx="84">
                  <c:v>39202</c:v>
                </c:pt>
                <c:pt idx="85">
                  <c:v>39233</c:v>
                </c:pt>
                <c:pt idx="86">
                  <c:v>39263</c:v>
                </c:pt>
                <c:pt idx="87">
                  <c:v>39294</c:v>
                </c:pt>
                <c:pt idx="88">
                  <c:v>39325</c:v>
                </c:pt>
                <c:pt idx="89">
                  <c:v>39355</c:v>
                </c:pt>
                <c:pt idx="90">
                  <c:v>39386</c:v>
                </c:pt>
                <c:pt idx="91">
                  <c:v>39416</c:v>
                </c:pt>
                <c:pt idx="92">
                  <c:v>39447</c:v>
                </c:pt>
                <c:pt idx="93">
                  <c:v>39478</c:v>
                </c:pt>
                <c:pt idx="94">
                  <c:v>39507</c:v>
                </c:pt>
                <c:pt idx="95">
                  <c:v>39538</c:v>
                </c:pt>
                <c:pt idx="96">
                  <c:v>39568</c:v>
                </c:pt>
                <c:pt idx="97">
                  <c:v>39599</c:v>
                </c:pt>
                <c:pt idx="98">
                  <c:v>39629</c:v>
                </c:pt>
                <c:pt idx="99">
                  <c:v>39660</c:v>
                </c:pt>
                <c:pt idx="100">
                  <c:v>39691</c:v>
                </c:pt>
                <c:pt idx="101">
                  <c:v>39721</c:v>
                </c:pt>
                <c:pt idx="102">
                  <c:v>39752</c:v>
                </c:pt>
                <c:pt idx="103">
                  <c:v>39782</c:v>
                </c:pt>
                <c:pt idx="104">
                  <c:v>39813</c:v>
                </c:pt>
                <c:pt idx="105">
                  <c:v>39844</c:v>
                </c:pt>
                <c:pt idx="106">
                  <c:v>39872</c:v>
                </c:pt>
                <c:pt idx="107">
                  <c:v>39903</c:v>
                </c:pt>
                <c:pt idx="108">
                  <c:v>39933</c:v>
                </c:pt>
                <c:pt idx="109">
                  <c:v>39964</c:v>
                </c:pt>
                <c:pt idx="110">
                  <c:v>39994</c:v>
                </c:pt>
                <c:pt idx="111">
                  <c:v>40025</c:v>
                </c:pt>
                <c:pt idx="112">
                  <c:v>40056</c:v>
                </c:pt>
                <c:pt idx="113">
                  <c:v>40086</c:v>
                </c:pt>
                <c:pt idx="114">
                  <c:v>40117</c:v>
                </c:pt>
                <c:pt idx="115">
                  <c:v>40147</c:v>
                </c:pt>
                <c:pt idx="116">
                  <c:v>40178</c:v>
                </c:pt>
                <c:pt idx="117">
                  <c:v>40209</c:v>
                </c:pt>
                <c:pt idx="118">
                  <c:v>40237</c:v>
                </c:pt>
                <c:pt idx="119">
                  <c:v>40268</c:v>
                </c:pt>
                <c:pt idx="120">
                  <c:v>40298</c:v>
                </c:pt>
                <c:pt idx="121">
                  <c:v>40329</c:v>
                </c:pt>
                <c:pt idx="122">
                  <c:v>40359</c:v>
                </c:pt>
                <c:pt idx="123">
                  <c:v>40390</c:v>
                </c:pt>
                <c:pt idx="124">
                  <c:v>40421</c:v>
                </c:pt>
                <c:pt idx="125">
                  <c:v>40451</c:v>
                </c:pt>
                <c:pt idx="126">
                  <c:v>40482</c:v>
                </c:pt>
                <c:pt idx="127">
                  <c:v>40512</c:v>
                </c:pt>
                <c:pt idx="128">
                  <c:v>40543</c:v>
                </c:pt>
                <c:pt idx="129">
                  <c:v>40574</c:v>
                </c:pt>
                <c:pt idx="130">
                  <c:v>40602</c:v>
                </c:pt>
                <c:pt idx="131">
                  <c:v>40633</c:v>
                </c:pt>
                <c:pt idx="132">
                  <c:v>40663</c:v>
                </c:pt>
                <c:pt idx="133">
                  <c:v>40694</c:v>
                </c:pt>
                <c:pt idx="134">
                  <c:v>40724</c:v>
                </c:pt>
                <c:pt idx="135">
                  <c:v>40755</c:v>
                </c:pt>
                <c:pt idx="136">
                  <c:v>40786</c:v>
                </c:pt>
                <c:pt idx="137">
                  <c:v>40816</c:v>
                </c:pt>
                <c:pt idx="138">
                  <c:v>40847</c:v>
                </c:pt>
                <c:pt idx="139">
                  <c:v>40877</c:v>
                </c:pt>
                <c:pt idx="140">
                  <c:v>40908</c:v>
                </c:pt>
                <c:pt idx="141">
                  <c:v>40939</c:v>
                </c:pt>
                <c:pt idx="142">
                  <c:v>40968</c:v>
                </c:pt>
                <c:pt idx="143">
                  <c:v>40999</c:v>
                </c:pt>
                <c:pt idx="144">
                  <c:v>41029</c:v>
                </c:pt>
                <c:pt idx="145">
                  <c:v>41060</c:v>
                </c:pt>
                <c:pt idx="146">
                  <c:v>41090</c:v>
                </c:pt>
                <c:pt idx="147">
                  <c:v>41121</c:v>
                </c:pt>
                <c:pt idx="148">
                  <c:v>41152</c:v>
                </c:pt>
                <c:pt idx="149">
                  <c:v>41182</c:v>
                </c:pt>
                <c:pt idx="150">
                  <c:v>41213</c:v>
                </c:pt>
                <c:pt idx="151">
                  <c:v>41243</c:v>
                </c:pt>
                <c:pt idx="152">
                  <c:v>41274</c:v>
                </c:pt>
                <c:pt idx="153">
                  <c:v>41305</c:v>
                </c:pt>
                <c:pt idx="154">
                  <c:v>41333</c:v>
                </c:pt>
                <c:pt idx="155">
                  <c:v>41364</c:v>
                </c:pt>
                <c:pt idx="156">
                  <c:v>41394</c:v>
                </c:pt>
                <c:pt idx="157">
                  <c:v>41425</c:v>
                </c:pt>
                <c:pt idx="158">
                  <c:v>41455</c:v>
                </c:pt>
                <c:pt idx="159">
                  <c:v>41486</c:v>
                </c:pt>
                <c:pt idx="160">
                  <c:v>41517</c:v>
                </c:pt>
                <c:pt idx="161">
                  <c:v>41547</c:v>
                </c:pt>
                <c:pt idx="162">
                  <c:v>41578</c:v>
                </c:pt>
                <c:pt idx="163">
                  <c:v>41608</c:v>
                </c:pt>
                <c:pt idx="164">
                  <c:v>41639</c:v>
                </c:pt>
                <c:pt idx="165">
                  <c:v>41670</c:v>
                </c:pt>
                <c:pt idx="166">
                  <c:v>41698</c:v>
                </c:pt>
                <c:pt idx="167">
                  <c:v>41729</c:v>
                </c:pt>
                <c:pt idx="168">
                  <c:v>41759</c:v>
                </c:pt>
                <c:pt idx="169">
                  <c:v>41790</c:v>
                </c:pt>
                <c:pt idx="170">
                  <c:v>41820</c:v>
                </c:pt>
                <c:pt idx="171">
                  <c:v>41851</c:v>
                </c:pt>
                <c:pt idx="172">
                  <c:v>41882</c:v>
                </c:pt>
                <c:pt idx="173">
                  <c:v>41912</c:v>
                </c:pt>
                <c:pt idx="174">
                  <c:v>41943</c:v>
                </c:pt>
                <c:pt idx="175">
                  <c:v>41973</c:v>
                </c:pt>
                <c:pt idx="176">
                  <c:v>42004</c:v>
                </c:pt>
                <c:pt idx="177">
                  <c:v>42035</c:v>
                </c:pt>
                <c:pt idx="178">
                  <c:v>42063</c:v>
                </c:pt>
                <c:pt idx="179">
                  <c:v>42094</c:v>
                </c:pt>
                <c:pt idx="180">
                  <c:v>42124</c:v>
                </c:pt>
                <c:pt idx="181">
                  <c:v>42155</c:v>
                </c:pt>
                <c:pt idx="182">
                  <c:v>42185</c:v>
                </c:pt>
                <c:pt idx="183">
                  <c:v>42216</c:v>
                </c:pt>
                <c:pt idx="184">
                  <c:v>42247</c:v>
                </c:pt>
                <c:pt idx="185">
                  <c:v>42277</c:v>
                </c:pt>
                <c:pt idx="186">
                  <c:v>42308</c:v>
                </c:pt>
                <c:pt idx="187">
                  <c:v>42338</c:v>
                </c:pt>
                <c:pt idx="188">
                  <c:v>42369</c:v>
                </c:pt>
                <c:pt idx="189">
                  <c:v>42400</c:v>
                </c:pt>
                <c:pt idx="190">
                  <c:v>42429</c:v>
                </c:pt>
                <c:pt idx="191">
                  <c:v>42460</c:v>
                </c:pt>
                <c:pt idx="192">
                  <c:v>42490</c:v>
                </c:pt>
                <c:pt idx="193">
                  <c:v>42521</c:v>
                </c:pt>
                <c:pt idx="194">
                  <c:v>42551</c:v>
                </c:pt>
                <c:pt idx="195">
                  <c:v>42582</c:v>
                </c:pt>
                <c:pt idx="196">
                  <c:v>42613</c:v>
                </c:pt>
                <c:pt idx="197">
                  <c:v>42643</c:v>
                </c:pt>
                <c:pt idx="198">
                  <c:v>42674</c:v>
                </c:pt>
                <c:pt idx="199">
                  <c:v>42704</c:v>
                </c:pt>
                <c:pt idx="200">
                  <c:v>42735</c:v>
                </c:pt>
                <c:pt idx="201">
                  <c:v>42766</c:v>
                </c:pt>
                <c:pt idx="202">
                  <c:v>42794</c:v>
                </c:pt>
                <c:pt idx="203">
                  <c:v>42825</c:v>
                </c:pt>
                <c:pt idx="204">
                  <c:v>42855</c:v>
                </c:pt>
                <c:pt idx="205">
                  <c:v>42886</c:v>
                </c:pt>
                <c:pt idx="206">
                  <c:v>42916</c:v>
                </c:pt>
                <c:pt idx="207">
                  <c:v>42947</c:v>
                </c:pt>
                <c:pt idx="208">
                  <c:v>42978</c:v>
                </c:pt>
                <c:pt idx="209">
                  <c:v>43008</c:v>
                </c:pt>
                <c:pt idx="210">
                  <c:v>43039</c:v>
                </c:pt>
                <c:pt idx="211">
                  <c:v>43069</c:v>
                </c:pt>
                <c:pt idx="212">
                  <c:v>43100</c:v>
                </c:pt>
                <c:pt idx="213">
                  <c:v>43131</c:v>
                </c:pt>
                <c:pt idx="214">
                  <c:v>43159</c:v>
                </c:pt>
                <c:pt idx="215">
                  <c:v>43190</c:v>
                </c:pt>
                <c:pt idx="216">
                  <c:v>43220</c:v>
                </c:pt>
                <c:pt idx="217">
                  <c:v>43251</c:v>
                </c:pt>
                <c:pt idx="218">
                  <c:v>43281</c:v>
                </c:pt>
                <c:pt idx="219">
                  <c:v>43312</c:v>
                </c:pt>
                <c:pt idx="220">
                  <c:v>43343</c:v>
                </c:pt>
                <c:pt idx="221">
                  <c:v>43373</c:v>
                </c:pt>
                <c:pt idx="222">
                  <c:v>43404</c:v>
                </c:pt>
                <c:pt idx="223">
                  <c:v>43434</c:v>
                </c:pt>
                <c:pt idx="224">
                  <c:v>43465</c:v>
                </c:pt>
                <c:pt idx="225">
                  <c:v>43496</c:v>
                </c:pt>
                <c:pt idx="226">
                  <c:v>43524</c:v>
                </c:pt>
                <c:pt idx="227">
                  <c:v>43555</c:v>
                </c:pt>
                <c:pt idx="228">
                  <c:v>43585</c:v>
                </c:pt>
                <c:pt idx="229">
                  <c:v>43616</c:v>
                </c:pt>
                <c:pt idx="230">
                  <c:v>43646</c:v>
                </c:pt>
                <c:pt idx="231">
                  <c:v>43677</c:v>
                </c:pt>
                <c:pt idx="232">
                  <c:v>43708</c:v>
                </c:pt>
                <c:pt idx="233">
                  <c:v>43738</c:v>
                </c:pt>
                <c:pt idx="234">
                  <c:v>43769</c:v>
                </c:pt>
                <c:pt idx="235">
                  <c:v>43799</c:v>
                </c:pt>
                <c:pt idx="236">
                  <c:v>43830</c:v>
                </c:pt>
                <c:pt idx="237">
                  <c:v>43861</c:v>
                </c:pt>
                <c:pt idx="238">
                  <c:v>43890</c:v>
                </c:pt>
                <c:pt idx="239">
                  <c:v>43921</c:v>
                </c:pt>
                <c:pt idx="240">
                  <c:v>43951</c:v>
                </c:pt>
                <c:pt idx="241">
                  <c:v>43982</c:v>
                </c:pt>
                <c:pt idx="242">
                  <c:v>44012</c:v>
                </c:pt>
                <c:pt idx="243">
                  <c:v>44043</c:v>
                </c:pt>
                <c:pt idx="244">
                  <c:v>44074</c:v>
                </c:pt>
                <c:pt idx="245">
                  <c:v>44104</c:v>
                </c:pt>
                <c:pt idx="246">
                  <c:v>44135</c:v>
                </c:pt>
                <c:pt idx="247">
                  <c:v>44165</c:v>
                </c:pt>
                <c:pt idx="248">
                  <c:v>44196</c:v>
                </c:pt>
                <c:pt idx="249">
                  <c:v>44227</c:v>
                </c:pt>
                <c:pt idx="250">
                  <c:v>44255</c:v>
                </c:pt>
                <c:pt idx="251">
                  <c:v>44286</c:v>
                </c:pt>
                <c:pt idx="252">
                  <c:v>44316</c:v>
                </c:pt>
                <c:pt idx="253">
                  <c:v>44347</c:v>
                </c:pt>
                <c:pt idx="254">
                  <c:v>44377</c:v>
                </c:pt>
                <c:pt idx="255">
                  <c:v>44408</c:v>
                </c:pt>
                <c:pt idx="256">
                  <c:v>44439</c:v>
                </c:pt>
                <c:pt idx="257">
                  <c:v>44469</c:v>
                </c:pt>
                <c:pt idx="258">
                  <c:v>44500</c:v>
                </c:pt>
                <c:pt idx="259">
                  <c:v>44530</c:v>
                </c:pt>
                <c:pt idx="260">
                  <c:v>44561</c:v>
                </c:pt>
                <c:pt idx="261">
                  <c:v>44592</c:v>
                </c:pt>
                <c:pt idx="262">
                  <c:v>44620</c:v>
                </c:pt>
                <c:pt idx="263">
                  <c:v>44651</c:v>
                </c:pt>
                <c:pt idx="264">
                  <c:v>44681</c:v>
                </c:pt>
                <c:pt idx="265">
                  <c:v>44712</c:v>
                </c:pt>
                <c:pt idx="266">
                  <c:v>44742</c:v>
                </c:pt>
                <c:pt idx="267">
                  <c:v>44773</c:v>
                </c:pt>
                <c:pt idx="268">
                  <c:v>44804</c:v>
                </c:pt>
                <c:pt idx="269">
                  <c:v>44834</c:v>
                </c:pt>
                <c:pt idx="270">
                  <c:v>44865</c:v>
                </c:pt>
                <c:pt idx="271">
                  <c:v>44895</c:v>
                </c:pt>
                <c:pt idx="272">
                  <c:v>44926</c:v>
                </c:pt>
                <c:pt idx="273">
                  <c:v>44957</c:v>
                </c:pt>
                <c:pt idx="274">
                  <c:v>44985</c:v>
                </c:pt>
                <c:pt idx="275">
                  <c:v>45016</c:v>
                </c:pt>
                <c:pt idx="276">
                  <c:v>45046</c:v>
                </c:pt>
                <c:pt idx="277">
                  <c:v>45077</c:v>
                </c:pt>
                <c:pt idx="278">
                  <c:v>45107</c:v>
                </c:pt>
                <c:pt idx="279">
                  <c:v>45138</c:v>
                </c:pt>
              </c:numCache>
            </c:numRef>
          </c:cat>
          <c:val>
            <c:numRef>
              <c:f>'Sheet1 (2)'!$E$2:$E$281</c:f>
              <c:numCache>
                <c:formatCode>General</c:formatCode>
                <c:ptCount val="280"/>
                <c:pt idx="0">
                  <c:v>0.6</c:v>
                </c:pt>
                <c:pt idx="1">
                  <c:v>0.5</c:v>
                </c:pt>
                <c:pt idx="2">
                  <c:v>0.8</c:v>
                </c:pt>
                <c:pt idx="3">
                  <c:v>0.9</c:v>
                </c:pt>
                <c:pt idx="4">
                  <c:v>0.6</c:v>
                </c:pt>
                <c:pt idx="5">
                  <c:v>1</c:v>
                </c:pt>
                <c:pt idx="6">
                  <c:v>1</c:v>
                </c:pt>
                <c:pt idx="7">
                  <c:v>1.1000000000000001</c:v>
                </c:pt>
                <c:pt idx="8">
                  <c:v>0.8</c:v>
                </c:pt>
                <c:pt idx="9">
                  <c:v>0.9</c:v>
                </c:pt>
                <c:pt idx="10">
                  <c:v>0.8</c:v>
                </c:pt>
                <c:pt idx="11">
                  <c:v>0.9</c:v>
                </c:pt>
                <c:pt idx="12">
                  <c:v>1.2</c:v>
                </c:pt>
                <c:pt idx="13">
                  <c:v>1.7</c:v>
                </c:pt>
                <c:pt idx="14">
                  <c:v>1.7</c:v>
                </c:pt>
                <c:pt idx="15">
                  <c:v>1.4</c:v>
                </c:pt>
                <c:pt idx="16">
                  <c:v>1.8</c:v>
                </c:pt>
                <c:pt idx="17">
                  <c:v>1.3</c:v>
                </c:pt>
                <c:pt idx="18">
                  <c:v>1.2</c:v>
                </c:pt>
                <c:pt idx="19">
                  <c:v>0.8</c:v>
                </c:pt>
                <c:pt idx="20">
                  <c:v>1.1000000000000001</c:v>
                </c:pt>
                <c:pt idx="21">
                  <c:v>1.6</c:v>
                </c:pt>
                <c:pt idx="22">
                  <c:v>1.5</c:v>
                </c:pt>
                <c:pt idx="23">
                  <c:v>1.5</c:v>
                </c:pt>
                <c:pt idx="24">
                  <c:v>1.4</c:v>
                </c:pt>
                <c:pt idx="25">
                  <c:v>0.8</c:v>
                </c:pt>
                <c:pt idx="26">
                  <c:v>0.6</c:v>
                </c:pt>
                <c:pt idx="27">
                  <c:v>1.1000000000000001</c:v>
                </c:pt>
                <c:pt idx="28">
                  <c:v>1</c:v>
                </c:pt>
                <c:pt idx="29">
                  <c:v>1</c:v>
                </c:pt>
                <c:pt idx="30">
                  <c:v>1.4</c:v>
                </c:pt>
                <c:pt idx="31">
                  <c:v>1.5</c:v>
                </c:pt>
                <c:pt idx="32">
                  <c:v>1.7</c:v>
                </c:pt>
                <c:pt idx="33">
                  <c:v>1.3</c:v>
                </c:pt>
                <c:pt idx="34">
                  <c:v>1.6</c:v>
                </c:pt>
                <c:pt idx="35">
                  <c:v>1.5</c:v>
                </c:pt>
                <c:pt idx="36">
                  <c:v>1.4</c:v>
                </c:pt>
                <c:pt idx="37">
                  <c:v>1.3</c:v>
                </c:pt>
                <c:pt idx="38">
                  <c:v>1.1000000000000001</c:v>
                </c:pt>
                <c:pt idx="39">
                  <c:v>1.3</c:v>
                </c:pt>
                <c:pt idx="40">
                  <c:v>1.4</c:v>
                </c:pt>
                <c:pt idx="41">
                  <c:v>1.4</c:v>
                </c:pt>
                <c:pt idx="42">
                  <c:v>1.4</c:v>
                </c:pt>
                <c:pt idx="43">
                  <c:v>1.3</c:v>
                </c:pt>
                <c:pt idx="44">
                  <c:v>1.3</c:v>
                </c:pt>
                <c:pt idx="45">
                  <c:v>1.4</c:v>
                </c:pt>
                <c:pt idx="46">
                  <c:v>1.3</c:v>
                </c:pt>
                <c:pt idx="47">
                  <c:v>1.1000000000000001</c:v>
                </c:pt>
                <c:pt idx="48">
                  <c:v>1.1000000000000001</c:v>
                </c:pt>
                <c:pt idx="49">
                  <c:v>1.5</c:v>
                </c:pt>
                <c:pt idx="50">
                  <c:v>1.6</c:v>
                </c:pt>
                <c:pt idx="51">
                  <c:v>1.4</c:v>
                </c:pt>
                <c:pt idx="52">
                  <c:v>1.3</c:v>
                </c:pt>
                <c:pt idx="53">
                  <c:v>1.1000000000000001</c:v>
                </c:pt>
                <c:pt idx="54">
                  <c:v>1.2</c:v>
                </c:pt>
                <c:pt idx="55">
                  <c:v>1.5</c:v>
                </c:pt>
                <c:pt idx="56">
                  <c:v>1.7</c:v>
                </c:pt>
                <c:pt idx="57">
                  <c:v>1.6</c:v>
                </c:pt>
                <c:pt idx="58">
                  <c:v>1.7</c:v>
                </c:pt>
                <c:pt idx="59">
                  <c:v>1.9</c:v>
                </c:pt>
                <c:pt idx="60">
                  <c:v>1.9</c:v>
                </c:pt>
                <c:pt idx="61">
                  <c:v>1.9</c:v>
                </c:pt>
                <c:pt idx="62">
                  <c:v>2</c:v>
                </c:pt>
                <c:pt idx="63">
                  <c:v>2.2999999999999998</c:v>
                </c:pt>
                <c:pt idx="64">
                  <c:v>2.4</c:v>
                </c:pt>
                <c:pt idx="65">
                  <c:v>2.5</c:v>
                </c:pt>
                <c:pt idx="66">
                  <c:v>2.2999999999999998</c:v>
                </c:pt>
                <c:pt idx="67">
                  <c:v>2.1</c:v>
                </c:pt>
                <c:pt idx="68">
                  <c:v>1.9</c:v>
                </c:pt>
                <c:pt idx="69">
                  <c:v>1.9</c:v>
                </c:pt>
                <c:pt idx="70">
                  <c:v>2</c:v>
                </c:pt>
                <c:pt idx="71">
                  <c:v>1.8</c:v>
                </c:pt>
                <c:pt idx="72">
                  <c:v>2</c:v>
                </c:pt>
                <c:pt idx="73">
                  <c:v>2.2000000000000002</c:v>
                </c:pt>
                <c:pt idx="74">
                  <c:v>2.5</c:v>
                </c:pt>
                <c:pt idx="75">
                  <c:v>2.4</c:v>
                </c:pt>
                <c:pt idx="76">
                  <c:v>2.5</c:v>
                </c:pt>
                <c:pt idx="77">
                  <c:v>2.4</c:v>
                </c:pt>
                <c:pt idx="78">
                  <c:v>2.4</c:v>
                </c:pt>
                <c:pt idx="79">
                  <c:v>2.7</c:v>
                </c:pt>
                <c:pt idx="80">
                  <c:v>3</c:v>
                </c:pt>
                <c:pt idx="81">
                  <c:v>2.7</c:v>
                </c:pt>
                <c:pt idx="82">
                  <c:v>2.8</c:v>
                </c:pt>
                <c:pt idx="83">
                  <c:v>3.1</c:v>
                </c:pt>
                <c:pt idx="84">
                  <c:v>2.8</c:v>
                </c:pt>
                <c:pt idx="85">
                  <c:v>2.5</c:v>
                </c:pt>
                <c:pt idx="86">
                  <c:v>2.4</c:v>
                </c:pt>
                <c:pt idx="87">
                  <c:v>1.9</c:v>
                </c:pt>
                <c:pt idx="88">
                  <c:v>1.8</c:v>
                </c:pt>
                <c:pt idx="89">
                  <c:v>1.8</c:v>
                </c:pt>
                <c:pt idx="90">
                  <c:v>2.1</c:v>
                </c:pt>
                <c:pt idx="91">
                  <c:v>2.1</c:v>
                </c:pt>
                <c:pt idx="92">
                  <c:v>2.1</c:v>
                </c:pt>
                <c:pt idx="93">
                  <c:v>2.2000000000000002</c:v>
                </c:pt>
                <c:pt idx="94">
                  <c:v>2.5</c:v>
                </c:pt>
                <c:pt idx="95">
                  <c:v>2.5</c:v>
                </c:pt>
                <c:pt idx="96">
                  <c:v>3</c:v>
                </c:pt>
                <c:pt idx="97">
                  <c:v>3.3</c:v>
                </c:pt>
                <c:pt idx="98">
                  <c:v>3.8</c:v>
                </c:pt>
                <c:pt idx="99">
                  <c:v>4.4000000000000004</c:v>
                </c:pt>
                <c:pt idx="100">
                  <c:v>4.7</c:v>
                </c:pt>
                <c:pt idx="101">
                  <c:v>5.2</c:v>
                </c:pt>
                <c:pt idx="102">
                  <c:v>4.5</c:v>
                </c:pt>
                <c:pt idx="103">
                  <c:v>4.0999999999999996</c:v>
                </c:pt>
                <c:pt idx="104">
                  <c:v>3.1</c:v>
                </c:pt>
                <c:pt idx="105">
                  <c:v>3</c:v>
                </c:pt>
                <c:pt idx="106">
                  <c:v>3.2</c:v>
                </c:pt>
                <c:pt idx="107">
                  <c:v>2.9</c:v>
                </c:pt>
                <c:pt idx="108">
                  <c:v>2.2999999999999998</c:v>
                </c:pt>
                <c:pt idx="109">
                  <c:v>2.2000000000000002</c:v>
                </c:pt>
                <c:pt idx="110">
                  <c:v>1.8</c:v>
                </c:pt>
                <c:pt idx="111">
                  <c:v>1.8</c:v>
                </c:pt>
                <c:pt idx="112">
                  <c:v>1.6</c:v>
                </c:pt>
                <c:pt idx="113">
                  <c:v>1.1000000000000001</c:v>
                </c:pt>
                <c:pt idx="114">
                  <c:v>1.5</c:v>
                </c:pt>
                <c:pt idx="115">
                  <c:v>1.9</c:v>
                </c:pt>
                <c:pt idx="116">
                  <c:v>2.9</c:v>
                </c:pt>
                <c:pt idx="117">
                  <c:v>3.5</c:v>
                </c:pt>
                <c:pt idx="118">
                  <c:v>3</c:v>
                </c:pt>
                <c:pt idx="119">
                  <c:v>3.4</c:v>
                </c:pt>
                <c:pt idx="120">
                  <c:v>3.7</c:v>
                </c:pt>
                <c:pt idx="121">
                  <c:v>3.4</c:v>
                </c:pt>
                <c:pt idx="122">
                  <c:v>3.2</c:v>
                </c:pt>
                <c:pt idx="123">
                  <c:v>3.1</c:v>
                </c:pt>
                <c:pt idx="124">
                  <c:v>3.1</c:v>
                </c:pt>
                <c:pt idx="125">
                  <c:v>3.1</c:v>
                </c:pt>
                <c:pt idx="126">
                  <c:v>3.2</c:v>
                </c:pt>
                <c:pt idx="127">
                  <c:v>3.3</c:v>
                </c:pt>
                <c:pt idx="128">
                  <c:v>3.7</c:v>
                </c:pt>
                <c:pt idx="129">
                  <c:v>4</c:v>
                </c:pt>
                <c:pt idx="130">
                  <c:v>4.4000000000000004</c:v>
                </c:pt>
                <c:pt idx="131">
                  <c:v>4</c:v>
                </c:pt>
                <c:pt idx="132">
                  <c:v>4.5</c:v>
                </c:pt>
                <c:pt idx="133">
                  <c:v>4.5</c:v>
                </c:pt>
                <c:pt idx="134">
                  <c:v>4.2</c:v>
                </c:pt>
                <c:pt idx="135">
                  <c:v>4.4000000000000004</c:v>
                </c:pt>
                <c:pt idx="136">
                  <c:v>4.5</c:v>
                </c:pt>
                <c:pt idx="137">
                  <c:v>5.2</c:v>
                </c:pt>
                <c:pt idx="138">
                  <c:v>5</c:v>
                </c:pt>
                <c:pt idx="139">
                  <c:v>4.8</c:v>
                </c:pt>
                <c:pt idx="140">
                  <c:v>4.2</c:v>
                </c:pt>
                <c:pt idx="141">
                  <c:v>3.6</c:v>
                </c:pt>
                <c:pt idx="142">
                  <c:v>3.4</c:v>
                </c:pt>
                <c:pt idx="143">
                  <c:v>3.5</c:v>
                </c:pt>
                <c:pt idx="144">
                  <c:v>3</c:v>
                </c:pt>
                <c:pt idx="145">
                  <c:v>2.8</c:v>
                </c:pt>
                <c:pt idx="146">
                  <c:v>2.4</c:v>
                </c:pt>
                <c:pt idx="147">
                  <c:v>2.6</c:v>
                </c:pt>
                <c:pt idx="148">
                  <c:v>2.5</c:v>
                </c:pt>
                <c:pt idx="149">
                  <c:v>2.2000000000000002</c:v>
                </c:pt>
                <c:pt idx="150">
                  <c:v>2.7</c:v>
                </c:pt>
                <c:pt idx="151">
                  <c:v>2.7</c:v>
                </c:pt>
                <c:pt idx="152">
                  <c:v>2.7</c:v>
                </c:pt>
                <c:pt idx="153">
                  <c:v>2.7</c:v>
                </c:pt>
                <c:pt idx="154">
                  <c:v>2.8</c:v>
                </c:pt>
                <c:pt idx="155">
                  <c:v>2.8</c:v>
                </c:pt>
                <c:pt idx="156">
                  <c:v>2.4</c:v>
                </c:pt>
                <c:pt idx="157">
                  <c:v>2.7</c:v>
                </c:pt>
                <c:pt idx="158">
                  <c:v>2.9</c:v>
                </c:pt>
                <c:pt idx="159">
                  <c:v>2.8</c:v>
                </c:pt>
                <c:pt idx="160">
                  <c:v>2.7</c:v>
                </c:pt>
                <c:pt idx="161">
                  <c:v>2.7</c:v>
                </c:pt>
                <c:pt idx="162">
                  <c:v>2.2000000000000002</c:v>
                </c:pt>
                <c:pt idx="163">
                  <c:v>2.1</c:v>
                </c:pt>
                <c:pt idx="164">
                  <c:v>2</c:v>
                </c:pt>
                <c:pt idx="165">
                  <c:v>1.9</c:v>
                </c:pt>
                <c:pt idx="166">
                  <c:v>1.7</c:v>
                </c:pt>
                <c:pt idx="167">
                  <c:v>1.6</c:v>
                </c:pt>
                <c:pt idx="168">
                  <c:v>1.8</c:v>
                </c:pt>
                <c:pt idx="169">
                  <c:v>1.5</c:v>
                </c:pt>
                <c:pt idx="170">
                  <c:v>1.9</c:v>
                </c:pt>
                <c:pt idx="171">
                  <c:v>1.6</c:v>
                </c:pt>
                <c:pt idx="172">
                  <c:v>1.5</c:v>
                </c:pt>
                <c:pt idx="173">
                  <c:v>1.2</c:v>
                </c:pt>
                <c:pt idx="174">
                  <c:v>1.3</c:v>
                </c:pt>
                <c:pt idx="175">
                  <c:v>1</c:v>
                </c:pt>
                <c:pt idx="176">
                  <c:v>0.5</c:v>
                </c:pt>
                <c:pt idx="177">
                  <c:v>0.3</c:v>
                </c:pt>
                <c:pt idx="178">
                  <c:v>0</c:v>
                </c:pt>
                <c:pt idx="179">
                  <c:v>0</c:v>
                </c:pt>
                <c:pt idx="180">
                  <c:v>-0.1</c:v>
                </c:pt>
                <c:pt idx="181">
                  <c:v>0.1</c:v>
                </c:pt>
                <c:pt idx="182">
                  <c:v>0</c:v>
                </c:pt>
                <c:pt idx="183">
                  <c:v>0.1</c:v>
                </c:pt>
                <c:pt idx="184">
                  <c:v>0</c:v>
                </c:pt>
                <c:pt idx="185">
                  <c:v>-0.1</c:v>
                </c:pt>
                <c:pt idx="186">
                  <c:v>-0.1</c:v>
                </c:pt>
                <c:pt idx="187">
                  <c:v>0.1</c:v>
                </c:pt>
                <c:pt idx="188">
                  <c:v>0.2</c:v>
                </c:pt>
                <c:pt idx="189">
                  <c:v>0.3</c:v>
                </c:pt>
                <c:pt idx="190">
                  <c:v>0.3</c:v>
                </c:pt>
                <c:pt idx="191">
                  <c:v>0.5</c:v>
                </c:pt>
                <c:pt idx="192">
                  <c:v>0.3</c:v>
                </c:pt>
                <c:pt idx="193">
                  <c:v>0.3</c:v>
                </c:pt>
                <c:pt idx="194">
                  <c:v>0.5</c:v>
                </c:pt>
                <c:pt idx="195">
                  <c:v>0.6</c:v>
                </c:pt>
                <c:pt idx="196">
                  <c:v>0.6</c:v>
                </c:pt>
                <c:pt idx="197">
                  <c:v>1</c:v>
                </c:pt>
                <c:pt idx="198">
                  <c:v>0.9</c:v>
                </c:pt>
                <c:pt idx="199">
                  <c:v>1.2</c:v>
                </c:pt>
                <c:pt idx="200">
                  <c:v>1.6</c:v>
                </c:pt>
                <c:pt idx="201">
                  <c:v>1.8</c:v>
                </c:pt>
                <c:pt idx="202">
                  <c:v>2.2999999999999998</c:v>
                </c:pt>
                <c:pt idx="203">
                  <c:v>2.2999999999999998</c:v>
                </c:pt>
                <c:pt idx="204">
                  <c:v>2.7</c:v>
                </c:pt>
                <c:pt idx="205">
                  <c:v>2.9</c:v>
                </c:pt>
                <c:pt idx="206">
                  <c:v>2.6</c:v>
                </c:pt>
                <c:pt idx="207">
                  <c:v>2.6</c:v>
                </c:pt>
                <c:pt idx="208">
                  <c:v>2.9</c:v>
                </c:pt>
                <c:pt idx="209">
                  <c:v>3</c:v>
                </c:pt>
                <c:pt idx="210">
                  <c:v>3</c:v>
                </c:pt>
                <c:pt idx="211">
                  <c:v>3.1</c:v>
                </c:pt>
                <c:pt idx="212">
                  <c:v>3</c:v>
                </c:pt>
                <c:pt idx="213">
                  <c:v>3</c:v>
                </c:pt>
                <c:pt idx="214">
                  <c:v>2.7</c:v>
                </c:pt>
                <c:pt idx="215">
                  <c:v>2.5</c:v>
                </c:pt>
                <c:pt idx="216">
                  <c:v>2.4</c:v>
                </c:pt>
                <c:pt idx="217">
                  <c:v>2.4</c:v>
                </c:pt>
                <c:pt idx="218">
                  <c:v>2.4</c:v>
                </c:pt>
                <c:pt idx="219">
                  <c:v>2.5</c:v>
                </c:pt>
                <c:pt idx="220">
                  <c:v>2.7</c:v>
                </c:pt>
                <c:pt idx="221">
                  <c:v>2.4</c:v>
                </c:pt>
                <c:pt idx="222">
                  <c:v>2.4</c:v>
                </c:pt>
                <c:pt idx="223">
                  <c:v>2.2999999999999998</c:v>
                </c:pt>
                <c:pt idx="224">
                  <c:v>2.1</c:v>
                </c:pt>
                <c:pt idx="225">
                  <c:v>1.8</c:v>
                </c:pt>
                <c:pt idx="226">
                  <c:v>1.9</c:v>
                </c:pt>
                <c:pt idx="227">
                  <c:v>1.9</c:v>
                </c:pt>
                <c:pt idx="228">
                  <c:v>2.1</c:v>
                </c:pt>
                <c:pt idx="229">
                  <c:v>2</c:v>
                </c:pt>
                <c:pt idx="230">
                  <c:v>2</c:v>
                </c:pt>
                <c:pt idx="231">
                  <c:v>2.1</c:v>
                </c:pt>
                <c:pt idx="232">
                  <c:v>1.7</c:v>
                </c:pt>
                <c:pt idx="233">
                  <c:v>1.7</c:v>
                </c:pt>
                <c:pt idx="234">
                  <c:v>1.5</c:v>
                </c:pt>
                <c:pt idx="235">
                  <c:v>1.5</c:v>
                </c:pt>
                <c:pt idx="236">
                  <c:v>1.3</c:v>
                </c:pt>
                <c:pt idx="237">
                  <c:v>1.8</c:v>
                </c:pt>
                <c:pt idx="238">
                  <c:v>1.7</c:v>
                </c:pt>
                <c:pt idx="239">
                  <c:v>1.5</c:v>
                </c:pt>
                <c:pt idx="240">
                  <c:v>0.8</c:v>
                </c:pt>
                <c:pt idx="241">
                  <c:v>0.5</c:v>
                </c:pt>
                <c:pt idx="242">
                  <c:v>0.6</c:v>
                </c:pt>
                <c:pt idx="243">
                  <c:v>1</c:v>
                </c:pt>
                <c:pt idx="244">
                  <c:v>0.2</c:v>
                </c:pt>
                <c:pt idx="245">
                  <c:v>0.5</c:v>
                </c:pt>
                <c:pt idx="246">
                  <c:v>0.7</c:v>
                </c:pt>
                <c:pt idx="247">
                  <c:v>0.3</c:v>
                </c:pt>
                <c:pt idx="248">
                  <c:v>0.6</c:v>
                </c:pt>
                <c:pt idx="249">
                  <c:v>0.7</c:v>
                </c:pt>
                <c:pt idx="250">
                  <c:v>0.4</c:v>
                </c:pt>
                <c:pt idx="251">
                  <c:v>0.7</c:v>
                </c:pt>
                <c:pt idx="252">
                  <c:v>1.5</c:v>
                </c:pt>
                <c:pt idx="253">
                  <c:v>2.1</c:v>
                </c:pt>
                <c:pt idx="254">
                  <c:v>2.5</c:v>
                </c:pt>
                <c:pt idx="255">
                  <c:v>2</c:v>
                </c:pt>
                <c:pt idx="256">
                  <c:v>3.2</c:v>
                </c:pt>
                <c:pt idx="257">
                  <c:v>3.1</c:v>
                </c:pt>
                <c:pt idx="258">
                  <c:v>4.2</c:v>
                </c:pt>
                <c:pt idx="259">
                  <c:v>5.0999999999999996</c:v>
                </c:pt>
                <c:pt idx="260">
                  <c:v>5.4</c:v>
                </c:pt>
                <c:pt idx="261">
                  <c:v>5.5</c:v>
                </c:pt>
                <c:pt idx="262">
                  <c:v>6.2</c:v>
                </c:pt>
                <c:pt idx="263">
                  <c:v>7</c:v>
                </c:pt>
                <c:pt idx="264">
                  <c:v>9</c:v>
                </c:pt>
                <c:pt idx="265">
                  <c:v>9.1</c:v>
                </c:pt>
                <c:pt idx="266">
                  <c:v>9.4</c:v>
                </c:pt>
                <c:pt idx="267">
                  <c:v>10.1</c:v>
                </c:pt>
                <c:pt idx="268">
                  <c:v>9.9</c:v>
                </c:pt>
                <c:pt idx="269">
                  <c:v>10.1</c:v>
                </c:pt>
                <c:pt idx="270">
                  <c:v>11.1</c:v>
                </c:pt>
                <c:pt idx="271">
                  <c:v>10.7</c:v>
                </c:pt>
                <c:pt idx="272">
                  <c:v>10.5</c:v>
                </c:pt>
                <c:pt idx="273">
                  <c:v>10.1</c:v>
                </c:pt>
                <c:pt idx="274">
                  <c:v>10.4</c:v>
                </c:pt>
                <c:pt idx="275">
                  <c:v>10.1</c:v>
                </c:pt>
                <c:pt idx="276">
                  <c:v>8.6999999999999993</c:v>
                </c:pt>
                <c:pt idx="277">
                  <c:v>8.6999999999999993</c:v>
                </c:pt>
                <c:pt idx="278">
                  <c:v>7.9</c:v>
                </c:pt>
                <c:pt idx="279">
                  <c:v>6.8</c:v>
                </c:pt>
              </c:numCache>
            </c:numRef>
          </c:val>
          <c:smooth val="0"/>
          <c:extLst>
            <c:ext xmlns:c16="http://schemas.microsoft.com/office/drawing/2014/chart" uri="{C3380CC4-5D6E-409C-BE32-E72D297353CC}">
              <c16:uniqueId val="{00000003-62FD-424C-B45E-DCF3685AF508}"/>
            </c:ext>
          </c:extLst>
        </c:ser>
        <c:ser>
          <c:idx val="4"/>
          <c:order val="4"/>
          <c:tx>
            <c:strRef>
              <c:f>'Sheet1 (2)'!$F$1</c:f>
              <c:strCache>
                <c:ptCount val="1"/>
                <c:pt idx="0">
                  <c:v>Latvija</c:v>
                </c:pt>
              </c:strCache>
            </c:strRef>
          </c:tx>
          <c:spPr>
            <a:ln w="28575" cap="rnd">
              <a:solidFill>
                <a:srgbClr val="892235"/>
              </a:solidFill>
              <a:round/>
            </a:ln>
            <a:effectLst/>
          </c:spPr>
          <c:marker>
            <c:symbol val="none"/>
          </c:marker>
          <c:cat>
            <c:numRef>
              <c:f>'Sheet1 (2)'!$A$2:$A$281</c:f>
              <c:numCache>
                <c:formatCode>m/d/yyyy</c:formatCode>
                <c:ptCount val="280"/>
                <c:pt idx="0">
                  <c:v>36646</c:v>
                </c:pt>
                <c:pt idx="1">
                  <c:v>36677</c:v>
                </c:pt>
                <c:pt idx="2">
                  <c:v>36707</c:v>
                </c:pt>
                <c:pt idx="3">
                  <c:v>36738</c:v>
                </c:pt>
                <c:pt idx="4">
                  <c:v>36769</c:v>
                </c:pt>
                <c:pt idx="5">
                  <c:v>36799</c:v>
                </c:pt>
                <c:pt idx="6">
                  <c:v>36830</c:v>
                </c:pt>
                <c:pt idx="7">
                  <c:v>36860</c:v>
                </c:pt>
                <c:pt idx="8">
                  <c:v>36891</c:v>
                </c:pt>
                <c:pt idx="9">
                  <c:v>36922</c:v>
                </c:pt>
                <c:pt idx="10">
                  <c:v>36950</c:v>
                </c:pt>
                <c:pt idx="11">
                  <c:v>36981</c:v>
                </c:pt>
                <c:pt idx="12">
                  <c:v>37011</c:v>
                </c:pt>
                <c:pt idx="13">
                  <c:v>37042</c:v>
                </c:pt>
                <c:pt idx="14">
                  <c:v>37072</c:v>
                </c:pt>
                <c:pt idx="15">
                  <c:v>37103</c:v>
                </c:pt>
                <c:pt idx="16">
                  <c:v>37134</c:v>
                </c:pt>
                <c:pt idx="17">
                  <c:v>37164</c:v>
                </c:pt>
                <c:pt idx="18">
                  <c:v>37195</c:v>
                </c:pt>
                <c:pt idx="19">
                  <c:v>37225</c:v>
                </c:pt>
                <c:pt idx="20">
                  <c:v>37256</c:v>
                </c:pt>
                <c:pt idx="21">
                  <c:v>37287</c:v>
                </c:pt>
                <c:pt idx="22">
                  <c:v>37315</c:v>
                </c:pt>
                <c:pt idx="23">
                  <c:v>37346</c:v>
                </c:pt>
                <c:pt idx="24">
                  <c:v>37376</c:v>
                </c:pt>
                <c:pt idx="25">
                  <c:v>37407</c:v>
                </c:pt>
                <c:pt idx="26">
                  <c:v>37437</c:v>
                </c:pt>
                <c:pt idx="27">
                  <c:v>37468</c:v>
                </c:pt>
                <c:pt idx="28">
                  <c:v>37499</c:v>
                </c:pt>
                <c:pt idx="29">
                  <c:v>37529</c:v>
                </c:pt>
                <c:pt idx="30">
                  <c:v>37560</c:v>
                </c:pt>
                <c:pt idx="31">
                  <c:v>37590</c:v>
                </c:pt>
                <c:pt idx="32">
                  <c:v>37621</c:v>
                </c:pt>
                <c:pt idx="33">
                  <c:v>37652</c:v>
                </c:pt>
                <c:pt idx="34">
                  <c:v>37680</c:v>
                </c:pt>
                <c:pt idx="35">
                  <c:v>37711</c:v>
                </c:pt>
                <c:pt idx="36">
                  <c:v>37741</c:v>
                </c:pt>
                <c:pt idx="37">
                  <c:v>37772</c:v>
                </c:pt>
                <c:pt idx="38">
                  <c:v>37802</c:v>
                </c:pt>
                <c:pt idx="39">
                  <c:v>37833</c:v>
                </c:pt>
                <c:pt idx="40">
                  <c:v>37864</c:v>
                </c:pt>
                <c:pt idx="41">
                  <c:v>37894</c:v>
                </c:pt>
                <c:pt idx="42">
                  <c:v>37925</c:v>
                </c:pt>
                <c:pt idx="43">
                  <c:v>37955</c:v>
                </c:pt>
                <c:pt idx="44">
                  <c:v>37986</c:v>
                </c:pt>
                <c:pt idx="45">
                  <c:v>38017</c:v>
                </c:pt>
                <c:pt idx="46">
                  <c:v>38046</c:v>
                </c:pt>
                <c:pt idx="47">
                  <c:v>38077</c:v>
                </c:pt>
                <c:pt idx="48">
                  <c:v>38107</c:v>
                </c:pt>
                <c:pt idx="49">
                  <c:v>38138</c:v>
                </c:pt>
                <c:pt idx="50">
                  <c:v>38168</c:v>
                </c:pt>
                <c:pt idx="51">
                  <c:v>38199</c:v>
                </c:pt>
                <c:pt idx="52">
                  <c:v>38230</c:v>
                </c:pt>
                <c:pt idx="53">
                  <c:v>38260</c:v>
                </c:pt>
                <c:pt idx="54">
                  <c:v>38291</c:v>
                </c:pt>
                <c:pt idx="55">
                  <c:v>38321</c:v>
                </c:pt>
                <c:pt idx="56">
                  <c:v>38352</c:v>
                </c:pt>
                <c:pt idx="57">
                  <c:v>38383</c:v>
                </c:pt>
                <c:pt idx="58">
                  <c:v>38411</c:v>
                </c:pt>
                <c:pt idx="59">
                  <c:v>38442</c:v>
                </c:pt>
                <c:pt idx="60">
                  <c:v>38472</c:v>
                </c:pt>
                <c:pt idx="61">
                  <c:v>38503</c:v>
                </c:pt>
                <c:pt idx="62">
                  <c:v>38533</c:v>
                </c:pt>
                <c:pt idx="63">
                  <c:v>38564</c:v>
                </c:pt>
                <c:pt idx="64">
                  <c:v>38595</c:v>
                </c:pt>
                <c:pt idx="65">
                  <c:v>38625</c:v>
                </c:pt>
                <c:pt idx="66">
                  <c:v>38656</c:v>
                </c:pt>
                <c:pt idx="67">
                  <c:v>38686</c:v>
                </c:pt>
                <c:pt idx="68">
                  <c:v>38717</c:v>
                </c:pt>
                <c:pt idx="69">
                  <c:v>38748</c:v>
                </c:pt>
                <c:pt idx="70">
                  <c:v>38776</c:v>
                </c:pt>
                <c:pt idx="71">
                  <c:v>38807</c:v>
                </c:pt>
                <c:pt idx="72">
                  <c:v>38837</c:v>
                </c:pt>
                <c:pt idx="73">
                  <c:v>38868</c:v>
                </c:pt>
                <c:pt idx="74">
                  <c:v>38898</c:v>
                </c:pt>
                <c:pt idx="75">
                  <c:v>38929</c:v>
                </c:pt>
                <c:pt idx="76">
                  <c:v>38960</c:v>
                </c:pt>
                <c:pt idx="77">
                  <c:v>38990</c:v>
                </c:pt>
                <c:pt idx="78">
                  <c:v>39021</c:v>
                </c:pt>
                <c:pt idx="79">
                  <c:v>39051</c:v>
                </c:pt>
                <c:pt idx="80">
                  <c:v>39082</c:v>
                </c:pt>
                <c:pt idx="81">
                  <c:v>39113</c:v>
                </c:pt>
                <c:pt idx="82">
                  <c:v>39141</c:v>
                </c:pt>
                <c:pt idx="83">
                  <c:v>39172</c:v>
                </c:pt>
                <c:pt idx="84">
                  <c:v>39202</c:v>
                </c:pt>
                <c:pt idx="85">
                  <c:v>39233</c:v>
                </c:pt>
                <c:pt idx="86">
                  <c:v>39263</c:v>
                </c:pt>
                <c:pt idx="87">
                  <c:v>39294</c:v>
                </c:pt>
                <c:pt idx="88">
                  <c:v>39325</c:v>
                </c:pt>
                <c:pt idx="89">
                  <c:v>39355</c:v>
                </c:pt>
                <c:pt idx="90">
                  <c:v>39386</c:v>
                </c:pt>
                <c:pt idx="91">
                  <c:v>39416</c:v>
                </c:pt>
                <c:pt idx="92">
                  <c:v>39447</c:v>
                </c:pt>
                <c:pt idx="93">
                  <c:v>39478</c:v>
                </c:pt>
                <c:pt idx="94">
                  <c:v>39507</c:v>
                </c:pt>
                <c:pt idx="95">
                  <c:v>39538</c:v>
                </c:pt>
                <c:pt idx="96">
                  <c:v>39568</c:v>
                </c:pt>
                <c:pt idx="97">
                  <c:v>39599</c:v>
                </c:pt>
                <c:pt idx="98">
                  <c:v>39629</c:v>
                </c:pt>
                <c:pt idx="99">
                  <c:v>39660</c:v>
                </c:pt>
                <c:pt idx="100">
                  <c:v>39691</c:v>
                </c:pt>
                <c:pt idx="101">
                  <c:v>39721</c:v>
                </c:pt>
                <c:pt idx="102">
                  <c:v>39752</c:v>
                </c:pt>
                <c:pt idx="103">
                  <c:v>39782</c:v>
                </c:pt>
                <c:pt idx="104">
                  <c:v>39813</c:v>
                </c:pt>
                <c:pt idx="105">
                  <c:v>39844</c:v>
                </c:pt>
                <c:pt idx="106">
                  <c:v>39872</c:v>
                </c:pt>
                <c:pt idx="107">
                  <c:v>39903</c:v>
                </c:pt>
                <c:pt idx="108">
                  <c:v>39933</c:v>
                </c:pt>
                <c:pt idx="109">
                  <c:v>39964</c:v>
                </c:pt>
                <c:pt idx="110">
                  <c:v>39994</c:v>
                </c:pt>
                <c:pt idx="111">
                  <c:v>40025</c:v>
                </c:pt>
                <c:pt idx="112">
                  <c:v>40056</c:v>
                </c:pt>
                <c:pt idx="113">
                  <c:v>40086</c:v>
                </c:pt>
                <c:pt idx="114">
                  <c:v>40117</c:v>
                </c:pt>
                <c:pt idx="115">
                  <c:v>40147</c:v>
                </c:pt>
                <c:pt idx="116">
                  <c:v>40178</c:v>
                </c:pt>
                <c:pt idx="117">
                  <c:v>40209</c:v>
                </c:pt>
                <c:pt idx="118">
                  <c:v>40237</c:v>
                </c:pt>
                <c:pt idx="119">
                  <c:v>40268</c:v>
                </c:pt>
                <c:pt idx="120">
                  <c:v>40298</c:v>
                </c:pt>
                <c:pt idx="121">
                  <c:v>40329</c:v>
                </c:pt>
                <c:pt idx="122">
                  <c:v>40359</c:v>
                </c:pt>
                <c:pt idx="123">
                  <c:v>40390</c:v>
                </c:pt>
                <c:pt idx="124">
                  <c:v>40421</c:v>
                </c:pt>
                <c:pt idx="125">
                  <c:v>40451</c:v>
                </c:pt>
                <c:pt idx="126">
                  <c:v>40482</c:v>
                </c:pt>
                <c:pt idx="127">
                  <c:v>40512</c:v>
                </c:pt>
                <c:pt idx="128">
                  <c:v>40543</c:v>
                </c:pt>
                <c:pt idx="129">
                  <c:v>40574</c:v>
                </c:pt>
                <c:pt idx="130">
                  <c:v>40602</c:v>
                </c:pt>
                <c:pt idx="131">
                  <c:v>40633</c:v>
                </c:pt>
                <c:pt idx="132">
                  <c:v>40663</c:v>
                </c:pt>
                <c:pt idx="133">
                  <c:v>40694</c:v>
                </c:pt>
                <c:pt idx="134">
                  <c:v>40724</c:v>
                </c:pt>
                <c:pt idx="135">
                  <c:v>40755</c:v>
                </c:pt>
                <c:pt idx="136">
                  <c:v>40786</c:v>
                </c:pt>
                <c:pt idx="137">
                  <c:v>40816</c:v>
                </c:pt>
                <c:pt idx="138">
                  <c:v>40847</c:v>
                </c:pt>
                <c:pt idx="139">
                  <c:v>40877</c:v>
                </c:pt>
                <c:pt idx="140">
                  <c:v>40908</c:v>
                </c:pt>
                <c:pt idx="141">
                  <c:v>40939</c:v>
                </c:pt>
                <c:pt idx="142">
                  <c:v>40968</c:v>
                </c:pt>
                <c:pt idx="143">
                  <c:v>40999</c:v>
                </c:pt>
                <c:pt idx="144">
                  <c:v>41029</c:v>
                </c:pt>
                <c:pt idx="145">
                  <c:v>41060</c:v>
                </c:pt>
                <c:pt idx="146">
                  <c:v>41090</c:v>
                </c:pt>
                <c:pt idx="147">
                  <c:v>41121</c:v>
                </c:pt>
                <c:pt idx="148">
                  <c:v>41152</c:v>
                </c:pt>
                <c:pt idx="149">
                  <c:v>41182</c:v>
                </c:pt>
                <c:pt idx="150">
                  <c:v>41213</c:v>
                </c:pt>
                <c:pt idx="151">
                  <c:v>41243</c:v>
                </c:pt>
                <c:pt idx="152">
                  <c:v>41274</c:v>
                </c:pt>
                <c:pt idx="153">
                  <c:v>41305</c:v>
                </c:pt>
                <c:pt idx="154">
                  <c:v>41333</c:v>
                </c:pt>
                <c:pt idx="155">
                  <c:v>41364</c:v>
                </c:pt>
                <c:pt idx="156">
                  <c:v>41394</c:v>
                </c:pt>
                <c:pt idx="157">
                  <c:v>41425</c:v>
                </c:pt>
                <c:pt idx="158">
                  <c:v>41455</c:v>
                </c:pt>
                <c:pt idx="159">
                  <c:v>41486</c:v>
                </c:pt>
                <c:pt idx="160">
                  <c:v>41517</c:v>
                </c:pt>
                <c:pt idx="161">
                  <c:v>41547</c:v>
                </c:pt>
                <c:pt idx="162">
                  <c:v>41578</c:v>
                </c:pt>
                <c:pt idx="163">
                  <c:v>41608</c:v>
                </c:pt>
                <c:pt idx="164">
                  <c:v>41639</c:v>
                </c:pt>
                <c:pt idx="165">
                  <c:v>41670</c:v>
                </c:pt>
                <c:pt idx="166">
                  <c:v>41698</c:v>
                </c:pt>
                <c:pt idx="167">
                  <c:v>41729</c:v>
                </c:pt>
                <c:pt idx="168">
                  <c:v>41759</c:v>
                </c:pt>
                <c:pt idx="169">
                  <c:v>41790</c:v>
                </c:pt>
                <c:pt idx="170">
                  <c:v>41820</c:v>
                </c:pt>
                <c:pt idx="171">
                  <c:v>41851</c:v>
                </c:pt>
                <c:pt idx="172">
                  <c:v>41882</c:v>
                </c:pt>
                <c:pt idx="173">
                  <c:v>41912</c:v>
                </c:pt>
                <c:pt idx="174">
                  <c:v>41943</c:v>
                </c:pt>
                <c:pt idx="175">
                  <c:v>41973</c:v>
                </c:pt>
                <c:pt idx="176">
                  <c:v>42004</c:v>
                </c:pt>
                <c:pt idx="177">
                  <c:v>42035</c:v>
                </c:pt>
                <c:pt idx="178">
                  <c:v>42063</c:v>
                </c:pt>
                <c:pt idx="179">
                  <c:v>42094</c:v>
                </c:pt>
                <c:pt idx="180">
                  <c:v>42124</c:v>
                </c:pt>
                <c:pt idx="181">
                  <c:v>42155</c:v>
                </c:pt>
                <c:pt idx="182">
                  <c:v>42185</c:v>
                </c:pt>
                <c:pt idx="183">
                  <c:v>42216</c:v>
                </c:pt>
                <c:pt idx="184">
                  <c:v>42247</c:v>
                </c:pt>
                <c:pt idx="185">
                  <c:v>42277</c:v>
                </c:pt>
                <c:pt idx="186">
                  <c:v>42308</c:v>
                </c:pt>
                <c:pt idx="187">
                  <c:v>42338</c:v>
                </c:pt>
                <c:pt idx="188">
                  <c:v>42369</c:v>
                </c:pt>
                <c:pt idx="189">
                  <c:v>42400</c:v>
                </c:pt>
                <c:pt idx="190">
                  <c:v>42429</c:v>
                </c:pt>
                <c:pt idx="191">
                  <c:v>42460</c:v>
                </c:pt>
                <c:pt idx="192">
                  <c:v>42490</c:v>
                </c:pt>
                <c:pt idx="193">
                  <c:v>42521</c:v>
                </c:pt>
                <c:pt idx="194">
                  <c:v>42551</c:v>
                </c:pt>
                <c:pt idx="195">
                  <c:v>42582</c:v>
                </c:pt>
                <c:pt idx="196">
                  <c:v>42613</c:v>
                </c:pt>
                <c:pt idx="197">
                  <c:v>42643</c:v>
                </c:pt>
                <c:pt idx="198">
                  <c:v>42674</c:v>
                </c:pt>
                <c:pt idx="199">
                  <c:v>42704</c:v>
                </c:pt>
                <c:pt idx="200">
                  <c:v>42735</c:v>
                </c:pt>
                <c:pt idx="201">
                  <c:v>42766</c:v>
                </c:pt>
                <c:pt idx="202">
                  <c:v>42794</c:v>
                </c:pt>
                <c:pt idx="203">
                  <c:v>42825</c:v>
                </c:pt>
                <c:pt idx="204">
                  <c:v>42855</c:v>
                </c:pt>
                <c:pt idx="205">
                  <c:v>42886</c:v>
                </c:pt>
                <c:pt idx="206">
                  <c:v>42916</c:v>
                </c:pt>
                <c:pt idx="207">
                  <c:v>42947</c:v>
                </c:pt>
                <c:pt idx="208">
                  <c:v>42978</c:v>
                </c:pt>
                <c:pt idx="209">
                  <c:v>43008</c:v>
                </c:pt>
                <c:pt idx="210">
                  <c:v>43039</c:v>
                </c:pt>
                <c:pt idx="211">
                  <c:v>43069</c:v>
                </c:pt>
                <c:pt idx="212">
                  <c:v>43100</c:v>
                </c:pt>
                <c:pt idx="213">
                  <c:v>43131</c:v>
                </c:pt>
                <c:pt idx="214">
                  <c:v>43159</c:v>
                </c:pt>
                <c:pt idx="215">
                  <c:v>43190</c:v>
                </c:pt>
                <c:pt idx="216">
                  <c:v>43220</c:v>
                </c:pt>
                <c:pt idx="217">
                  <c:v>43251</c:v>
                </c:pt>
                <c:pt idx="218">
                  <c:v>43281</c:v>
                </c:pt>
                <c:pt idx="219">
                  <c:v>43312</c:v>
                </c:pt>
                <c:pt idx="220">
                  <c:v>43343</c:v>
                </c:pt>
                <c:pt idx="221">
                  <c:v>43373</c:v>
                </c:pt>
                <c:pt idx="222">
                  <c:v>43404</c:v>
                </c:pt>
                <c:pt idx="223">
                  <c:v>43434</c:v>
                </c:pt>
                <c:pt idx="224">
                  <c:v>43465</c:v>
                </c:pt>
                <c:pt idx="225">
                  <c:v>43496</c:v>
                </c:pt>
                <c:pt idx="226">
                  <c:v>43524</c:v>
                </c:pt>
                <c:pt idx="227">
                  <c:v>43555</c:v>
                </c:pt>
                <c:pt idx="228">
                  <c:v>43585</c:v>
                </c:pt>
                <c:pt idx="229">
                  <c:v>43616</c:v>
                </c:pt>
                <c:pt idx="230">
                  <c:v>43646</c:v>
                </c:pt>
                <c:pt idx="231">
                  <c:v>43677</c:v>
                </c:pt>
                <c:pt idx="232">
                  <c:v>43708</c:v>
                </c:pt>
                <c:pt idx="233">
                  <c:v>43738</c:v>
                </c:pt>
                <c:pt idx="234">
                  <c:v>43769</c:v>
                </c:pt>
                <c:pt idx="235">
                  <c:v>43799</c:v>
                </c:pt>
                <c:pt idx="236">
                  <c:v>43830</c:v>
                </c:pt>
                <c:pt idx="237">
                  <c:v>43861</c:v>
                </c:pt>
                <c:pt idx="238">
                  <c:v>43890</c:v>
                </c:pt>
                <c:pt idx="239">
                  <c:v>43921</c:v>
                </c:pt>
                <c:pt idx="240">
                  <c:v>43951</c:v>
                </c:pt>
                <c:pt idx="241">
                  <c:v>43982</c:v>
                </c:pt>
                <c:pt idx="242">
                  <c:v>44012</c:v>
                </c:pt>
                <c:pt idx="243">
                  <c:v>44043</c:v>
                </c:pt>
                <c:pt idx="244">
                  <c:v>44074</c:v>
                </c:pt>
                <c:pt idx="245">
                  <c:v>44104</c:v>
                </c:pt>
                <c:pt idx="246">
                  <c:v>44135</c:v>
                </c:pt>
                <c:pt idx="247">
                  <c:v>44165</c:v>
                </c:pt>
                <c:pt idx="248">
                  <c:v>44196</c:v>
                </c:pt>
                <c:pt idx="249">
                  <c:v>44227</c:v>
                </c:pt>
                <c:pt idx="250">
                  <c:v>44255</c:v>
                </c:pt>
                <c:pt idx="251">
                  <c:v>44286</c:v>
                </c:pt>
                <c:pt idx="252">
                  <c:v>44316</c:v>
                </c:pt>
                <c:pt idx="253">
                  <c:v>44347</c:v>
                </c:pt>
                <c:pt idx="254">
                  <c:v>44377</c:v>
                </c:pt>
                <c:pt idx="255">
                  <c:v>44408</c:v>
                </c:pt>
                <c:pt idx="256">
                  <c:v>44439</c:v>
                </c:pt>
                <c:pt idx="257">
                  <c:v>44469</c:v>
                </c:pt>
                <c:pt idx="258">
                  <c:v>44500</c:v>
                </c:pt>
                <c:pt idx="259">
                  <c:v>44530</c:v>
                </c:pt>
                <c:pt idx="260">
                  <c:v>44561</c:v>
                </c:pt>
                <c:pt idx="261">
                  <c:v>44592</c:v>
                </c:pt>
                <c:pt idx="262">
                  <c:v>44620</c:v>
                </c:pt>
                <c:pt idx="263">
                  <c:v>44651</c:v>
                </c:pt>
                <c:pt idx="264">
                  <c:v>44681</c:v>
                </c:pt>
                <c:pt idx="265">
                  <c:v>44712</c:v>
                </c:pt>
                <c:pt idx="266">
                  <c:v>44742</c:v>
                </c:pt>
                <c:pt idx="267">
                  <c:v>44773</c:v>
                </c:pt>
                <c:pt idx="268">
                  <c:v>44804</c:v>
                </c:pt>
                <c:pt idx="269">
                  <c:v>44834</c:v>
                </c:pt>
                <c:pt idx="270">
                  <c:v>44865</c:v>
                </c:pt>
                <c:pt idx="271">
                  <c:v>44895</c:v>
                </c:pt>
                <c:pt idx="272">
                  <c:v>44926</c:v>
                </c:pt>
                <c:pt idx="273">
                  <c:v>44957</c:v>
                </c:pt>
                <c:pt idx="274">
                  <c:v>44985</c:v>
                </c:pt>
                <c:pt idx="275">
                  <c:v>45016</c:v>
                </c:pt>
                <c:pt idx="276">
                  <c:v>45046</c:v>
                </c:pt>
                <c:pt idx="277">
                  <c:v>45077</c:v>
                </c:pt>
                <c:pt idx="278">
                  <c:v>45107</c:v>
                </c:pt>
                <c:pt idx="279">
                  <c:v>45138</c:v>
                </c:pt>
              </c:numCache>
            </c:numRef>
          </c:cat>
          <c:val>
            <c:numRef>
              <c:f>'Sheet1 (2)'!$F$2:$F$281</c:f>
              <c:numCache>
                <c:formatCode>General</c:formatCode>
                <c:ptCount val="280"/>
                <c:pt idx="0">
                  <c:v>3.7</c:v>
                </c:pt>
                <c:pt idx="1">
                  <c:v>3</c:v>
                </c:pt>
                <c:pt idx="2">
                  <c:v>2.4</c:v>
                </c:pt>
                <c:pt idx="3">
                  <c:v>2.8</c:v>
                </c:pt>
                <c:pt idx="4">
                  <c:v>2.5</c:v>
                </c:pt>
                <c:pt idx="5">
                  <c:v>2.2000000000000002</c:v>
                </c:pt>
                <c:pt idx="6">
                  <c:v>2</c:v>
                </c:pt>
                <c:pt idx="7">
                  <c:v>1.6</c:v>
                </c:pt>
                <c:pt idx="8">
                  <c:v>1.7</c:v>
                </c:pt>
                <c:pt idx="9">
                  <c:v>1.3</c:v>
                </c:pt>
                <c:pt idx="10">
                  <c:v>0.7</c:v>
                </c:pt>
                <c:pt idx="11">
                  <c:v>1.4</c:v>
                </c:pt>
                <c:pt idx="12">
                  <c:v>1.4</c:v>
                </c:pt>
                <c:pt idx="13">
                  <c:v>2.7</c:v>
                </c:pt>
                <c:pt idx="14">
                  <c:v>3.2</c:v>
                </c:pt>
                <c:pt idx="15">
                  <c:v>3.2</c:v>
                </c:pt>
                <c:pt idx="16">
                  <c:v>3.1</c:v>
                </c:pt>
                <c:pt idx="17">
                  <c:v>3.7</c:v>
                </c:pt>
                <c:pt idx="18">
                  <c:v>3.3</c:v>
                </c:pt>
                <c:pt idx="19">
                  <c:v>3.1</c:v>
                </c:pt>
                <c:pt idx="20">
                  <c:v>3.2</c:v>
                </c:pt>
                <c:pt idx="21">
                  <c:v>3.5</c:v>
                </c:pt>
                <c:pt idx="22">
                  <c:v>3.3</c:v>
                </c:pt>
                <c:pt idx="23">
                  <c:v>3.2</c:v>
                </c:pt>
                <c:pt idx="24">
                  <c:v>2.9</c:v>
                </c:pt>
                <c:pt idx="25">
                  <c:v>2.1</c:v>
                </c:pt>
                <c:pt idx="26">
                  <c:v>1</c:v>
                </c:pt>
                <c:pt idx="27">
                  <c:v>1</c:v>
                </c:pt>
                <c:pt idx="28">
                  <c:v>0.9</c:v>
                </c:pt>
                <c:pt idx="29">
                  <c:v>1.1000000000000001</c:v>
                </c:pt>
                <c:pt idx="30">
                  <c:v>1.7</c:v>
                </c:pt>
                <c:pt idx="31">
                  <c:v>1.6</c:v>
                </c:pt>
                <c:pt idx="32">
                  <c:v>1.5</c:v>
                </c:pt>
                <c:pt idx="33">
                  <c:v>1.5</c:v>
                </c:pt>
                <c:pt idx="34">
                  <c:v>2.1</c:v>
                </c:pt>
                <c:pt idx="35">
                  <c:v>2.2000000000000002</c:v>
                </c:pt>
                <c:pt idx="36">
                  <c:v>2.5</c:v>
                </c:pt>
                <c:pt idx="37">
                  <c:v>2.5</c:v>
                </c:pt>
                <c:pt idx="38">
                  <c:v>3.7</c:v>
                </c:pt>
                <c:pt idx="39">
                  <c:v>3.8</c:v>
                </c:pt>
                <c:pt idx="40">
                  <c:v>3.4</c:v>
                </c:pt>
                <c:pt idx="41">
                  <c:v>3.1</c:v>
                </c:pt>
                <c:pt idx="42">
                  <c:v>3.3</c:v>
                </c:pt>
                <c:pt idx="43">
                  <c:v>3.6</c:v>
                </c:pt>
                <c:pt idx="44">
                  <c:v>3.6</c:v>
                </c:pt>
                <c:pt idx="45">
                  <c:v>3.9</c:v>
                </c:pt>
                <c:pt idx="46">
                  <c:v>4.3</c:v>
                </c:pt>
                <c:pt idx="47">
                  <c:v>4.8</c:v>
                </c:pt>
                <c:pt idx="48">
                  <c:v>5.0999999999999996</c:v>
                </c:pt>
                <c:pt idx="49">
                  <c:v>6.2</c:v>
                </c:pt>
                <c:pt idx="50">
                  <c:v>6.1</c:v>
                </c:pt>
                <c:pt idx="51">
                  <c:v>6.6</c:v>
                </c:pt>
                <c:pt idx="52">
                  <c:v>7.7</c:v>
                </c:pt>
                <c:pt idx="53">
                  <c:v>7.7</c:v>
                </c:pt>
                <c:pt idx="54">
                  <c:v>7.2</c:v>
                </c:pt>
                <c:pt idx="55">
                  <c:v>7.2</c:v>
                </c:pt>
                <c:pt idx="56">
                  <c:v>7.3</c:v>
                </c:pt>
                <c:pt idx="57">
                  <c:v>6.7</c:v>
                </c:pt>
                <c:pt idx="58">
                  <c:v>7</c:v>
                </c:pt>
                <c:pt idx="59">
                  <c:v>6.5</c:v>
                </c:pt>
                <c:pt idx="60">
                  <c:v>7.1</c:v>
                </c:pt>
                <c:pt idx="61">
                  <c:v>6.5</c:v>
                </c:pt>
                <c:pt idx="62">
                  <c:v>6.5</c:v>
                </c:pt>
                <c:pt idx="63">
                  <c:v>6.3</c:v>
                </c:pt>
                <c:pt idx="64">
                  <c:v>6.3</c:v>
                </c:pt>
                <c:pt idx="65">
                  <c:v>7.4</c:v>
                </c:pt>
                <c:pt idx="66">
                  <c:v>7.7</c:v>
                </c:pt>
                <c:pt idx="67">
                  <c:v>7.5</c:v>
                </c:pt>
                <c:pt idx="68">
                  <c:v>7.1</c:v>
                </c:pt>
                <c:pt idx="69">
                  <c:v>7.5</c:v>
                </c:pt>
                <c:pt idx="70">
                  <c:v>7</c:v>
                </c:pt>
                <c:pt idx="71">
                  <c:v>6.6</c:v>
                </c:pt>
                <c:pt idx="72">
                  <c:v>6.1</c:v>
                </c:pt>
                <c:pt idx="73">
                  <c:v>7.1</c:v>
                </c:pt>
                <c:pt idx="74">
                  <c:v>6.3</c:v>
                </c:pt>
                <c:pt idx="75">
                  <c:v>7</c:v>
                </c:pt>
                <c:pt idx="76">
                  <c:v>6.8</c:v>
                </c:pt>
                <c:pt idx="77">
                  <c:v>5.9</c:v>
                </c:pt>
                <c:pt idx="78">
                  <c:v>5.6</c:v>
                </c:pt>
                <c:pt idx="79">
                  <c:v>6.3</c:v>
                </c:pt>
                <c:pt idx="80">
                  <c:v>6.7</c:v>
                </c:pt>
                <c:pt idx="81">
                  <c:v>7.1</c:v>
                </c:pt>
                <c:pt idx="82">
                  <c:v>7.2</c:v>
                </c:pt>
                <c:pt idx="83">
                  <c:v>8.5</c:v>
                </c:pt>
                <c:pt idx="84">
                  <c:v>8.8000000000000007</c:v>
                </c:pt>
                <c:pt idx="85">
                  <c:v>7.8</c:v>
                </c:pt>
                <c:pt idx="86">
                  <c:v>8.9</c:v>
                </c:pt>
                <c:pt idx="87">
                  <c:v>9.5</c:v>
                </c:pt>
                <c:pt idx="88">
                  <c:v>10.199999999999999</c:v>
                </c:pt>
                <c:pt idx="89">
                  <c:v>11.5</c:v>
                </c:pt>
                <c:pt idx="90">
                  <c:v>13.2</c:v>
                </c:pt>
                <c:pt idx="91">
                  <c:v>13.7</c:v>
                </c:pt>
                <c:pt idx="92">
                  <c:v>14</c:v>
                </c:pt>
                <c:pt idx="93">
                  <c:v>15.6</c:v>
                </c:pt>
                <c:pt idx="94">
                  <c:v>16.5</c:v>
                </c:pt>
                <c:pt idx="95">
                  <c:v>16.600000000000001</c:v>
                </c:pt>
                <c:pt idx="96">
                  <c:v>17.399999999999999</c:v>
                </c:pt>
                <c:pt idx="97">
                  <c:v>17.7</c:v>
                </c:pt>
                <c:pt idx="98">
                  <c:v>17.5</c:v>
                </c:pt>
                <c:pt idx="99">
                  <c:v>16.5</c:v>
                </c:pt>
                <c:pt idx="100">
                  <c:v>15.6</c:v>
                </c:pt>
                <c:pt idx="101">
                  <c:v>14.7</c:v>
                </c:pt>
                <c:pt idx="102">
                  <c:v>13.7</c:v>
                </c:pt>
                <c:pt idx="103">
                  <c:v>11.6</c:v>
                </c:pt>
                <c:pt idx="104">
                  <c:v>10.4</c:v>
                </c:pt>
                <c:pt idx="105">
                  <c:v>9.6999999999999993</c:v>
                </c:pt>
                <c:pt idx="106">
                  <c:v>9.4</c:v>
                </c:pt>
                <c:pt idx="107">
                  <c:v>7.9</c:v>
                </c:pt>
                <c:pt idx="108">
                  <c:v>5.9</c:v>
                </c:pt>
                <c:pt idx="109">
                  <c:v>4.4000000000000004</c:v>
                </c:pt>
                <c:pt idx="110">
                  <c:v>3.1</c:v>
                </c:pt>
                <c:pt idx="111">
                  <c:v>2.1</c:v>
                </c:pt>
                <c:pt idx="112">
                  <c:v>1.5</c:v>
                </c:pt>
                <c:pt idx="113">
                  <c:v>0.1</c:v>
                </c:pt>
                <c:pt idx="114">
                  <c:v>-1.2</c:v>
                </c:pt>
                <c:pt idx="115">
                  <c:v>-1.4</c:v>
                </c:pt>
                <c:pt idx="116">
                  <c:v>-1.4</c:v>
                </c:pt>
                <c:pt idx="117">
                  <c:v>-3.3</c:v>
                </c:pt>
                <c:pt idx="118">
                  <c:v>-4.3</c:v>
                </c:pt>
                <c:pt idx="119">
                  <c:v>-4</c:v>
                </c:pt>
                <c:pt idx="120">
                  <c:v>-2.8</c:v>
                </c:pt>
                <c:pt idx="121">
                  <c:v>-2.4</c:v>
                </c:pt>
                <c:pt idx="122">
                  <c:v>-1.6</c:v>
                </c:pt>
                <c:pt idx="123">
                  <c:v>-0.7</c:v>
                </c:pt>
                <c:pt idx="124">
                  <c:v>-0.4</c:v>
                </c:pt>
                <c:pt idx="125">
                  <c:v>0.3</c:v>
                </c:pt>
                <c:pt idx="126">
                  <c:v>0.9</c:v>
                </c:pt>
                <c:pt idx="127">
                  <c:v>1.7</c:v>
                </c:pt>
                <c:pt idx="128">
                  <c:v>2.4</c:v>
                </c:pt>
                <c:pt idx="129">
                  <c:v>3.5</c:v>
                </c:pt>
                <c:pt idx="130">
                  <c:v>3.8</c:v>
                </c:pt>
                <c:pt idx="131">
                  <c:v>4.0999999999999996</c:v>
                </c:pt>
                <c:pt idx="132">
                  <c:v>4.3</c:v>
                </c:pt>
                <c:pt idx="133">
                  <c:v>4.8</c:v>
                </c:pt>
                <c:pt idx="134">
                  <c:v>4.7</c:v>
                </c:pt>
                <c:pt idx="135">
                  <c:v>4.2</c:v>
                </c:pt>
                <c:pt idx="136">
                  <c:v>4.5999999999999996</c:v>
                </c:pt>
                <c:pt idx="137">
                  <c:v>4.5</c:v>
                </c:pt>
                <c:pt idx="138">
                  <c:v>4.3</c:v>
                </c:pt>
                <c:pt idx="139">
                  <c:v>4</c:v>
                </c:pt>
                <c:pt idx="140">
                  <c:v>3.9</c:v>
                </c:pt>
                <c:pt idx="141">
                  <c:v>3.4</c:v>
                </c:pt>
                <c:pt idx="142">
                  <c:v>3.3</c:v>
                </c:pt>
                <c:pt idx="143">
                  <c:v>3.2</c:v>
                </c:pt>
                <c:pt idx="144">
                  <c:v>2.8</c:v>
                </c:pt>
                <c:pt idx="145">
                  <c:v>2.2999999999999998</c:v>
                </c:pt>
                <c:pt idx="146">
                  <c:v>2.1</c:v>
                </c:pt>
                <c:pt idx="147">
                  <c:v>1.9</c:v>
                </c:pt>
                <c:pt idx="148">
                  <c:v>1.9</c:v>
                </c:pt>
                <c:pt idx="149">
                  <c:v>1.9</c:v>
                </c:pt>
                <c:pt idx="150">
                  <c:v>1.6</c:v>
                </c:pt>
                <c:pt idx="151">
                  <c:v>1.5</c:v>
                </c:pt>
                <c:pt idx="152">
                  <c:v>1.6</c:v>
                </c:pt>
                <c:pt idx="153">
                  <c:v>0.6</c:v>
                </c:pt>
                <c:pt idx="154">
                  <c:v>0.3</c:v>
                </c:pt>
                <c:pt idx="155">
                  <c:v>0.3</c:v>
                </c:pt>
                <c:pt idx="156">
                  <c:v>-0.4</c:v>
                </c:pt>
                <c:pt idx="157">
                  <c:v>-0.2</c:v>
                </c:pt>
                <c:pt idx="158">
                  <c:v>0.2</c:v>
                </c:pt>
                <c:pt idx="159">
                  <c:v>0.5</c:v>
                </c:pt>
                <c:pt idx="160">
                  <c:v>-0.1</c:v>
                </c:pt>
                <c:pt idx="161">
                  <c:v>-0.4</c:v>
                </c:pt>
                <c:pt idx="162">
                  <c:v>0</c:v>
                </c:pt>
                <c:pt idx="163">
                  <c:v>-0.3</c:v>
                </c:pt>
                <c:pt idx="164">
                  <c:v>-0.4</c:v>
                </c:pt>
                <c:pt idx="165">
                  <c:v>0.5</c:v>
                </c:pt>
                <c:pt idx="166">
                  <c:v>0.5</c:v>
                </c:pt>
                <c:pt idx="167">
                  <c:v>0.3</c:v>
                </c:pt>
                <c:pt idx="168">
                  <c:v>0.8</c:v>
                </c:pt>
                <c:pt idx="169">
                  <c:v>0.8</c:v>
                </c:pt>
                <c:pt idx="170">
                  <c:v>0.8</c:v>
                </c:pt>
                <c:pt idx="171">
                  <c:v>0.6</c:v>
                </c:pt>
                <c:pt idx="172">
                  <c:v>0.8</c:v>
                </c:pt>
                <c:pt idx="173">
                  <c:v>1.2</c:v>
                </c:pt>
                <c:pt idx="174">
                  <c:v>0.7</c:v>
                </c:pt>
                <c:pt idx="175">
                  <c:v>0.9</c:v>
                </c:pt>
                <c:pt idx="176">
                  <c:v>0.3</c:v>
                </c:pt>
                <c:pt idx="177">
                  <c:v>-0.3</c:v>
                </c:pt>
                <c:pt idx="178">
                  <c:v>0</c:v>
                </c:pt>
                <c:pt idx="179">
                  <c:v>0.5</c:v>
                </c:pt>
                <c:pt idx="180">
                  <c:v>0.6</c:v>
                </c:pt>
                <c:pt idx="181">
                  <c:v>1.2</c:v>
                </c:pt>
                <c:pt idx="182">
                  <c:v>0.7</c:v>
                </c:pt>
                <c:pt idx="183">
                  <c:v>-0.2</c:v>
                </c:pt>
                <c:pt idx="184">
                  <c:v>0.2</c:v>
                </c:pt>
                <c:pt idx="185">
                  <c:v>-0.4</c:v>
                </c:pt>
                <c:pt idx="186">
                  <c:v>-0.1</c:v>
                </c:pt>
                <c:pt idx="187">
                  <c:v>0</c:v>
                </c:pt>
                <c:pt idx="188">
                  <c:v>0.4</c:v>
                </c:pt>
                <c:pt idx="189">
                  <c:v>-0.3</c:v>
                </c:pt>
                <c:pt idx="190">
                  <c:v>-0.6</c:v>
                </c:pt>
                <c:pt idx="191">
                  <c:v>-0.6</c:v>
                </c:pt>
                <c:pt idx="192">
                  <c:v>-0.7</c:v>
                </c:pt>
                <c:pt idx="193">
                  <c:v>-0.8</c:v>
                </c:pt>
                <c:pt idx="194">
                  <c:v>-0.6</c:v>
                </c:pt>
                <c:pt idx="195">
                  <c:v>0.1</c:v>
                </c:pt>
                <c:pt idx="196">
                  <c:v>-0.1</c:v>
                </c:pt>
                <c:pt idx="197">
                  <c:v>0.5</c:v>
                </c:pt>
                <c:pt idx="198">
                  <c:v>1.1000000000000001</c:v>
                </c:pt>
                <c:pt idx="199">
                  <c:v>1.2</c:v>
                </c:pt>
                <c:pt idx="200">
                  <c:v>2.1</c:v>
                </c:pt>
                <c:pt idx="201">
                  <c:v>2.9</c:v>
                </c:pt>
                <c:pt idx="202">
                  <c:v>3.2</c:v>
                </c:pt>
                <c:pt idx="203">
                  <c:v>3.3</c:v>
                </c:pt>
                <c:pt idx="204">
                  <c:v>3.3</c:v>
                </c:pt>
                <c:pt idx="205">
                  <c:v>2.7</c:v>
                </c:pt>
                <c:pt idx="206">
                  <c:v>3.1</c:v>
                </c:pt>
                <c:pt idx="207">
                  <c:v>2.6</c:v>
                </c:pt>
                <c:pt idx="208">
                  <c:v>3.2</c:v>
                </c:pt>
                <c:pt idx="209">
                  <c:v>3</c:v>
                </c:pt>
                <c:pt idx="210">
                  <c:v>2.7</c:v>
                </c:pt>
                <c:pt idx="211">
                  <c:v>2.7</c:v>
                </c:pt>
                <c:pt idx="212">
                  <c:v>2.2000000000000002</c:v>
                </c:pt>
                <c:pt idx="213">
                  <c:v>2</c:v>
                </c:pt>
                <c:pt idx="214">
                  <c:v>1.8</c:v>
                </c:pt>
                <c:pt idx="215">
                  <c:v>2.2999999999999998</c:v>
                </c:pt>
                <c:pt idx="216">
                  <c:v>2.1</c:v>
                </c:pt>
                <c:pt idx="217">
                  <c:v>2.4</c:v>
                </c:pt>
                <c:pt idx="218">
                  <c:v>2.7</c:v>
                </c:pt>
                <c:pt idx="219">
                  <c:v>2.7</c:v>
                </c:pt>
                <c:pt idx="220">
                  <c:v>2.8</c:v>
                </c:pt>
                <c:pt idx="221">
                  <c:v>3.3</c:v>
                </c:pt>
                <c:pt idx="222">
                  <c:v>3.2</c:v>
                </c:pt>
                <c:pt idx="223">
                  <c:v>2.9</c:v>
                </c:pt>
                <c:pt idx="224">
                  <c:v>2.5</c:v>
                </c:pt>
                <c:pt idx="225">
                  <c:v>2.9</c:v>
                </c:pt>
                <c:pt idx="226">
                  <c:v>2.8</c:v>
                </c:pt>
                <c:pt idx="227">
                  <c:v>2.7</c:v>
                </c:pt>
                <c:pt idx="228">
                  <c:v>3.3</c:v>
                </c:pt>
                <c:pt idx="229">
                  <c:v>3.5</c:v>
                </c:pt>
                <c:pt idx="230">
                  <c:v>3.1</c:v>
                </c:pt>
                <c:pt idx="231">
                  <c:v>3</c:v>
                </c:pt>
                <c:pt idx="232">
                  <c:v>3.1</c:v>
                </c:pt>
                <c:pt idx="233">
                  <c:v>2.2999999999999998</c:v>
                </c:pt>
                <c:pt idx="234">
                  <c:v>2.2000000000000002</c:v>
                </c:pt>
                <c:pt idx="235">
                  <c:v>2</c:v>
                </c:pt>
                <c:pt idx="236">
                  <c:v>2.1</c:v>
                </c:pt>
                <c:pt idx="237">
                  <c:v>2.2000000000000002</c:v>
                </c:pt>
                <c:pt idx="238">
                  <c:v>2.2999999999999998</c:v>
                </c:pt>
                <c:pt idx="239">
                  <c:v>1.4</c:v>
                </c:pt>
                <c:pt idx="240">
                  <c:v>-0.1</c:v>
                </c:pt>
                <c:pt idx="241">
                  <c:v>-0.9</c:v>
                </c:pt>
                <c:pt idx="242">
                  <c:v>-1.1000000000000001</c:v>
                </c:pt>
                <c:pt idx="243">
                  <c:v>0.1</c:v>
                </c:pt>
                <c:pt idx="244">
                  <c:v>-0.5</c:v>
                </c:pt>
                <c:pt idx="245">
                  <c:v>-0.4</c:v>
                </c:pt>
                <c:pt idx="246">
                  <c:v>-0.7</c:v>
                </c:pt>
                <c:pt idx="247">
                  <c:v>-0.7</c:v>
                </c:pt>
                <c:pt idx="248">
                  <c:v>-0.5</c:v>
                </c:pt>
                <c:pt idx="249">
                  <c:v>-0.5</c:v>
                </c:pt>
                <c:pt idx="250">
                  <c:v>-0.2</c:v>
                </c:pt>
                <c:pt idx="251">
                  <c:v>0.3</c:v>
                </c:pt>
                <c:pt idx="252">
                  <c:v>1.7</c:v>
                </c:pt>
                <c:pt idx="253">
                  <c:v>2.6</c:v>
                </c:pt>
                <c:pt idx="254">
                  <c:v>2.7</c:v>
                </c:pt>
                <c:pt idx="255">
                  <c:v>2.8</c:v>
                </c:pt>
                <c:pt idx="256">
                  <c:v>3.6</c:v>
                </c:pt>
                <c:pt idx="257">
                  <c:v>4.7</c:v>
                </c:pt>
                <c:pt idx="258">
                  <c:v>6</c:v>
                </c:pt>
                <c:pt idx="259">
                  <c:v>7.4</c:v>
                </c:pt>
                <c:pt idx="260">
                  <c:v>7.9</c:v>
                </c:pt>
                <c:pt idx="261">
                  <c:v>7.5</c:v>
                </c:pt>
                <c:pt idx="262">
                  <c:v>8.8000000000000007</c:v>
                </c:pt>
                <c:pt idx="263">
                  <c:v>11.5</c:v>
                </c:pt>
                <c:pt idx="264">
                  <c:v>13.1</c:v>
                </c:pt>
                <c:pt idx="265">
                  <c:v>16.8</c:v>
                </c:pt>
                <c:pt idx="266">
                  <c:v>19.2</c:v>
                </c:pt>
                <c:pt idx="267">
                  <c:v>21.3</c:v>
                </c:pt>
                <c:pt idx="268">
                  <c:v>21.4</c:v>
                </c:pt>
                <c:pt idx="269">
                  <c:v>22</c:v>
                </c:pt>
                <c:pt idx="270">
                  <c:v>21.7</c:v>
                </c:pt>
                <c:pt idx="271">
                  <c:v>21.7</c:v>
                </c:pt>
                <c:pt idx="272">
                  <c:v>20.7</c:v>
                </c:pt>
                <c:pt idx="273">
                  <c:v>21.4</c:v>
                </c:pt>
                <c:pt idx="274">
                  <c:v>20.100000000000001</c:v>
                </c:pt>
                <c:pt idx="275">
                  <c:v>17.2</c:v>
                </c:pt>
                <c:pt idx="276">
                  <c:v>15</c:v>
                </c:pt>
                <c:pt idx="277">
                  <c:v>12.3</c:v>
                </c:pt>
                <c:pt idx="278">
                  <c:v>8.1</c:v>
                </c:pt>
                <c:pt idx="279">
                  <c:v>6.6</c:v>
                </c:pt>
              </c:numCache>
            </c:numRef>
          </c:val>
          <c:smooth val="0"/>
          <c:extLst>
            <c:ext xmlns:c16="http://schemas.microsoft.com/office/drawing/2014/chart" uri="{C3380CC4-5D6E-409C-BE32-E72D297353CC}">
              <c16:uniqueId val="{00000000-9483-429C-85F4-6100614F5394}"/>
            </c:ext>
          </c:extLst>
        </c:ser>
        <c:ser>
          <c:idx val="7"/>
          <c:order val="7"/>
          <c:tx>
            <c:strRef>
              <c:f>'Sheet1 (2)'!$I$1</c:f>
              <c:strCache>
                <c:ptCount val="1"/>
                <c:pt idx="0">
                  <c:v>Centrālo banku mērķis</c:v>
                </c:pt>
              </c:strCache>
            </c:strRef>
          </c:tx>
          <c:spPr>
            <a:ln w="12700" cap="rnd">
              <a:solidFill>
                <a:srgbClr val="FF6B6B"/>
              </a:solidFill>
              <a:prstDash val="solid"/>
              <a:round/>
            </a:ln>
            <a:effectLst/>
          </c:spPr>
          <c:marker>
            <c:symbol val="none"/>
          </c:marker>
          <c:cat>
            <c:numRef>
              <c:f>'Sheet1 (2)'!$A$2:$A$281</c:f>
              <c:numCache>
                <c:formatCode>m/d/yyyy</c:formatCode>
                <c:ptCount val="280"/>
                <c:pt idx="0">
                  <c:v>36646</c:v>
                </c:pt>
                <c:pt idx="1">
                  <c:v>36677</c:v>
                </c:pt>
                <c:pt idx="2">
                  <c:v>36707</c:v>
                </c:pt>
                <c:pt idx="3">
                  <c:v>36738</c:v>
                </c:pt>
                <c:pt idx="4">
                  <c:v>36769</c:v>
                </c:pt>
                <c:pt idx="5">
                  <c:v>36799</c:v>
                </c:pt>
                <c:pt idx="6">
                  <c:v>36830</c:v>
                </c:pt>
                <c:pt idx="7">
                  <c:v>36860</c:v>
                </c:pt>
                <c:pt idx="8">
                  <c:v>36891</c:v>
                </c:pt>
                <c:pt idx="9">
                  <c:v>36922</c:v>
                </c:pt>
                <c:pt idx="10">
                  <c:v>36950</c:v>
                </c:pt>
                <c:pt idx="11">
                  <c:v>36981</c:v>
                </c:pt>
                <c:pt idx="12">
                  <c:v>37011</c:v>
                </c:pt>
                <c:pt idx="13">
                  <c:v>37042</c:v>
                </c:pt>
                <c:pt idx="14">
                  <c:v>37072</c:v>
                </c:pt>
                <c:pt idx="15">
                  <c:v>37103</c:v>
                </c:pt>
                <c:pt idx="16">
                  <c:v>37134</c:v>
                </c:pt>
                <c:pt idx="17">
                  <c:v>37164</c:v>
                </c:pt>
                <c:pt idx="18">
                  <c:v>37195</c:v>
                </c:pt>
                <c:pt idx="19">
                  <c:v>37225</c:v>
                </c:pt>
                <c:pt idx="20">
                  <c:v>37256</c:v>
                </c:pt>
                <c:pt idx="21">
                  <c:v>37287</c:v>
                </c:pt>
                <c:pt idx="22">
                  <c:v>37315</c:v>
                </c:pt>
                <c:pt idx="23">
                  <c:v>37346</c:v>
                </c:pt>
                <c:pt idx="24">
                  <c:v>37376</c:v>
                </c:pt>
                <c:pt idx="25">
                  <c:v>37407</c:v>
                </c:pt>
                <c:pt idx="26">
                  <c:v>37437</c:v>
                </c:pt>
                <c:pt idx="27">
                  <c:v>37468</c:v>
                </c:pt>
                <c:pt idx="28">
                  <c:v>37499</c:v>
                </c:pt>
                <c:pt idx="29">
                  <c:v>37529</c:v>
                </c:pt>
                <c:pt idx="30">
                  <c:v>37560</c:v>
                </c:pt>
                <c:pt idx="31">
                  <c:v>37590</c:v>
                </c:pt>
                <c:pt idx="32">
                  <c:v>37621</c:v>
                </c:pt>
                <c:pt idx="33">
                  <c:v>37652</c:v>
                </c:pt>
                <c:pt idx="34">
                  <c:v>37680</c:v>
                </c:pt>
                <c:pt idx="35">
                  <c:v>37711</c:v>
                </c:pt>
                <c:pt idx="36">
                  <c:v>37741</c:v>
                </c:pt>
                <c:pt idx="37">
                  <c:v>37772</c:v>
                </c:pt>
                <c:pt idx="38">
                  <c:v>37802</c:v>
                </c:pt>
                <c:pt idx="39">
                  <c:v>37833</c:v>
                </c:pt>
                <c:pt idx="40">
                  <c:v>37864</c:v>
                </c:pt>
                <c:pt idx="41">
                  <c:v>37894</c:v>
                </c:pt>
                <c:pt idx="42">
                  <c:v>37925</c:v>
                </c:pt>
                <c:pt idx="43">
                  <c:v>37955</c:v>
                </c:pt>
                <c:pt idx="44">
                  <c:v>37986</c:v>
                </c:pt>
                <c:pt idx="45">
                  <c:v>38017</c:v>
                </c:pt>
                <c:pt idx="46">
                  <c:v>38046</c:v>
                </c:pt>
                <c:pt idx="47">
                  <c:v>38077</c:v>
                </c:pt>
                <c:pt idx="48">
                  <c:v>38107</c:v>
                </c:pt>
                <c:pt idx="49">
                  <c:v>38138</c:v>
                </c:pt>
                <c:pt idx="50">
                  <c:v>38168</c:v>
                </c:pt>
                <c:pt idx="51">
                  <c:v>38199</c:v>
                </c:pt>
                <c:pt idx="52">
                  <c:v>38230</c:v>
                </c:pt>
                <c:pt idx="53">
                  <c:v>38260</c:v>
                </c:pt>
                <c:pt idx="54">
                  <c:v>38291</c:v>
                </c:pt>
                <c:pt idx="55">
                  <c:v>38321</c:v>
                </c:pt>
                <c:pt idx="56">
                  <c:v>38352</c:v>
                </c:pt>
                <c:pt idx="57">
                  <c:v>38383</c:v>
                </c:pt>
                <c:pt idx="58">
                  <c:v>38411</c:v>
                </c:pt>
                <c:pt idx="59">
                  <c:v>38442</c:v>
                </c:pt>
                <c:pt idx="60">
                  <c:v>38472</c:v>
                </c:pt>
                <c:pt idx="61">
                  <c:v>38503</c:v>
                </c:pt>
                <c:pt idx="62">
                  <c:v>38533</c:v>
                </c:pt>
                <c:pt idx="63">
                  <c:v>38564</c:v>
                </c:pt>
                <c:pt idx="64">
                  <c:v>38595</c:v>
                </c:pt>
                <c:pt idx="65">
                  <c:v>38625</c:v>
                </c:pt>
                <c:pt idx="66">
                  <c:v>38656</c:v>
                </c:pt>
                <c:pt idx="67">
                  <c:v>38686</c:v>
                </c:pt>
                <c:pt idx="68">
                  <c:v>38717</c:v>
                </c:pt>
                <c:pt idx="69">
                  <c:v>38748</c:v>
                </c:pt>
                <c:pt idx="70">
                  <c:v>38776</c:v>
                </c:pt>
                <c:pt idx="71">
                  <c:v>38807</c:v>
                </c:pt>
                <c:pt idx="72">
                  <c:v>38837</c:v>
                </c:pt>
                <c:pt idx="73">
                  <c:v>38868</c:v>
                </c:pt>
                <c:pt idx="74">
                  <c:v>38898</c:v>
                </c:pt>
                <c:pt idx="75">
                  <c:v>38929</c:v>
                </c:pt>
                <c:pt idx="76">
                  <c:v>38960</c:v>
                </c:pt>
                <c:pt idx="77">
                  <c:v>38990</c:v>
                </c:pt>
                <c:pt idx="78">
                  <c:v>39021</c:v>
                </c:pt>
                <c:pt idx="79">
                  <c:v>39051</c:v>
                </c:pt>
                <c:pt idx="80">
                  <c:v>39082</c:v>
                </c:pt>
                <c:pt idx="81">
                  <c:v>39113</c:v>
                </c:pt>
                <c:pt idx="82">
                  <c:v>39141</c:v>
                </c:pt>
                <c:pt idx="83">
                  <c:v>39172</c:v>
                </c:pt>
                <c:pt idx="84">
                  <c:v>39202</c:v>
                </c:pt>
                <c:pt idx="85">
                  <c:v>39233</c:v>
                </c:pt>
                <c:pt idx="86">
                  <c:v>39263</c:v>
                </c:pt>
                <c:pt idx="87">
                  <c:v>39294</c:v>
                </c:pt>
                <c:pt idx="88">
                  <c:v>39325</c:v>
                </c:pt>
                <c:pt idx="89">
                  <c:v>39355</c:v>
                </c:pt>
                <c:pt idx="90">
                  <c:v>39386</c:v>
                </c:pt>
                <c:pt idx="91">
                  <c:v>39416</c:v>
                </c:pt>
                <c:pt idx="92">
                  <c:v>39447</c:v>
                </c:pt>
                <c:pt idx="93">
                  <c:v>39478</c:v>
                </c:pt>
                <c:pt idx="94">
                  <c:v>39507</c:v>
                </c:pt>
                <c:pt idx="95">
                  <c:v>39538</c:v>
                </c:pt>
                <c:pt idx="96">
                  <c:v>39568</c:v>
                </c:pt>
                <c:pt idx="97">
                  <c:v>39599</c:v>
                </c:pt>
                <c:pt idx="98">
                  <c:v>39629</c:v>
                </c:pt>
                <c:pt idx="99">
                  <c:v>39660</c:v>
                </c:pt>
                <c:pt idx="100">
                  <c:v>39691</c:v>
                </c:pt>
                <c:pt idx="101">
                  <c:v>39721</c:v>
                </c:pt>
                <c:pt idx="102">
                  <c:v>39752</c:v>
                </c:pt>
                <c:pt idx="103">
                  <c:v>39782</c:v>
                </c:pt>
                <c:pt idx="104">
                  <c:v>39813</c:v>
                </c:pt>
                <c:pt idx="105">
                  <c:v>39844</c:v>
                </c:pt>
                <c:pt idx="106">
                  <c:v>39872</c:v>
                </c:pt>
                <c:pt idx="107">
                  <c:v>39903</c:v>
                </c:pt>
                <c:pt idx="108">
                  <c:v>39933</c:v>
                </c:pt>
                <c:pt idx="109">
                  <c:v>39964</c:v>
                </c:pt>
                <c:pt idx="110">
                  <c:v>39994</c:v>
                </c:pt>
                <c:pt idx="111">
                  <c:v>40025</c:v>
                </c:pt>
                <c:pt idx="112">
                  <c:v>40056</c:v>
                </c:pt>
                <c:pt idx="113">
                  <c:v>40086</c:v>
                </c:pt>
                <c:pt idx="114">
                  <c:v>40117</c:v>
                </c:pt>
                <c:pt idx="115">
                  <c:v>40147</c:v>
                </c:pt>
                <c:pt idx="116">
                  <c:v>40178</c:v>
                </c:pt>
                <c:pt idx="117">
                  <c:v>40209</c:v>
                </c:pt>
                <c:pt idx="118">
                  <c:v>40237</c:v>
                </c:pt>
                <c:pt idx="119">
                  <c:v>40268</c:v>
                </c:pt>
                <c:pt idx="120">
                  <c:v>40298</c:v>
                </c:pt>
                <c:pt idx="121">
                  <c:v>40329</c:v>
                </c:pt>
                <c:pt idx="122">
                  <c:v>40359</c:v>
                </c:pt>
                <c:pt idx="123">
                  <c:v>40390</c:v>
                </c:pt>
                <c:pt idx="124">
                  <c:v>40421</c:v>
                </c:pt>
                <c:pt idx="125">
                  <c:v>40451</c:v>
                </c:pt>
                <c:pt idx="126">
                  <c:v>40482</c:v>
                </c:pt>
                <c:pt idx="127">
                  <c:v>40512</c:v>
                </c:pt>
                <c:pt idx="128">
                  <c:v>40543</c:v>
                </c:pt>
                <c:pt idx="129">
                  <c:v>40574</c:v>
                </c:pt>
                <c:pt idx="130">
                  <c:v>40602</c:v>
                </c:pt>
                <c:pt idx="131">
                  <c:v>40633</c:v>
                </c:pt>
                <c:pt idx="132">
                  <c:v>40663</c:v>
                </c:pt>
                <c:pt idx="133">
                  <c:v>40694</c:v>
                </c:pt>
                <c:pt idx="134">
                  <c:v>40724</c:v>
                </c:pt>
                <c:pt idx="135">
                  <c:v>40755</c:v>
                </c:pt>
                <c:pt idx="136">
                  <c:v>40786</c:v>
                </c:pt>
                <c:pt idx="137">
                  <c:v>40816</c:v>
                </c:pt>
                <c:pt idx="138">
                  <c:v>40847</c:v>
                </c:pt>
                <c:pt idx="139">
                  <c:v>40877</c:v>
                </c:pt>
                <c:pt idx="140">
                  <c:v>40908</c:v>
                </c:pt>
                <c:pt idx="141">
                  <c:v>40939</c:v>
                </c:pt>
                <c:pt idx="142">
                  <c:v>40968</c:v>
                </c:pt>
                <c:pt idx="143">
                  <c:v>40999</c:v>
                </c:pt>
                <c:pt idx="144">
                  <c:v>41029</c:v>
                </c:pt>
                <c:pt idx="145">
                  <c:v>41060</c:v>
                </c:pt>
                <c:pt idx="146">
                  <c:v>41090</c:v>
                </c:pt>
                <c:pt idx="147">
                  <c:v>41121</c:v>
                </c:pt>
                <c:pt idx="148">
                  <c:v>41152</c:v>
                </c:pt>
                <c:pt idx="149">
                  <c:v>41182</c:v>
                </c:pt>
                <c:pt idx="150">
                  <c:v>41213</c:v>
                </c:pt>
                <c:pt idx="151">
                  <c:v>41243</c:v>
                </c:pt>
                <c:pt idx="152">
                  <c:v>41274</c:v>
                </c:pt>
                <c:pt idx="153">
                  <c:v>41305</c:v>
                </c:pt>
                <c:pt idx="154">
                  <c:v>41333</c:v>
                </c:pt>
                <c:pt idx="155">
                  <c:v>41364</c:v>
                </c:pt>
                <c:pt idx="156">
                  <c:v>41394</c:v>
                </c:pt>
                <c:pt idx="157">
                  <c:v>41425</c:v>
                </c:pt>
                <c:pt idx="158">
                  <c:v>41455</c:v>
                </c:pt>
                <c:pt idx="159">
                  <c:v>41486</c:v>
                </c:pt>
                <c:pt idx="160">
                  <c:v>41517</c:v>
                </c:pt>
                <c:pt idx="161">
                  <c:v>41547</c:v>
                </c:pt>
                <c:pt idx="162">
                  <c:v>41578</c:v>
                </c:pt>
                <c:pt idx="163">
                  <c:v>41608</c:v>
                </c:pt>
                <c:pt idx="164">
                  <c:v>41639</c:v>
                </c:pt>
                <c:pt idx="165">
                  <c:v>41670</c:v>
                </c:pt>
                <c:pt idx="166">
                  <c:v>41698</c:v>
                </c:pt>
                <c:pt idx="167">
                  <c:v>41729</c:v>
                </c:pt>
                <c:pt idx="168">
                  <c:v>41759</c:v>
                </c:pt>
                <c:pt idx="169">
                  <c:v>41790</c:v>
                </c:pt>
                <c:pt idx="170">
                  <c:v>41820</c:v>
                </c:pt>
                <c:pt idx="171">
                  <c:v>41851</c:v>
                </c:pt>
                <c:pt idx="172">
                  <c:v>41882</c:v>
                </c:pt>
                <c:pt idx="173">
                  <c:v>41912</c:v>
                </c:pt>
                <c:pt idx="174">
                  <c:v>41943</c:v>
                </c:pt>
                <c:pt idx="175">
                  <c:v>41973</c:v>
                </c:pt>
                <c:pt idx="176">
                  <c:v>42004</c:v>
                </c:pt>
                <c:pt idx="177">
                  <c:v>42035</c:v>
                </c:pt>
                <c:pt idx="178">
                  <c:v>42063</c:v>
                </c:pt>
                <c:pt idx="179">
                  <c:v>42094</c:v>
                </c:pt>
                <c:pt idx="180">
                  <c:v>42124</c:v>
                </c:pt>
                <c:pt idx="181">
                  <c:v>42155</c:v>
                </c:pt>
                <c:pt idx="182">
                  <c:v>42185</c:v>
                </c:pt>
                <c:pt idx="183">
                  <c:v>42216</c:v>
                </c:pt>
                <c:pt idx="184">
                  <c:v>42247</c:v>
                </c:pt>
                <c:pt idx="185">
                  <c:v>42277</c:v>
                </c:pt>
                <c:pt idx="186">
                  <c:v>42308</c:v>
                </c:pt>
                <c:pt idx="187">
                  <c:v>42338</c:v>
                </c:pt>
                <c:pt idx="188">
                  <c:v>42369</c:v>
                </c:pt>
                <c:pt idx="189">
                  <c:v>42400</c:v>
                </c:pt>
                <c:pt idx="190">
                  <c:v>42429</c:v>
                </c:pt>
                <c:pt idx="191">
                  <c:v>42460</c:v>
                </c:pt>
                <c:pt idx="192">
                  <c:v>42490</c:v>
                </c:pt>
                <c:pt idx="193">
                  <c:v>42521</c:v>
                </c:pt>
                <c:pt idx="194">
                  <c:v>42551</c:v>
                </c:pt>
                <c:pt idx="195">
                  <c:v>42582</c:v>
                </c:pt>
                <c:pt idx="196">
                  <c:v>42613</c:v>
                </c:pt>
                <c:pt idx="197">
                  <c:v>42643</c:v>
                </c:pt>
                <c:pt idx="198">
                  <c:v>42674</c:v>
                </c:pt>
                <c:pt idx="199">
                  <c:v>42704</c:v>
                </c:pt>
                <c:pt idx="200">
                  <c:v>42735</c:v>
                </c:pt>
                <c:pt idx="201">
                  <c:v>42766</c:v>
                </c:pt>
                <c:pt idx="202">
                  <c:v>42794</c:v>
                </c:pt>
                <c:pt idx="203">
                  <c:v>42825</c:v>
                </c:pt>
                <c:pt idx="204">
                  <c:v>42855</c:v>
                </c:pt>
                <c:pt idx="205">
                  <c:v>42886</c:v>
                </c:pt>
                <c:pt idx="206">
                  <c:v>42916</c:v>
                </c:pt>
                <c:pt idx="207">
                  <c:v>42947</c:v>
                </c:pt>
                <c:pt idx="208">
                  <c:v>42978</c:v>
                </c:pt>
                <c:pt idx="209">
                  <c:v>43008</c:v>
                </c:pt>
                <c:pt idx="210">
                  <c:v>43039</c:v>
                </c:pt>
                <c:pt idx="211">
                  <c:v>43069</c:v>
                </c:pt>
                <c:pt idx="212">
                  <c:v>43100</c:v>
                </c:pt>
                <c:pt idx="213">
                  <c:v>43131</c:v>
                </c:pt>
                <c:pt idx="214">
                  <c:v>43159</c:v>
                </c:pt>
                <c:pt idx="215">
                  <c:v>43190</c:v>
                </c:pt>
                <c:pt idx="216">
                  <c:v>43220</c:v>
                </c:pt>
                <c:pt idx="217">
                  <c:v>43251</c:v>
                </c:pt>
                <c:pt idx="218">
                  <c:v>43281</c:v>
                </c:pt>
                <c:pt idx="219">
                  <c:v>43312</c:v>
                </c:pt>
                <c:pt idx="220">
                  <c:v>43343</c:v>
                </c:pt>
                <c:pt idx="221">
                  <c:v>43373</c:v>
                </c:pt>
                <c:pt idx="222">
                  <c:v>43404</c:v>
                </c:pt>
                <c:pt idx="223">
                  <c:v>43434</c:v>
                </c:pt>
                <c:pt idx="224">
                  <c:v>43465</c:v>
                </c:pt>
                <c:pt idx="225">
                  <c:v>43496</c:v>
                </c:pt>
                <c:pt idx="226">
                  <c:v>43524</c:v>
                </c:pt>
                <c:pt idx="227">
                  <c:v>43555</c:v>
                </c:pt>
                <c:pt idx="228">
                  <c:v>43585</c:v>
                </c:pt>
                <c:pt idx="229">
                  <c:v>43616</c:v>
                </c:pt>
                <c:pt idx="230">
                  <c:v>43646</c:v>
                </c:pt>
                <c:pt idx="231">
                  <c:v>43677</c:v>
                </c:pt>
                <c:pt idx="232">
                  <c:v>43708</c:v>
                </c:pt>
                <c:pt idx="233">
                  <c:v>43738</c:v>
                </c:pt>
                <c:pt idx="234">
                  <c:v>43769</c:v>
                </c:pt>
                <c:pt idx="235">
                  <c:v>43799</c:v>
                </c:pt>
                <c:pt idx="236">
                  <c:v>43830</c:v>
                </c:pt>
                <c:pt idx="237">
                  <c:v>43861</c:v>
                </c:pt>
                <c:pt idx="238">
                  <c:v>43890</c:v>
                </c:pt>
                <c:pt idx="239">
                  <c:v>43921</c:v>
                </c:pt>
                <c:pt idx="240">
                  <c:v>43951</c:v>
                </c:pt>
                <c:pt idx="241">
                  <c:v>43982</c:v>
                </c:pt>
                <c:pt idx="242">
                  <c:v>44012</c:v>
                </c:pt>
                <c:pt idx="243">
                  <c:v>44043</c:v>
                </c:pt>
                <c:pt idx="244">
                  <c:v>44074</c:v>
                </c:pt>
                <c:pt idx="245">
                  <c:v>44104</c:v>
                </c:pt>
                <c:pt idx="246">
                  <c:v>44135</c:v>
                </c:pt>
                <c:pt idx="247">
                  <c:v>44165</c:v>
                </c:pt>
                <c:pt idx="248">
                  <c:v>44196</c:v>
                </c:pt>
                <c:pt idx="249">
                  <c:v>44227</c:v>
                </c:pt>
                <c:pt idx="250">
                  <c:v>44255</c:v>
                </c:pt>
                <c:pt idx="251">
                  <c:v>44286</c:v>
                </c:pt>
                <c:pt idx="252">
                  <c:v>44316</c:v>
                </c:pt>
                <c:pt idx="253">
                  <c:v>44347</c:v>
                </c:pt>
                <c:pt idx="254">
                  <c:v>44377</c:v>
                </c:pt>
                <c:pt idx="255">
                  <c:v>44408</c:v>
                </c:pt>
                <c:pt idx="256">
                  <c:v>44439</c:v>
                </c:pt>
                <c:pt idx="257">
                  <c:v>44469</c:v>
                </c:pt>
                <c:pt idx="258">
                  <c:v>44500</c:v>
                </c:pt>
                <c:pt idx="259">
                  <c:v>44530</c:v>
                </c:pt>
                <c:pt idx="260">
                  <c:v>44561</c:v>
                </c:pt>
                <c:pt idx="261">
                  <c:v>44592</c:v>
                </c:pt>
                <c:pt idx="262">
                  <c:v>44620</c:v>
                </c:pt>
                <c:pt idx="263">
                  <c:v>44651</c:v>
                </c:pt>
                <c:pt idx="264">
                  <c:v>44681</c:v>
                </c:pt>
                <c:pt idx="265">
                  <c:v>44712</c:v>
                </c:pt>
                <c:pt idx="266">
                  <c:v>44742</c:v>
                </c:pt>
                <c:pt idx="267">
                  <c:v>44773</c:v>
                </c:pt>
                <c:pt idx="268">
                  <c:v>44804</c:v>
                </c:pt>
                <c:pt idx="269">
                  <c:v>44834</c:v>
                </c:pt>
                <c:pt idx="270">
                  <c:v>44865</c:v>
                </c:pt>
                <c:pt idx="271">
                  <c:v>44895</c:v>
                </c:pt>
                <c:pt idx="272">
                  <c:v>44926</c:v>
                </c:pt>
                <c:pt idx="273">
                  <c:v>44957</c:v>
                </c:pt>
                <c:pt idx="274">
                  <c:v>44985</c:v>
                </c:pt>
                <c:pt idx="275">
                  <c:v>45016</c:v>
                </c:pt>
                <c:pt idx="276">
                  <c:v>45046</c:v>
                </c:pt>
                <c:pt idx="277">
                  <c:v>45077</c:v>
                </c:pt>
                <c:pt idx="278">
                  <c:v>45107</c:v>
                </c:pt>
                <c:pt idx="279">
                  <c:v>45138</c:v>
                </c:pt>
              </c:numCache>
            </c:numRef>
          </c:cat>
          <c:val>
            <c:numRef>
              <c:f>'Sheet1 (2)'!$I$2:$I$281</c:f>
              <c:numCache>
                <c:formatCode>General</c:formatCode>
                <c:ptCount val="280"/>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pt idx="34">
                  <c:v>2</c:v>
                </c:pt>
                <c:pt idx="35">
                  <c:v>2</c:v>
                </c:pt>
                <c:pt idx="36">
                  <c:v>2</c:v>
                </c:pt>
                <c:pt idx="37">
                  <c:v>2</c:v>
                </c:pt>
                <c:pt idx="38">
                  <c:v>2</c:v>
                </c:pt>
                <c:pt idx="39">
                  <c:v>2</c:v>
                </c:pt>
                <c:pt idx="40">
                  <c:v>2</c:v>
                </c:pt>
                <c:pt idx="41">
                  <c:v>2</c:v>
                </c:pt>
                <c:pt idx="42">
                  <c:v>2</c:v>
                </c:pt>
                <c:pt idx="43">
                  <c:v>2</c:v>
                </c:pt>
                <c:pt idx="44">
                  <c:v>2</c:v>
                </c:pt>
                <c:pt idx="45">
                  <c:v>2</c:v>
                </c:pt>
                <c:pt idx="46">
                  <c:v>2</c:v>
                </c:pt>
                <c:pt idx="47">
                  <c:v>2</c:v>
                </c:pt>
                <c:pt idx="48">
                  <c:v>2</c:v>
                </c:pt>
                <c:pt idx="49">
                  <c:v>2</c:v>
                </c:pt>
                <c:pt idx="50">
                  <c:v>2</c:v>
                </c:pt>
                <c:pt idx="51">
                  <c:v>2</c:v>
                </c:pt>
                <c:pt idx="52">
                  <c:v>2</c:v>
                </c:pt>
                <c:pt idx="53">
                  <c:v>2</c:v>
                </c:pt>
                <c:pt idx="54">
                  <c:v>2</c:v>
                </c:pt>
                <c:pt idx="55">
                  <c:v>2</c:v>
                </c:pt>
                <c:pt idx="56">
                  <c:v>2</c:v>
                </c:pt>
                <c:pt idx="57">
                  <c:v>2</c:v>
                </c:pt>
                <c:pt idx="58">
                  <c:v>2</c:v>
                </c:pt>
                <c:pt idx="59">
                  <c:v>2</c:v>
                </c:pt>
                <c:pt idx="60">
                  <c:v>2</c:v>
                </c:pt>
                <c:pt idx="61">
                  <c:v>2</c:v>
                </c:pt>
                <c:pt idx="62">
                  <c:v>2</c:v>
                </c:pt>
                <c:pt idx="63">
                  <c:v>2</c:v>
                </c:pt>
                <c:pt idx="64">
                  <c:v>2</c:v>
                </c:pt>
                <c:pt idx="65">
                  <c:v>2</c:v>
                </c:pt>
                <c:pt idx="66">
                  <c:v>2</c:v>
                </c:pt>
                <c:pt idx="67">
                  <c:v>2</c:v>
                </c:pt>
                <c:pt idx="68">
                  <c:v>2</c:v>
                </c:pt>
                <c:pt idx="69">
                  <c:v>2</c:v>
                </c:pt>
                <c:pt idx="70">
                  <c:v>2</c:v>
                </c:pt>
                <c:pt idx="71">
                  <c:v>2</c:v>
                </c:pt>
                <c:pt idx="72">
                  <c:v>2</c:v>
                </c:pt>
                <c:pt idx="73">
                  <c:v>2</c:v>
                </c:pt>
                <c:pt idx="74">
                  <c:v>2</c:v>
                </c:pt>
                <c:pt idx="75">
                  <c:v>2</c:v>
                </c:pt>
                <c:pt idx="76">
                  <c:v>2</c:v>
                </c:pt>
                <c:pt idx="77">
                  <c:v>2</c:v>
                </c:pt>
                <c:pt idx="78">
                  <c:v>2</c:v>
                </c:pt>
                <c:pt idx="79">
                  <c:v>2</c:v>
                </c:pt>
                <c:pt idx="80">
                  <c:v>2</c:v>
                </c:pt>
                <c:pt idx="81">
                  <c:v>2</c:v>
                </c:pt>
                <c:pt idx="82">
                  <c:v>2</c:v>
                </c:pt>
                <c:pt idx="83">
                  <c:v>2</c:v>
                </c:pt>
                <c:pt idx="84">
                  <c:v>2</c:v>
                </c:pt>
                <c:pt idx="85">
                  <c:v>2</c:v>
                </c:pt>
                <c:pt idx="86">
                  <c:v>2</c:v>
                </c:pt>
                <c:pt idx="87">
                  <c:v>2</c:v>
                </c:pt>
                <c:pt idx="88">
                  <c:v>2</c:v>
                </c:pt>
                <c:pt idx="89">
                  <c:v>2</c:v>
                </c:pt>
                <c:pt idx="90">
                  <c:v>2</c:v>
                </c:pt>
                <c:pt idx="91">
                  <c:v>2</c:v>
                </c:pt>
                <c:pt idx="92">
                  <c:v>2</c:v>
                </c:pt>
                <c:pt idx="93">
                  <c:v>2</c:v>
                </c:pt>
                <c:pt idx="94">
                  <c:v>2</c:v>
                </c:pt>
                <c:pt idx="95">
                  <c:v>2</c:v>
                </c:pt>
                <c:pt idx="96">
                  <c:v>2</c:v>
                </c:pt>
                <c:pt idx="97">
                  <c:v>2</c:v>
                </c:pt>
                <c:pt idx="98">
                  <c:v>2</c:v>
                </c:pt>
                <c:pt idx="99">
                  <c:v>2</c:v>
                </c:pt>
                <c:pt idx="100">
                  <c:v>2</c:v>
                </c:pt>
                <c:pt idx="101">
                  <c:v>2</c:v>
                </c:pt>
                <c:pt idx="102">
                  <c:v>2</c:v>
                </c:pt>
                <c:pt idx="103">
                  <c:v>2</c:v>
                </c:pt>
                <c:pt idx="104">
                  <c:v>2</c:v>
                </c:pt>
                <c:pt idx="105">
                  <c:v>2</c:v>
                </c:pt>
                <c:pt idx="106">
                  <c:v>2</c:v>
                </c:pt>
                <c:pt idx="107">
                  <c:v>2</c:v>
                </c:pt>
                <c:pt idx="108">
                  <c:v>2</c:v>
                </c:pt>
                <c:pt idx="109">
                  <c:v>2</c:v>
                </c:pt>
                <c:pt idx="110">
                  <c:v>2</c:v>
                </c:pt>
                <c:pt idx="111">
                  <c:v>2</c:v>
                </c:pt>
                <c:pt idx="112">
                  <c:v>2</c:v>
                </c:pt>
                <c:pt idx="113">
                  <c:v>2</c:v>
                </c:pt>
                <c:pt idx="114">
                  <c:v>2</c:v>
                </c:pt>
                <c:pt idx="115">
                  <c:v>2</c:v>
                </c:pt>
                <c:pt idx="116">
                  <c:v>2</c:v>
                </c:pt>
                <c:pt idx="117">
                  <c:v>2</c:v>
                </c:pt>
                <c:pt idx="118">
                  <c:v>2</c:v>
                </c:pt>
                <c:pt idx="119">
                  <c:v>2</c:v>
                </c:pt>
                <c:pt idx="120">
                  <c:v>2</c:v>
                </c:pt>
                <c:pt idx="121">
                  <c:v>2</c:v>
                </c:pt>
                <c:pt idx="122">
                  <c:v>2</c:v>
                </c:pt>
                <c:pt idx="123">
                  <c:v>2</c:v>
                </c:pt>
                <c:pt idx="124">
                  <c:v>2</c:v>
                </c:pt>
                <c:pt idx="125">
                  <c:v>2</c:v>
                </c:pt>
                <c:pt idx="126">
                  <c:v>2</c:v>
                </c:pt>
                <c:pt idx="127">
                  <c:v>2</c:v>
                </c:pt>
                <c:pt idx="128">
                  <c:v>2</c:v>
                </c:pt>
                <c:pt idx="129">
                  <c:v>2</c:v>
                </c:pt>
                <c:pt idx="130">
                  <c:v>2</c:v>
                </c:pt>
                <c:pt idx="131">
                  <c:v>2</c:v>
                </c:pt>
                <c:pt idx="132">
                  <c:v>2</c:v>
                </c:pt>
                <c:pt idx="133">
                  <c:v>2</c:v>
                </c:pt>
                <c:pt idx="134">
                  <c:v>2</c:v>
                </c:pt>
                <c:pt idx="135">
                  <c:v>2</c:v>
                </c:pt>
                <c:pt idx="136">
                  <c:v>2</c:v>
                </c:pt>
                <c:pt idx="137">
                  <c:v>2</c:v>
                </c:pt>
                <c:pt idx="138">
                  <c:v>2</c:v>
                </c:pt>
                <c:pt idx="139">
                  <c:v>2</c:v>
                </c:pt>
                <c:pt idx="140">
                  <c:v>2</c:v>
                </c:pt>
                <c:pt idx="141">
                  <c:v>2</c:v>
                </c:pt>
                <c:pt idx="142">
                  <c:v>2</c:v>
                </c:pt>
                <c:pt idx="143">
                  <c:v>2</c:v>
                </c:pt>
                <c:pt idx="144">
                  <c:v>2</c:v>
                </c:pt>
                <c:pt idx="145">
                  <c:v>2</c:v>
                </c:pt>
                <c:pt idx="146">
                  <c:v>2</c:v>
                </c:pt>
                <c:pt idx="147">
                  <c:v>2</c:v>
                </c:pt>
                <c:pt idx="148">
                  <c:v>2</c:v>
                </c:pt>
                <c:pt idx="149">
                  <c:v>2</c:v>
                </c:pt>
                <c:pt idx="150">
                  <c:v>2</c:v>
                </c:pt>
                <c:pt idx="151">
                  <c:v>2</c:v>
                </c:pt>
                <c:pt idx="152">
                  <c:v>2</c:v>
                </c:pt>
                <c:pt idx="153">
                  <c:v>2</c:v>
                </c:pt>
                <c:pt idx="154">
                  <c:v>2</c:v>
                </c:pt>
                <c:pt idx="155">
                  <c:v>2</c:v>
                </c:pt>
                <c:pt idx="156">
                  <c:v>2</c:v>
                </c:pt>
                <c:pt idx="157">
                  <c:v>2</c:v>
                </c:pt>
                <c:pt idx="158">
                  <c:v>2</c:v>
                </c:pt>
                <c:pt idx="159">
                  <c:v>2</c:v>
                </c:pt>
                <c:pt idx="160">
                  <c:v>2</c:v>
                </c:pt>
                <c:pt idx="161">
                  <c:v>2</c:v>
                </c:pt>
                <c:pt idx="162">
                  <c:v>2</c:v>
                </c:pt>
                <c:pt idx="163">
                  <c:v>2</c:v>
                </c:pt>
                <c:pt idx="164">
                  <c:v>2</c:v>
                </c:pt>
                <c:pt idx="165">
                  <c:v>2</c:v>
                </c:pt>
                <c:pt idx="166">
                  <c:v>2</c:v>
                </c:pt>
                <c:pt idx="167">
                  <c:v>2</c:v>
                </c:pt>
                <c:pt idx="168">
                  <c:v>2</c:v>
                </c:pt>
                <c:pt idx="169">
                  <c:v>2</c:v>
                </c:pt>
                <c:pt idx="170">
                  <c:v>2</c:v>
                </c:pt>
                <c:pt idx="171">
                  <c:v>2</c:v>
                </c:pt>
                <c:pt idx="172">
                  <c:v>2</c:v>
                </c:pt>
                <c:pt idx="173">
                  <c:v>2</c:v>
                </c:pt>
                <c:pt idx="174">
                  <c:v>2</c:v>
                </c:pt>
                <c:pt idx="175">
                  <c:v>2</c:v>
                </c:pt>
                <c:pt idx="176">
                  <c:v>2</c:v>
                </c:pt>
                <c:pt idx="177">
                  <c:v>2</c:v>
                </c:pt>
                <c:pt idx="178">
                  <c:v>2</c:v>
                </c:pt>
                <c:pt idx="179">
                  <c:v>2</c:v>
                </c:pt>
                <c:pt idx="180">
                  <c:v>2</c:v>
                </c:pt>
                <c:pt idx="181">
                  <c:v>2</c:v>
                </c:pt>
                <c:pt idx="182">
                  <c:v>2</c:v>
                </c:pt>
                <c:pt idx="183">
                  <c:v>2</c:v>
                </c:pt>
                <c:pt idx="184">
                  <c:v>2</c:v>
                </c:pt>
                <c:pt idx="185">
                  <c:v>2</c:v>
                </c:pt>
                <c:pt idx="186">
                  <c:v>2</c:v>
                </c:pt>
                <c:pt idx="187">
                  <c:v>2</c:v>
                </c:pt>
                <c:pt idx="188">
                  <c:v>2</c:v>
                </c:pt>
                <c:pt idx="189">
                  <c:v>2</c:v>
                </c:pt>
                <c:pt idx="190">
                  <c:v>2</c:v>
                </c:pt>
                <c:pt idx="191">
                  <c:v>2</c:v>
                </c:pt>
                <c:pt idx="192">
                  <c:v>2</c:v>
                </c:pt>
                <c:pt idx="193">
                  <c:v>2</c:v>
                </c:pt>
                <c:pt idx="194">
                  <c:v>2</c:v>
                </c:pt>
                <c:pt idx="195">
                  <c:v>2</c:v>
                </c:pt>
                <c:pt idx="196">
                  <c:v>2</c:v>
                </c:pt>
                <c:pt idx="197">
                  <c:v>2</c:v>
                </c:pt>
                <c:pt idx="198">
                  <c:v>2</c:v>
                </c:pt>
                <c:pt idx="199">
                  <c:v>2</c:v>
                </c:pt>
                <c:pt idx="200">
                  <c:v>2</c:v>
                </c:pt>
                <c:pt idx="201">
                  <c:v>2</c:v>
                </c:pt>
                <c:pt idx="202">
                  <c:v>2</c:v>
                </c:pt>
                <c:pt idx="203">
                  <c:v>2</c:v>
                </c:pt>
                <c:pt idx="204">
                  <c:v>2</c:v>
                </c:pt>
                <c:pt idx="205">
                  <c:v>2</c:v>
                </c:pt>
                <c:pt idx="206">
                  <c:v>2</c:v>
                </c:pt>
                <c:pt idx="207">
                  <c:v>2</c:v>
                </c:pt>
                <c:pt idx="208">
                  <c:v>2</c:v>
                </c:pt>
                <c:pt idx="209">
                  <c:v>2</c:v>
                </c:pt>
                <c:pt idx="210">
                  <c:v>2</c:v>
                </c:pt>
                <c:pt idx="211">
                  <c:v>2</c:v>
                </c:pt>
                <c:pt idx="212">
                  <c:v>2</c:v>
                </c:pt>
                <c:pt idx="213">
                  <c:v>2</c:v>
                </c:pt>
                <c:pt idx="214">
                  <c:v>2</c:v>
                </c:pt>
                <c:pt idx="215">
                  <c:v>2</c:v>
                </c:pt>
                <c:pt idx="216">
                  <c:v>2</c:v>
                </c:pt>
                <c:pt idx="217">
                  <c:v>2</c:v>
                </c:pt>
                <c:pt idx="218">
                  <c:v>2</c:v>
                </c:pt>
                <c:pt idx="219">
                  <c:v>2</c:v>
                </c:pt>
                <c:pt idx="220">
                  <c:v>2</c:v>
                </c:pt>
                <c:pt idx="221">
                  <c:v>2</c:v>
                </c:pt>
                <c:pt idx="222">
                  <c:v>2</c:v>
                </c:pt>
                <c:pt idx="223">
                  <c:v>2</c:v>
                </c:pt>
                <c:pt idx="224">
                  <c:v>2</c:v>
                </c:pt>
                <c:pt idx="225">
                  <c:v>2</c:v>
                </c:pt>
                <c:pt idx="226">
                  <c:v>2</c:v>
                </c:pt>
                <c:pt idx="227">
                  <c:v>2</c:v>
                </c:pt>
                <c:pt idx="228">
                  <c:v>2</c:v>
                </c:pt>
                <c:pt idx="229">
                  <c:v>2</c:v>
                </c:pt>
                <c:pt idx="230">
                  <c:v>2</c:v>
                </c:pt>
                <c:pt idx="231">
                  <c:v>2</c:v>
                </c:pt>
                <c:pt idx="232">
                  <c:v>2</c:v>
                </c:pt>
                <c:pt idx="233">
                  <c:v>2</c:v>
                </c:pt>
                <c:pt idx="234">
                  <c:v>2</c:v>
                </c:pt>
                <c:pt idx="235">
                  <c:v>2</c:v>
                </c:pt>
                <c:pt idx="236">
                  <c:v>2</c:v>
                </c:pt>
                <c:pt idx="237">
                  <c:v>2</c:v>
                </c:pt>
                <c:pt idx="238">
                  <c:v>2</c:v>
                </c:pt>
                <c:pt idx="239">
                  <c:v>2</c:v>
                </c:pt>
                <c:pt idx="240">
                  <c:v>2</c:v>
                </c:pt>
                <c:pt idx="241">
                  <c:v>2</c:v>
                </c:pt>
                <c:pt idx="242">
                  <c:v>2</c:v>
                </c:pt>
                <c:pt idx="243">
                  <c:v>2</c:v>
                </c:pt>
                <c:pt idx="244">
                  <c:v>2</c:v>
                </c:pt>
                <c:pt idx="245">
                  <c:v>2</c:v>
                </c:pt>
                <c:pt idx="246">
                  <c:v>2</c:v>
                </c:pt>
                <c:pt idx="247">
                  <c:v>2</c:v>
                </c:pt>
                <c:pt idx="248">
                  <c:v>2</c:v>
                </c:pt>
                <c:pt idx="249">
                  <c:v>2</c:v>
                </c:pt>
                <c:pt idx="250">
                  <c:v>2</c:v>
                </c:pt>
                <c:pt idx="251">
                  <c:v>2</c:v>
                </c:pt>
                <c:pt idx="252">
                  <c:v>2</c:v>
                </c:pt>
                <c:pt idx="253">
                  <c:v>2</c:v>
                </c:pt>
                <c:pt idx="254">
                  <c:v>2</c:v>
                </c:pt>
                <c:pt idx="255">
                  <c:v>2</c:v>
                </c:pt>
                <c:pt idx="256">
                  <c:v>2</c:v>
                </c:pt>
                <c:pt idx="257">
                  <c:v>2</c:v>
                </c:pt>
                <c:pt idx="258">
                  <c:v>2</c:v>
                </c:pt>
                <c:pt idx="259">
                  <c:v>2</c:v>
                </c:pt>
                <c:pt idx="260">
                  <c:v>2</c:v>
                </c:pt>
                <c:pt idx="261">
                  <c:v>2</c:v>
                </c:pt>
                <c:pt idx="262">
                  <c:v>2</c:v>
                </c:pt>
                <c:pt idx="263">
                  <c:v>2</c:v>
                </c:pt>
                <c:pt idx="264">
                  <c:v>2</c:v>
                </c:pt>
                <c:pt idx="265">
                  <c:v>2</c:v>
                </c:pt>
                <c:pt idx="266">
                  <c:v>2</c:v>
                </c:pt>
                <c:pt idx="267">
                  <c:v>2</c:v>
                </c:pt>
                <c:pt idx="268">
                  <c:v>2</c:v>
                </c:pt>
                <c:pt idx="269">
                  <c:v>2</c:v>
                </c:pt>
                <c:pt idx="270">
                  <c:v>2</c:v>
                </c:pt>
                <c:pt idx="271">
                  <c:v>2</c:v>
                </c:pt>
                <c:pt idx="272">
                  <c:v>2</c:v>
                </c:pt>
                <c:pt idx="273">
                  <c:v>2</c:v>
                </c:pt>
                <c:pt idx="274">
                  <c:v>2</c:v>
                </c:pt>
                <c:pt idx="275">
                  <c:v>2</c:v>
                </c:pt>
                <c:pt idx="276">
                  <c:v>2</c:v>
                </c:pt>
                <c:pt idx="277">
                  <c:v>2</c:v>
                </c:pt>
                <c:pt idx="278">
                  <c:v>2</c:v>
                </c:pt>
                <c:pt idx="279">
                  <c:v>2</c:v>
                </c:pt>
              </c:numCache>
            </c:numRef>
          </c:val>
          <c:smooth val="0"/>
          <c:extLst>
            <c:ext xmlns:c16="http://schemas.microsoft.com/office/drawing/2014/chart" uri="{C3380CC4-5D6E-409C-BE32-E72D297353CC}">
              <c16:uniqueId val="{00000002-AAB0-427C-819B-E881DE69C32B}"/>
            </c:ext>
          </c:extLst>
        </c:ser>
        <c:dLbls>
          <c:showLegendKey val="0"/>
          <c:showVal val="0"/>
          <c:showCatName val="0"/>
          <c:showSerName val="0"/>
          <c:showPercent val="0"/>
          <c:showBubbleSize val="0"/>
        </c:dLbls>
        <c:smooth val="0"/>
        <c:axId val="2099632776"/>
        <c:axId val="2099633104"/>
        <c:extLst>
          <c:ext xmlns:c15="http://schemas.microsoft.com/office/drawing/2012/chart" uri="{02D57815-91ED-43cb-92C2-25804820EDAC}">
            <c15:filteredLineSeries>
              <c15:ser>
                <c:idx val="5"/>
                <c:order val="5"/>
                <c:tx>
                  <c:strRef>
                    <c:extLst>
                      <c:ext uri="{02D57815-91ED-43cb-92C2-25804820EDAC}">
                        <c15:formulaRef>
                          <c15:sqref>'Sheet1 (2)'!$G$1</c15:sqref>
                        </c15:formulaRef>
                      </c:ext>
                    </c:extLst>
                    <c:strCache>
                      <c:ptCount val="1"/>
                      <c:pt idx="0">
                        <c:v>Lietuva</c:v>
                      </c:pt>
                    </c:strCache>
                  </c:strRef>
                </c:tx>
                <c:spPr>
                  <a:ln w="28575" cap="rnd">
                    <a:solidFill>
                      <a:srgbClr val="006A44">
                        <a:alpha val="40000"/>
                      </a:srgbClr>
                    </a:solidFill>
                    <a:round/>
                  </a:ln>
                  <a:effectLst/>
                </c:spPr>
                <c:marker>
                  <c:symbol val="none"/>
                </c:marker>
                <c:cat>
                  <c:numRef>
                    <c:extLst>
                      <c:ext uri="{02D57815-91ED-43cb-92C2-25804820EDAC}">
                        <c15:formulaRef>
                          <c15:sqref>'Sheet1 (2)'!$A$2:$A$281</c15:sqref>
                        </c15:formulaRef>
                      </c:ext>
                    </c:extLst>
                    <c:numCache>
                      <c:formatCode>m/d/yyyy</c:formatCode>
                      <c:ptCount val="280"/>
                      <c:pt idx="0">
                        <c:v>36646</c:v>
                      </c:pt>
                      <c:pt idx="1">
                        <c:v>36677</c:v>
                      </c:pt>
                      <c:pt idx="2">
                        <c:v>36707</c:v>
                      </c:pt>
                      <c:pt idx="3">
                        <c:v>36738</c:v>
                      </c:pt>
                      <c:pt idx="4">
                        <c:v>36769</c:v>
                      </c:pt>
                      <c:pt idx="5">
                        <c:v>36799</c:v>
                      </c:pt>
                      <c:pt idx="6">
                        <c:v>36830</c:v>
                      </c:pt>
                      <c:pt idx="7">
                        <c:v>36860</c:v>
                      </c:pt>
                      <c:pt idx="8">
                        <c:v>36891</c:v>
                      </c:pt>
                      <c:pt idx="9">
                        <c:v>36922</c:v>
                      </c:pt>
                      <c:pt idx="10">
                        <c:v>36950</c:v>
                      </c:pt>
                      <c:pt idx="11">
                        <c:v>36981</c:v>
                      </c:pt>
                      <c:pt idx="12">
                        <c:v>37011</c:v>
                      </c:pt>
                      <c:pt idx="13">
                        <c:v>37042</c:v>
                      </c:pt>
                      <c:pt idx="14">
                        <c:v>37072</c:v>
                      </c:pt>
                      <c:pt idx="15">
                        <c:v>37103</c:v>
                      </c:pt>
                      <c:pt idx="16">
                        <c:v>37134</c:v>
                      </c:pt>
                      <c:pt idx="17">
                        <c:v>37164</c:v>
                      </c:pt>
                      <c:pt idx="18">
                        <c:v>37195</c:v>
                      </c:pt>
                      <c:pt idx="19">
                        <c:v>37225</c:v>
                      </c:pt>
                      <c:pt idx="20">
                        <c:v>37256</c:v>
                      </c:pt>
                      <c:pt idx="21">
                        <c:v>37287</c:v>
                      </c:pt>
                      <c:pt idx="22">
                        <c:v>37315</c:v>
                      </c:pt>
                      <c:pt idx="23">
                        <c:v>37346</c:v>
                      </c:pt>
                      <c:pt idx="24">
                        <c:v>37376</c:v>
                      </c:pt>
                      <c:pt idx="25">
                        <c:v>37407</c:v>
                      </c:pt>
                      <c:pt idx="26">
                        <c:v>37437</c:v>
                      </c:pt>
                      <c:pt idx="27">
                        <c:v>37468</c:v>
                      </c:pt>
                      <c:pt idx="28">
                        <c:v>37499</c:v>
                      </c:pt>
                      <c:pt idx="29">
                        <c:v>37529</c:v>
                      </c:pt>
                      <c:pt idx="30">
                        <c:v>37560</c:v>
                      </c:pt>
                      <c:pt idx="31">
                        <c:v>37590</c:v>
                      </c:pt>
                      <c:pt idx="32">
                        <c:v>37621</c:v>
                      </c:pt>
                      <c:pt idx="33">
                        <c:v>37652</c:v>
                      </c:pt>
                      <c:pt idx="34">
                        <c:v>37680</c:v>
                      </c:pt>
                      <c:pt idx="35">
                        <c:v>37711</c:v>
                      </c:pt>
                      <c:pt idx="36">
                        <c:v>37741</c:v>
                      </c:pt>
                      <c:pt idx="37">
                        <c:v>37772</c:v>
                      </c:pt>
                      <c:pt idx="38">
                        <c:v>37802</c:v>
                      </c:pt>
                      <c:pt idx="39">
                        <c:v>37833</c:v>
                      </c:pt>
                      <c:pt idx="40">
                        <c:v>37864</c:v>
                      </c:pt>
                      <c:pt idx="41">
                        <c:v>37894</c:v>
                      </c:pt>
                      <c:pt idx="42">
                        <c:v>37925</c:v>
                      </c:pt>
                      <c:pt idx="43">
                        <c:v>37955</c:v>
                      </c:pt>
                      <c:pt idx="44">
                        <c:v>37986</c:v>
                      </c:pt>
                      <c:pt idx="45">
                        <c:v>38017</c:v>
                      </c:pt>
                      <c:pt idx="46">
                        <c:v>38046</c:v>
                      </c:pt>
                      <c:pt idx="47">
                        <c:v>38077</c:v>
                      </c:pt>
                      <c:pt idx="48">
                        <c:v>38107</c:v>
                      </c:pt>
                      <c:pt idx="49">
                        <c:v>38138</c:v>
                      </c:pt>
                      <c:pt idx="50">
                        <c:v>38168</c:v>
                      </c:pt>
                      <c:pt idx="51">
                        <c:v>38199</c:v>
                      </c:pt>
                      <c:pt idx="52">
                        <c:v>38230</c:v>
                      </c:pt>
                      <c:pt idx="53">
                        <c:v>38260</c:v>
                      </c:pt>
                      <c:pt idx="54">
                        <c:v>38291</c:v>
                      </c:pt>
                      <c:pt idx="55">
                        <c:v>38321</c:v>
                      </c:pt>
                      <c:pt idx="56">
                        <c:v>38352</c:v>
                      </c:pt>
                      <c:pt idx="57">
                        <c:v>38383</c:v>
                      </c:pt>
                      <c:pt idx="58">
                        <c:v>38411</c:v>
                      </c:pt>
                      <c:pt idx="59">
                        <c:v>38442</c:v>
                      </c:pt>
                      <c:pt idx="60">
                        <c:v>38472</c:v>
                      </c:pt>
                      <c:pt idx="61">
                        <c:v>38503</c:v>
                      </c:pt>
                      <c:pt idx="62">
                        <c:v>38533</c:v>
                      </c:pt>
                      <c:pt idx="63">
                        <c:v>38564</c:v>
                      </c:pt>
                      <c:pt idx="64">
                        <c:v>38595</c:v>
                      </c:pt>
                      <c:pt idx="65">
                        <c:v>38625</c:v>
                      </c:pt>
                      <c:pt idx="66">
                        <c:v>38656</c:v>
                      </c:pt>
                      <c:pt idx="67">
                        <c:v>38686</c:v>
                      </c:pt>
                      <c:pt idx="68">
                        <c:v>38717</c:v>
                      </c:pt>
                      <c:pt idx="69">
                        <c:v>38748</c:v>
                      </c:pt>
                      <c:pt idx="70">
                        <c:v>38776</c:v>
                      </c:pt>
                      <c:pt idx="71">
                        <c:v>38807</c:v>
                      </c:pt>
                      <c:pt idx="72">
                        <c:v>38837</c:v>
                      </c:pt>
                      <c:pt idx="73">
                        <c:v>38868</c:v>
                      </c:pt>
                      <c:pt idx="74">
                        <c:v>38898</c:v>
                      </c:pt>
                      <c:pt idx="75">
                        <c:v>38929</c:v>
                      </c:pt>
                      <c:pt idx="76">
                        <c:v>38960</c:v>
                      </c:pt>
                      <c:pt idx="77">
                        <c:v>38990</c:v>
                      </c:pt>
                      <c:pt idx="78">
                        <c:v>39021</c:v>
                      </c:pt>
                      <c:pt idx="79">
                        <c:v>39051</c:v>
                      </c:pt>
                      <c:pt idx="80">
                        <c:v>39082</c:v>
                      </c:pt>
                      <c:pt idx="81">
                        <c:v>39113</c:v>
                      </c:pt>
                      <c:pt idx="82">
                        <c:v>39141</c:v>
                      </c:pt>
                      <c:pt idx="83">
                        <c:v>39172</c:v>
                      </c:pt>
                      <c:pt idx="84">
                        <c:v>39202</c:v>
                      </c:pt>
                      <c:pt idx="85">
                        <c:v>39233</c:v>
                      </c:pt>
                      <c:pt idx="86">
                        <c:v>39263</c:v>
                      </c:pt>
                      <c:pt idx="87">
                        <c:v>39294</c:v>
                      </c:pt>
                      <c:pt idx="88">
                        <c:v>39325</c:v>
                      </c:pt>
                      <c:pt idx="89">
                        <c:v>39355</c:v>
                      </c:pt>
                      <c:pt idx="90">
                        <c:v>39386</c:v>
                      </c:pt>
                      <c:pt idx="91">
                        <c:v>39416</c:v>
                      </c:pt>
                      <c:pt idx="92">
                        <c:v>39447</c:v>
                      </c:pt>
                      <c:pt idx="93">
                        <c:v>39478</c:v>
                      </c:pt>
                      <c:pt idx="94">
                        <c:v>39507</c:v>
                      </c:pt>
                      <c:pt idx="95">
                        <c:v>39538</c:v>
                      </c:pt>
                      <c:pt idx="96">
                        <c:v>39568</c:v>
                      </c:pt>
                      <c:pt idx="97">
                        <c:v>39599</c:v>
                      </c:pt>
                      <c:pt idx="98">
                        <c:v>39629</c:v>
                      </c:pt>
                      <c:pt idx="99">
                        <c:v>39660</c:v>
                      </c:pt>
                      <c:pt idx="100">
                        <c:v>39691</c:v>
                      </c:pt>
                      <c:pt idx="101">
                        <c:v>39721</c:v>
                      </c:pt>
                      <c:pt idx="102">
                        <c:v>39752</c:v>
                      </c:pt>
                      <c:pt idx="103">
                        <c:v>39782</c:v>
                      </c:pt>
                      <c:pt idx="104">
                        <c:v>39813</c:v>
                      </c:pt>
                      <c:pt idx="105">
                        <c:v>39844</c:v>
                      </c:pt>
                      <c:pt idx="106">
                        <c:v>39872</c:v>
                      </c:pt>
                      <c:pt idx="107">
                        <c:v>39903</c:v>
                      </c:pt>
                      <c:pt idx="108">
                        <c:v>39933</c:v>
                      </c:pt>
                      <c:pt idx="109">
                        <c:v>39964</c:v>
                      </c:pt>
                      <c:pt idx="110">
                        <c:v>39994</c:v>
                      </c:pt>
                      <c:pt idx="111">
                        <c:v>40025</c:v>
                      </c:pt>
                      <c:pt idx="112">
                        <c:v>40056</c:v>
                      </c:pt>
                      <c:pt idx="113">
                        <c:v>40086</c:v>
                      </c:pt>
                      <c:pt idx="114">
                        <c:v>40117</c:v>
                      </c:pt>
                      <c:pt idx="115">
                        <c:v>40147</c:v>
                      </c:pt>
                      <c:pt idx="116">
                        <c:v>40178</c:v>
                      </c:pt>
                      <c:pt idx="117">
                        <c:v>40209</c:v>
                      </c:pt>
                      <c:pt idx="118">
                        <c:v>40237</c:v>
                      </c:pt>
                      <c:pt idx="119">
                        <c:v>40268</c:v>
                      </c:pt>
                      <c:pt idx="120">
                        <c:v>40298</c:v>
                      </c:pt>
                      <c:pt idx="121">
                        <c:v>40329</c:v>
                      </c:pt>
                      <c:pt idx="122">
                        <c:v>40359</c:v>
                      </c:pt>
                      <c:pt idx="123">
                        <c:v>40390</c:v>
                      </c:pt>
                      <c:pt idx="124">
                        <c:v>40421</c:v>
                      </c:pt>
                      <c:pt idx="125">
                        <c:v>40451</c:v>
                      </c:pt>
                      <c:pt idx="126">
                        <c:v>40482</c:v>
                      </c:pt>
                      <c:pt idx="127">
                        <c:v>40512</c:v>
                      </c:pt>
                      <c:pt idx="128">
                        <c:v>40543</c:v>
                      </c:pt>
                      <c:pt idx="129">
                        <c:v>40574</c:v>
                      </c:pt>
                      <c:pt idx="130">
                        <c:v>40602</c:v>
                      </c:pt>
                      <c:pt idx="131">
                        <c:v>40633</c:v>
                      </c:pt>
                      <c:pt idx="132">
                        <c:v>40663</c:v>
                      </c:pt>
                      <c:pt idx="133">
                        <c:v>40694</c:v>
                      </c:pt>
                      <c:pt idx="134">
                        <c:v>40724</c:v>
                      </c:pt>
                      <c:pt idx="135">
                        <c:v>40755</c:v>
                      </c:pt>
                      <c:pt idx="136">
                        <c:v>40786</c:v>
                      </c:pt>
                      <c:pt idx="137">
                        <c:v>40816</c:v>
                      </c:pt>
                      <c:pt idx="138">
                        <c:v>40847</c:v>
                      </c:pt>
                      <c:pt idx="139">
                        <c:v>40877</c:v>
                      </c:pt>
                      <c:pt idx="140">
                        <c:v>40908</c:v>
                      </c:pt>
                      <c:pt idx="141">
                        <c:v>40939</c:v>
                      </c:pt>
                      <c:pt idx="142">
                        <c:v>40968</c:v>
                      </c:pt>
                      <c:pt idx="143">
                        <c:v>40999</c:v>
                      </c:pt>
                      <c:pt idx="144">
                        <c:v>41029</c:v>
                      </c:pt>
                      <c:pt idx="145">
                        <c:v>41060</c:v>
                      </c:pt>
                      <c:pt idx="146">
                        <c:v>41090</c:v>
                      </c:pt>
                      <c:pt idx="147">
                        <c:v>41121</c:v>
                      </c:pt>
                      <c:pt idx="148">
                        <c:v>41152</c:v>
                      </c:pt>
                      <c:pt idx="149">
                        <c:v>41182</c:v>
                      </c:pt>
                      <c:pt idx="150">
                        <c:v>41213</c:v>
                      </c:pt>
                      <c:pt idx="151">
                        <c:v>41243</c:v>
                      </c:pt>
                      <c:pt idx="152">
                        <c:v>41274</c:v>
                      </c:pt>
                      <c:pt idx="153">
                        <c:v>41305</c:v>
                      </c:pt>
                      <c:pt idx="154">
                        <c:v>41333</c:v>
                      </c:pt>
                      <c:pt idx="155">
                        <c:v>41364</c:v>
                      </c:pt>
                      <c:pt idx="156">
                        <c:v>41394</c:v>
                      </c:pt>
                      <c:pt idx="157">
                        <c:v>41425</c:v>
                      </c:pt>
                      <c:pt idx="158">
                        <c:v>41455</c:v>
                      </c:pt>
                      <c:pt idx="159">
                        <c:v>41486</c:v>
                      </c:pt>
                      <c:pt idx="160">
                        <c:v>41517</c:v>
                      </c:pt>
                      <c:pt idx="161">
                        <c:v>41547</c:v>
                      </c:pt>
                      <c:pt idx="162">
                        <c:v>41578</c:v>
                      </c:pt>
                      <c:pt idx="163">
                        <c:v>41608</c:v>
                      </c:pt>
                      <c:pt idx="164">
                        <c:v>41639</c:v>
                      </c:pt>
                      <c:pt idx="165">
                        <c:v>41670</c:v>
                      </c:pt>
                      <c:pt idx="166">
                        <c:v>41698</c:v>
                      </c:pt>
                      <c:pt idx="167">
                        <c:v>41729</c:v>
                      </c:pt>
                      <c:pt idx="168">
                        <c:v>41759</c:v>
                      </c:pt>
                      <c:pt idx="169">
                        <c:v>41790</c:v>
                      </c:pt>
                      <c:pt idx="170">
                        <c:v>41820</c:v>
                      </c:pt>
                      <c:pt idx="171">
                        <c:v>41851</c:v>
                      </c:pt>
                      <c:pt idx="172">
                        <c:v>41882</c:v>
                      </c:pt>
                      <c:pt idx="173">
                        <c:v>41912</c:v>
                      </c:pt>
                      <c:pt idx="174">
                        <c:v>41943</c:v>
                      </c:pt>
                      <c:pt idx="175">
                        <c:v>41973</c:v>
                      </c:pt>
                      <c:pt idx="176">
                        <c:v>42004</c:v>
                      </c:pt>
                      <c:pt idx="177">
                        <c:v>42035</c:v>
                      </c:pt>
                      <c:pt idx="178">
                        <c:v>42063</c:v>
                      </c:pt>
                      <c:pt idx="179">
                        <c:v>42094</c:v>
                      </c:pt>
                      <c:pt idx="180">
                        <c:v>42124</c:v>
                      </c:pt>
                      <c:pt idx="181">
                        <c:v>42155</c:v>
                      </c:pt>
                      <c:pt idx="182">
                        <c:v>42185</c:v>
                      </c:pt>
                      <c:pt idx="183">
                        <c:v>42216</c:v>
                      </c:pt>
                      <c:pt idx="184">
                        <c:v>42247</c:v>
                      </c:pt>
                      <c:pt idx="185">
                        <c:v>42277</c:v>
                      </c:pt>
                      <c:pt idx="186">
                        <c:v>42308</c:v>
                      </c:pt>
                      <c:pt idx="187">
                        <c:v>42338</c:v>
                      </c:pt>
                      <c:pt idx="188">
                        <c:v>42369</c:v>
                      </c:pt>
                      <c:pt idx="189">
                        <c:v>42400</c:v>
                      </c:pt>
                      <c:pt idx="190">
                        <c:v>42429</c:v>
                      </c:pt>
                      <c:pt idx="191">
                        <c:v>42460</c:v>
                      </c:pt>
                      <c:pt idx="192">
                        <c:v>42490</c:v>
                      </c:pt>
                      <c:pt idx="193">
                        <c:v>42521</c:v>
                      </c:pt>
                      <c:pt idx="194">
                        <c:v>42551</c:v>
                      </c:pt>
                      <c:pt idx="195">
                        <c:v>42582</c:v>
                      </c:pt>
                      <c:pt idx="196">
                        <c:v>42613</c:v>
                      </c:pt>
                      <c:pt idx="197">
                        <c:v>42643</c:v>
                      </c:pt>
                      <c:pt idx="198">
                        <c:v>42674</c:v>
                      </c:pt>
                      <c:pt idx="199">
                        <c:v>42704</c:v>
                      </c:pt>
                      <c:pt idx="200">
                        <c:v>42735</c:v>
                      </c:pt>
                      <c:pt idx="201">
                        <c:v>42766</c:v>
                      </c:pt>
                      <c:pt idx="202">
                        <c:v>42794</c:v>
                      </c:pt>
                      <c:pt idx="203">
                        <c:v>42825</c:v>
                      </c:pt>
                      <c:pt idx="204">
                        <c:v>42855</c:v>
                      </c:pt>
                      <c:pt idx="205">
                        <c:v>42886</c:v>
                      </c:pt>
                      <c:pt idx="206">
                        <c:v>42916</c:v>
                      </c:pt>
                      <c:pt idx="207">
                        <c:v>42947</c:v>
                      </c:pt>
                      <c:pt idx="208">
                        <c:v>42978</c:v>
                      </c:pt>
                      <c:pt idx="209">
                        <c:v>43008</c:v>
                      </c:pt>
                      <c:pt idx="210">
                        <c:v>43039</c:v>
                      </c:pt>
                      <c:pt idx="211">
                        <c:v>43069</c:v>
                      </c:pt>
                      <c:pt idx="212">
                        <c:v>43100</c:v>
                      </c:pt>
                      <c:pt idx="213">
                        <c:v>43131</c:v>
                      </c:pt>
                      <c:pt idx="214">
                        <c:v>43159</c:v>
                      </c:pt>
                      <c:pt idx="215">
                        <c:v>43190</c:v>
                      </c:pt>
                      <c:pt idx="216">
                        <c:v>43220</c:v>
                      </c:pt>
                      <c:pt idx="217">
                        <c:v>43251</c:v>
                      </c:pt>
                      <c:pt idx="218">
                        <c:v>43281</c:v>
                      </c:pt>
                      <c:pt idx="219">
                        <c:v>43312</c:v>
                      </c:pt>
                      <c:pt idx="220">
                        <c:v>43343</c:v>
                      </c:pt>
                      <c:pt idx="221">
                        <c:v>43373</c:v>
                      </c:pt>
                      <c:pt idx="222">
                        <c:v>43404</c:v>
                      </c:pt>
                      <c:pt idx="223">
                        <c:v>43434</c:v>
                      </c:pt>
                      <c:pt idx="224">
                        <c:v>43465</c:v>
                      </c:pt>
                      <c:pt idx="225">
                        <c:v>43496</c:v>
                      </c:pt>
                      <c:pt idx="226">
                        <c:v>43524</c:v>
                      </c:pt>
                      <c:pt idx="227">
                        <c:v>43555</c:v>
                      </c:pt>
                      <c:pt idx="228">
                        <c:v>43585</c:v>
                      </c:pt>
                      <c:pt idx="229">
                        <c:v>43616</c:v>
                      </c:pt>
                      <c:pt idx="230">
                        <c:v>43646</c:v>
                      </c:pt>
                      <c:pt idx="231">
                        <c:v>43677</c:v>
                      </c:pt>
                      <c:pt idx="232">
                        <c:v>43708</c:v>
                      </c:pt>
                      <c:pt idx="233">
                        <c:v>43738</c:v>
                      </c:pt>
                      <c:pt idx="234">
                        <c:v>43769</c:v>
                      </c:pt>
                      <c:pt idx="235">
                        <c:v>43799</c:v>
                      </c:pt>
                      <c:pt idx="236">
                        <c:v>43830</c:v>
                      </c:pt>
                      <c:pt idx="237">
                        <c:v>43861</c:v>
                      </c:pt>
                      <c:pt idx="238">
                        <c:v>43890</c:v>
                      </c:pt>
                      <c:pt idx="239">
                        <c:v>43921</c:v>
                      </c:pt>
                      <c:pt idx="240">
                        <c:v>43951</c:v>
                      </c:pt>
                      <c:pt idx="241">
                        <c:v>43982</c:v>
                      </c:pt>
                      <c:pt idx="242">
                        <c:v>44012</c:v>
                      </c:pt>
                      <c:pt idx="243">
                        <c:v>44043</c:v>
                      </c:pt>
                      <c:pt idx="244">
                        <c:v>44074</c:v>
                      </c:pt>
                      <c:pt idx="245">
                        <c:v>44104</c:v>
                      </c:pt>
                      <c:pt idx="246">
                        <c:v>44135</c:v>
                      </c:pt>
                      <c:pt idx="247">
                        <c:v>44165</c:v>
                      </c:pt>
                      <c:pt idx="248">
                        <c:v>44196</c:v>
                      </c:pt>
                      <c:pt idx="249">
                        <c:v>44227</c:v>
                      </c:pt>
                      <c:pt idx="250">
                        <c:v>44255</c:v>
                      </c:pt>
                      <c:pt idx="251">
                        <c:v>44286</c:v>
                      </c:pt>
                      <c:pt idx="252">
                        <c:v>44316</c:v>
                      </c:pt>
                      <c:pt idx="253">
                        <c:v>44347</c:v>
                      </c:pt>
                      <c:pt idx="254">
                        <c:v>44377</c:v>
                      </c:pt>
                      <c:pt idx="255">
                        <c:v>44408</c:v>
                      </c:pt>
                      <c:pt idx="256">
                        <c:v>44439</c:v>
                      </c:pt>
                      <c:pt idx="257">
                        <c:v>44469</c:v>
                      </c:pt>
                      <c:pt idx="258">
                        <c:v>44500</c:v>
                      </c:pt>
                      <c:pt idx="259">
                        <c:v>44530</c:v>
                      </c:pt>
                      <c:pt idx="260">
                        <c:v>44561</c:v>
                      </c:pt>
                      <c:pt idx="261">
                        <c:v>44592</c:v>
                      </c:pt>
                      <c:pt idx="262">
                        <c:v>44620</c:v>
                      </c:pt>
                      <c:pt idx="263">
                        <c:v>44651</c:v>
                      </c:pt>
                      <c:pt idx="264">
                        <c:v>44681</c:v>
                      </c:pt>
                      <c:pt idx="265">
                        <c:v>44712</c:v>
                      </c:pt>
                      <c:pt idx="266">
                        <c:v>44742</c:v>
                      </c:pt>
                      <c:pt idx="267">
                        <c:v>44773</c:v>
                      </c:pt>
                      <c:pt idx="268">
                        <c:v>44804</c:v>
                      </c:pt>
                      <c:pt idx="269">
                        <c:v>44834</c:v>
                      </c:pt>
                      <c:pt idx="270">
                        <c:v>44865</c:v>
                      </c:pt>
                      <c:pt idx="271">
                        <c:v>44895</c:v>
                      </c:pt>
                      <c:pt idx="272">
                        <c:v>44926</c:v>
                      </c:pt>
                      <c:pt idx="273">
                        <c:v>44957</c:v>
                      </c:pt>
                      <c:pt idx="274">
                        <c:v>44985</c:v>
                      </c:pt>
                      <c:pt idx="275">
                        <c:v>45016</c:v>
                      </c:pt>
                      <c:pt idx="276">
                        <c:v>45046</c:v>
                      </c:pt>
                      <c:pt idx="277">
                        <c:v>45077</c:v>
                      </c:pt>
                      <c:pt idx="278">
                        <c:v>45107</c:v>
                      </c:pt>
                      <c:pt idx="279">
                        <c:v>45138</c:v>
                      </c:pt>
                    </c:numCache>
                  </c:numRef>
                </c:cat>
                <c:val>
                  <c:numRef>
                    <c:extLst>
                      <c:ext uri="{02D57815-91ED-43cb-92C2-25804820EDAC}">
                        <c15:formulaRef>
                          <c15:sqref>'Sheet1 (2)'!$G$2:$G$281</c15:sqref>
                        </c15:formulaRef>
                      </c:ext>
                    </c:extLst>
                    <c:numCache>
                      <c:formatCode>General</c:formatCode>
                      <c:ptCount val="280"/>
                      <c:pt idx="0">
                        <c:v>0.9</c:v>
                      </c:pt>
                      <c:pt idx="1">
                        <c:v>0.5</c:v>
                      </c:pt>
                      <c:pt idx="2">
                        <c:v>1.3</c:v>
                      </c:pt>
                      <c:pt idx="3">
                        <c:v>1.4</c:v>
                      </c:pt>
                      <c:pt idx="4">
                        <c:v>1</c:v>
                      </c:pt>
                      <c:pt idx="5">
                        <c:v>0.5</c:v>
                      </c:pt>
                      <c:pt idx="6">
                        <c:v>1.3</c:v>
                      </c:pt>
                      <c:pt idx="7">
                        <c:v>1.7</c:v>
                      </c:pt>
                      <c:pt idx="8">
                        <c:v>1.7</c:v>
                      </c:pt>
                      <c:pt idx="9">
                        <c:v>-0.1</c:v>
                      </c:pt>
                      <c:pt idx="10">
                        <c:v>0</c:v>
                      </c:pt>
                      <c:pt idx="11">
                        <c:v>0.8</c:v>
                      </c:pt>
                      <c:pt idx="12">
                        <c:v>1</c:v>
                      </c:pt>
                      <c:pt idx="13">
                        <c:v>2</c:v>
                      </c:pt>
                      <c:pt idx="14">
                        <c:v>2</c:v>
                      </c:pt>
                      <c:pt idx="15">
                        <c:v>1.5</c:v>
                      </c:pt>
                      <c:pt idx="16">
                        <c:v>2.7</c:v>
                      </c:pt>
                      <c:pt idx="17">
                        <c:v>2.2999999999999998</c:v>
                      </c:pt>
                      <c:pt idx="18">
                        <c:v>2.4</c:v>
                      </c:pt>
                      <c:pt idx="19">
                        <c:v>2</c:v>
                      </c:pt>
                      <c:pt idx="20">
                        <c:v>2</c:v>
                      </c:pt>
                      <c:pt idx="21">
                        <c:v>3.2</c:v>
                      </c:pt>
                      <c:pt idx="22">
                        <c:v>2.8</c:v>
                      </c:pt>
                      <c:pt idx="23">
                        <c:v>1.7</c:v>
                      </c:pt>
                      <c:pt idx="24">
                        <c:v>1.4</c:v>
                      </c:pt>
                      <c:pt idx="25">
                        <c:v>0.5</c:v>
                      </c:pt>
                      <c:pt idx="26">
                        <c:v>-0.4</c:v>
                      </c:pt>
                      <c:pt idx="27">
                        <c:v>0.1</c:v>
                      </c:pt>
                      <c:pt idx="28">
                        <c:v>-1</c:v>
                      </c:pt>
                      <c:pt idx="29">
                        <c:v>-1.4</c:v>
                      </c:pt>
                      <c:pt idx="30">
                        <c:v>-1</c:v>
                      </c:pt>
                      <c:pt idx="31">
                        <c:v>-0.9</c:v>
                      </c:pt>
                      <c:pt idx="32">
                        <c:v>-0.9</c:v>
                      </c:pt>
                      <c:pt idx="33">
                        <c:v>-1.8</c:v>
                      </c:pt>
                      <c:pt idx="34">
                        <c:v>-1.9</c:v>
                      </c:pt>
                      <c:pt idx="35">
                        <c:v>-1.1000000000000001</c:v>
                      </c:pt>
                      <c:pt idx="36">
                        <c:v>-0.9</c:v>
                      </c:pt>
                      <c:pt idx="37">
                        <c:v>-0.7</c:v>
                      </c:pt>
                      <c:pt idx="38">
                        <c:v>-0.3</c:v>
                      </c:pt>
                      <c:pt idx="39">
                        <c:v>-0.8</c:v>
                      </c:pt>
                      <c:pt idx="40">
                        <c:v>-1</c:v>
                      </c:pt>
                      <c:pt idx="41">
                        <c:v>-0.8</c:v>
                      </c:pt>
                      <c:pt idx="42">
                        <c:v>-1.3</c:v>
                      </c:pt>
                      <c:pt idx="43">
                        <c:v>-1</c:v>
                      </c:pt>
                      <c:pt idx="44">
                        <c:v>-1.3</c:v>
                      </c:pt>
                      <c:pt idx="45">
                        <c:v>-1.2</c:v>
                      </c:pt>
                      <c:pt idx="46">
                        <c:v>-1.2</c:v>
                      </c:pt>
                      <c:pt idx="47">
                        <c:v>-0.9</c:v>
                      </c:pt>
                      <c:pt idx="48">
                        <c:v>-0.6</c:v>
                      </c:pt>
                      <c:pt idx="49">
                        <c:v>1</c:v>
                      </c:pt>
                      <c:pt idx="50">
                        <c:v>1</c:v>
                      </c:pt>
                      <c:pt idx="51">
                        <c:v>1.8</c:v>
                      </c:pt>
                      <c:pt idx="52">
                        <c:v>2.2000000000000002</c:v>
                      </c:pt>
                      <c:pt idx="53">
                        <c:v>3.1</c:v>
                      </c:pt>
                      <c:pt idx="54">
                        <c:v>3.1</c:v>
                      </c:pt>
                      <c:pt idx="55">
                        <c:v>2.9</c:v>
                      </c:pt>
                      <c:pt idx="56">
                        <c:v>2.8</c:v>
                      </c:pt>
                      <c:pt idx="57">
                        <c:v>2.8</c:v>
                      </c:pt>
                      <c:pt idx="58">
                        <c:v>3.2</c:v>
                      </c:pt>
                      <c:pt idx="59">
                        <c:v>3.3</c:v>
                      </c:pt>
                      <c:pt idx="60">
                        <c:v>3.2</c:v>
                      </c:pt>
                      <c:pt idx="61">
                        <c:v>1.9</c:v>
                      </c:pt>
                      <c:pt idx="62">
                        <c:v>2</c:v>
                      </c:pt>
                      <c:pt idx="63">
                        <c:v>1.9</c:v>
                      </c:pt>
                      <c:pt idx="64">
                        <c:v>2.2999999999999998</c:v>
                      </c:pt>
                      <c:pt idx="65">
                        <c:v>2.5</c:v>
                      </c:pt>
                      <c:pt idx="66">
                        <c:v>3.1</c:v>
                      </c:pt>
                      <c:pt idx="67">
                        <c:v>2.9</c:v>
                      </c:pt>
                      <c:pt idx="68">
                        <c:v>3</c:v>
                      </c:pt>
                      <c:pt idx="69">
                        <c:v>3.5</c:v>
                      </c:pt>
                      <c:pt idx="70">
                        <c:v>3.4</c:v>
                      </c:pt>
                      <c:pt idx="71">
                        <c:v>3</c:v>
                      </c:pt>
                      <c:pt idx="72">
                        <c:v>3.4</c:v>
                      </c:pt>
                      <c:pt idx="73">
                        <c:v>3.6</c:v>
                      </c:pt>
                      <c:pt idx="74">
                        <c:v>3.7</c:v>
                      </c:pt>
                      <c:pt idx="75">
                        <c:v>4.4000000000000004</c:v>
                      </c:pt>
                      <c:pt idx="76">
                        <c:v>4.2</c:v>
                      </c:pt>
                      <c:pt idx="77">
                        <c:v>3.3</c:v>
                      </c:pt>
                      <c:pt idx="78">
                        <c:v>3.6</c:v>
                      </c:pt>
                      <c:pt idx="79">
                        <c:v>4.4000000000000004</c:v>
                      </c:pt>
                      <c:pt idx="80">
                        <c:v>4.5999999999999996</c:v>
                      </c:pt>
                      <c:pt idx="81">
                        <c:v>4</c:v>
                      </c:pt>
                      <c:pt idx="82">
                        <c:v>4.4000000000000004</c:v>
                      </c:pt>
                      <c:pt idx="83">
                        <c:v>4.7</c:v>
                      </c:pt>
                      <c:pt idx="84">
                        <c:v>4.9000000000000004</c:v>
                      </c:pt>
                      <c:pt idx="85">
                        <c:v>5</c:v>
                      </c:pt>
                      <c:pt idx="86">
                        <c:v>5</c:v>
                      </c:pt>
                      <c:pt idx="87">
                        <c:v>5.0999999999999996</c:v>
                      </c:pt>
                      <c:pt idx="88">
                        <c:v>5.5</c:v>
                      </c:pt>
                      <c:pt idx="89">
                        <c:v>7.1</c:v>
                      </c:pt>
                      <c:pt idx="90">
                        <c:v>7.6</c:v>
                      </c:pt>
                      <c:pt idx="91">
                        <c:v>7.9</c:v>
                      </c:pt>
                      <c:pt idx="92">
                        <c:v>8.1999999999999993</c:v>
                      </c:pt>
                      <c:pt idx="93">
                        <c:v>10</c:v>
                      </c:pt>
                      <c:pt idx="94">
                        <c:v>10.9</c:v>
                      </c:pt>
                      <c:pt idx="95">
                        <c:v>11.4</c:v>
                      </c:pt>
                      <c:pt idx="96">
                        <c:v>11.9</c:v>
                      </c:pt>
                      <c:pt idx="97">
                        <c:v>12.3</c:v>
                      </c:pt>
                      <c:pt idx="98">
                        <c:v>12.7</c:v>
                      </c:pt>
                      <c:pt idx="99">
                        <c:v>12.4</c:v>
                      </c:pt>
                      <c:pt idx="100">
                        <c:v>12.2</c:v>
                      </c:pt>
                      <c:pt idx="101">
                        <c:v>11.3</c:v>
                      </c:pt>
                      <c:pt idx="102">
                        <c:v>10.7</c:v>
                      </c:pt>
                      <c:pt idx="103">
                        <c:v>9.1999999999999993</c:v>
                      </c:pt>
                      <c:pt idx="104">
                        <c:v>8.5</c:v>
                      </c:pt>
                      <c:pt idx="105">
                        <c:v>9.5</c:v>
                      </c:pt>
                      <c:pt idx="106">
                        <c:v>8.5</c:v>
                      </c:pt>
                      <c:pt idx="107">
                        <c:v>7.4</c:v>
                      </c:pt>
                      <c:pt idx="108">
                        <c:v>5.9</c:v>
                      </c:pt>
                      <c:pt idx="109">
                        <c:v>4.9000000000000004</c:v>
                      </c:pt>
                      <c:pt idx="110">
                        <c:v>3.9</c:v>
                      </c:pt>
                      <c:pt idx="111">
                        <c:v>2.6</c:v>
                      </c:pt>
                      <c:pt idx="112">
                        <c:v>2.2000000000000002</c:v>
                      </c:pt>
                      <c:pt idx="113">
                        <c:v>2.2999999999999998</c:v>
                      </c:pt>
                      <c:pt idx="114">
                        <c:v>1</c:v>
                      </c:pt>
                      <c:pt idx="115">
                        <c:v>1.3</c:v>
                      </c:pt>
                      <c:pt idx="116">
                        <c:v>1.2</c:v>
                      </c:pt>
                      <c:pt idx="117">
                        <c:v>-0.3</c:v>
                      </c:pt>
                      <c:pt idx="118">
                        <c:v>-0.6</c:v>
                      </c:pt>
                      <c:pt idx="119">
                        <c:v>-0.4</c:v>
                      </c:pt>
                      <c:pt idx="120">
                        <c:v>0.2</c:v>
                      </c:pt>
                      <c:pt idx="121">
                        <c:v>0.5</c:v>
                      </c:pt>
                      <c:pt idx="122">
                        <c:v>0.9</c:v>
                      </c:pt>
                      <c:pt idx="123">
                        <c:v>1.8</c:v>
                      </c:pt>
                      <c:pt idx="124">
                        <c:v>1.8</c:v>
                      </c:pt>
                      <c:pt idx="125">
                        <c:v>1.8</c:v>
                      </c:pt>
                      <c:pt idx="126">
                        <c:v>2.6</c:v>
                      </c:pt>
                      <c:pt idx="127">
                        <c:v>2.5</c:v>
                      </c:pt>
                      <c:pt idx="128">
                        <c:v>3.6</c:v>
                      </c:pt>
                      <c:pt idx="129">
                        <c:v>2.8</c:v>
                      </c:pt>
                      <c:pt idx="130">
                        <c:v>3</c:v>
                      </c:pt>
                      <c:pt idx="131">
                        <c:v>3.7</c:v>
                      </c:pt>
                      <c:pt idx="132">
                        <c:v>4.4000000000000004</c:v>
                      </c:pt>
                      <c:pt idx="133">
                        <c:v>5</c:v>
                      </c:pt>
                      <c:pt idx="134">
                        <c:v>4.8</c:v>
                      </c:pt>
                      <c:pt idx="135">
                        <c:v>4.5999999999999996</c:v>
                      </c:pt>
                      <c:pt idx="136">
                        <c:v>4.4000000000000004</c:v>
                      </c:pt>
                      <c:pt idx="137">
                        <c:v>4.7</c:v>
                      </c:pt>
                      <c:pt idx="138">
                        <c:v>4.2</c:v>
                      </c:pt>
                      <c:pt idx="139">
                        <c:v>4.4000000000000004</c:v>
                      </c:pt>
                      <c:pt idx="140">
                        <c:v>3.5</c:v>
                      </c:pt>
                      <c:pt idx="141">
                        <c:v>3.4</c:v>
                      </c:pt>
                      <c:pt idx="142">
                        <c:v>3.7</c:v>
                      </c:pt>
                      <c:pt idx="143">
                        <c:v>3.7</c:v>
                      </c:pt>
                      <c:pt idx="144">
                        <c:v>3.3</c:v>
                      </c:pt>
                      <c:pt idx="145">
                        <c:v>2.6</c:v>
                      </c:pt>
                      <c:pt idx="146">
                        <c:v>2.6</c:v>
                      </c:pt>
                      <c:pt idx="147">
                        <c:v>2.9</c:v>
                      </c:pt>
                      <c:pt idx="148">
                        <c:v>3.4</c:v>
                      </c:pt>
                      <c:pt idx="149">
                        <c:v>3.3</c:v>
                      </c:pt>
                      <c:pt idx="150">
                        <c:v>3.2</c:v>
                      </c:pt>
                      <c:pt idx="151">
                        <c:v>2.8</c:v>
                      </c:pt>
                      <c:pt idx="152">
                        <c:v>2.9</c:v>
                      </c:pt>
                      <c:pt idx="153">
                        <c:v>2.7</c:v>
                      </c:pt>
                      <c:pt idx="154">
                        <c:v>2.2999999999999998</c:v>
                      </c:pt>
                      <c:pt idx="155">
                        <c:v>1.6</c:v>
                      </c:pt>
                      <c:pt idx="156">
                        <c:v>1.4</c:v>
                      </c:pt>
                      <c:pt idx="157">
                        <c:v>1.5</c:v>
                      </c:pt>
                      <c:pt idx="158">
                        <c:v>1.3</c:v>
                      </c:pt>
                      <c:pt idx="159">
                        <c:v>0.6</c:v>
                      </c:pt>
                      <c:pt idx="160">
                        <c:v>0.5</c:v>
                      </c:pt>
                      <c:pt idx="161">
                        <c:v>0.5</c:v>
                      </c:pt>
                      <c:pt idx="162">
                        <c:v>0.5</c:v>
                      </c:pt>
                      <c:pt idx="163">
                        <c:v>0.6</c:v>
                      </c:pt>
                      <c:pt idx="164">
                        <c:v>0.5</c:v>
                      </c:pt>
                      <c:pt idx="165">
                        <c:v>0.2</c:v>
                      </c:pt>
                      <c:pt idx="166">
                        <c:v>0.3</c:v>
                      </c:pt>
                      <c:pt idx="167">
                        <c:v>0.4</c:v>
                      </c:pt>
                      <c:pt idx="168">
                        <c:v>0.3</c:v>
                      </c:pt>
                      <c:pt idx="169">
                        <c:v>0.1</c:v>
                      </c:pt>
                      <c:pt idx="170">
                        <c:v>0.3</c:v>
                      </c:pt>
                      <c:pt idx="171">
                        <c:v>0.5</c:v>
                      </c:pt>
                      <c:pt idx="172">
                        <c:v>0.3</c:v>
                      </c:pt>
                      <c:pt idx="173">
                        <c:v>0</c:v>
                      </c:pt>
                      <c:pt idx="174">
                        <c:v>0.3</c:v>
                      </c:pt>
                      <c:pt idx="175">
                        <c:v>0.4</c:v>
                      </c:pt>
                      <c:pt idx="176">
                        <c:v>-0.1</c:v>
                      </c:pt>
                      <c:pt idx="177">
                        <c:v>-1.4</c:v>
                      </c:pt>
                      <c:pt idx="178">
                        <c:v>-1.5</c:v>
                      </c:pt>
                      <c:pt idx="179">
                        <c:v>-1.1000000000000001</c:v>
                      </c:pt>
                      <c:pt idx="180">
                        <c:v>-0.6</c:v>
                      </c:pt>
                      <c:pt idx="181">
                        <c:v>0</c:v>
                      </c:pt>
                      <c:pt idx="182">
                        <c:v>-0.2</c:v>
                      </c:pt>
                      <c:pt idx="183">
                        <c:v>-0.2</c:v>
                      </c:pt>
                      <c:pt idx="184">
                        <c:v>-1</c:v>
                      </c:pt>
                      <c:pt idx="185">
                        <c:v>-0.8</c:v>
                      </c:pt>
                      <c:pt idx="186">
                        <c:v>-0.4</c:v>
                      </c:pt>
                      <c:pt idx="187">
                        <c:v>-0.5</c:v>
                      </c:pt>
                      <c:pt idx="188">
                        <c:v>-0.2</c:v>
                      </c:pt>
                      <c:pt idx="189">
                        <c:v>0.7</c:v>
                      </c:pt>
                      <c:pt idx="190">
                        <c:v>0.5</c:v>
                      </c:pt>
                      <c:pt idx="191">
                        <c:v>0.8</c:v>
                      </c:pt>
                      <c:pt idx="192">
                        <c:v>0.8</c:v>
                      </c:pt>
                      <c:pt idx="193">
                        <c:v>0.2</c:v>
                      </c:pt>
                      <c:pt idx="194">
                        <c:v>0.4</c:v>
                      </c:pt>
                      <c:pt idx="195">
                        <c:v>0</c:v>
                      </c:pt>
                      <c:pt idx="196">
                        <c:v>0.5</c:v>
                      </c:pt>
                      <c:pt idx="197">
                        <c:v>0.6</c:v>
                      </c:pt>
                      <c:pt idx="198">
                        <c:v>0.7</c:v>
                      </c:pt>
                      <c:pt idx="199">
                        <c:v>1.1000000000000001</c:v>
                      </c:pt>
                      <c:pt idx="200">
                        <c:v>2</c:v>
                      </c:pt>
                      <c:pt idx="201">
                        <c:v>2.5</c:v>
                      </c:pt>
                      <c:pt idx="202">
                        <c:v>3.2</c:v>
                      </c:pt>
                      <c:pt idx="203">
                        <c:v>3.2</c:v>
                      </c:pt>
                      <c:pt idx="204">
                        <c:v>3.5</c:v>
                      </c:pt>
                      <c:pt idx="205">
                        <c:v>3.2</c:v>
                      </c:pt>
                      <c:pt idx="206">
                        <c:v>3.5</c:v>
                      </c:pt>
                      <c:pt idx="207">
                        <c:v>4.0999999999999996</c:v>
                      </c:pt>
                      <c:pt idx="208">
                        <c:v>4.5999999999999996</c:v>
                      </c:pt>
                      <c:pt idx="209">
                        <c:v>4.5999999999999996</c:v>
                      </c:pt>
                      <c:pt idx="210">
                        <c:v>4.2</c:v>
                      </c:pt>
                      <c:pt idx="211">
                        <c:v>4.2</c:v>
                      </c:pt>
                      <c:pt idx="212">
                        <c:v>3.8</c:v>
                      </c:pt>
                      <c:pt idx="213">
                        <c:v>3.6</c:v>
                      </c:pt>
                      <c:pt idx="214">
                        <c:v>3.2</c:v>
                      </c:pt>
                      <c:pt idx="215">
                        <c:v>2.5</c:v>
                      </c:pt>
                      <c:pt idx="216">
                        <c:v>2.2000000000000002</c:v>
                      </c:pt>
                      <c:pt idx="217">
                        <c:v>2.9</c:v>
                      </c:pt>
                      <c:pt idx="218">
                        <c:v>2.6</c:v>
                      </c:pt>
                      <c:pt idx="219">
                        <c:v>2.2999999999999998</c:v>
                      </c:pt>
                      <c:pt idx="220">
                        <c:v>1.8</c:v>
                      </c:pt>
                      <c:pt idx="221">
                        <c:v>2.4</c:v>
                      </c:pt>
                      <c:pt idx="222">
                        <c:v>2.8</c:v>
                      </c:pt>
                      <c:pt idx="223">
                        <c:v>2.4</c:v>
                      </c:pt>
                      <c:pt idx="224">
                        <c:v>1.8</c:v>
                      </c:pt>
                      <c:pt idx="225">
                        <c:v>1.6</c:v>
                      </c:pt>
                      <c:pt idx="226">
                        <c:v>2</c:v>
                      </c:pt>
                      <c:pt idx="227">
                        <c:v>2.6</c:v>
                      </c:pt>
                      <c:pt idx="228">
                        <c:v>2.7</c:v>
                      </c:pt>
                      <c:pt idx="229">
                        <c:v>2.5</c:v>
                      </c:pt>
                      <c:pt idx="230">
                        <c:v>2.4</c:v>
                      </c:pt>
                      <c:pt idx="231">
                        <c:v>2.5</c:v>
                      </c:pt>
                      <c:pt idx="232">
                        <c:v>2.5</c:v>
                      </c:pt>
                      <c:pt idx="233">
                        <c:v>2</c:v>
                      </c:pt>
                      <c:pt idx="234">
                        <c:v>1.5</c:v>
                      </c:pt>
                      <c:pt idx="235">
                        <c:v>1.7</c:v>
                      </c:pt>
                      <c:pt idx="236">
                        <c:v>2.7</c:v>
                      </c:pt>
                      <c:pt idx="237">
                        <c:v>3</c:v>
                      </c:pt>
                      <c:pt idx="238">
                        <c:v>2.8</c:v>
                      </c:pt>
                      <c:pt idx="239">
                        <c:v>1.7</c:v>
                      </c:pt>
                      <c:pt idx="240">
                        <c:v>0.9</c:v>
                      </c:pt>
                      <c:pt idx="241">
                        <c:v>0.2</c:v>
                      </c:pt>
                      <c:pt idx="242">
                        <c:v>0.9</c:v>
                      </c:pt>
                      <c:pt idx="243">
                        <c:v>0.9</c:v>
                      </c:pt>
                      <c:pt idx="244">
                        <c:v>1.2</c:v>
                      </c:pt>
                      <c:pt idx="245">
                        <c:v>0.6</c:v>
                      </c:pt>
                      <c:pt idx="246">
                        <c:v>0.5</c:v>
                      </c:pt>
                      <c:pt idx="247">
                        <c:v>0.4</c:v>
                      </c:pt>
                      <c:pt idx="248">
                        <c:v>-0.1</c:v>
                      </c:pt>
                      <c:pt idx="249">
                        <c:v>0.2</c:v>
                      </c:pt>
                      <c:pt idx="250">
                        <c:v>0.4</c:v>
                      </c:pt>
                      <c:pt idx="251">
                        <c:v>1.6</c:v>
                      </c:pt>
                      <c:pt idx="252">
                        <c:v>2.4</c:v>
                      </c:pt>
                      <c:pt idx="253">
                        <c:v>3.5</c:v>
                      </c:pt>
                      <c:pt idx="254">
                        <c:v>3.5</c:v>
                      </c:pt>
                      <c:pt idx="255">
                        <c:v>4.3</c:v>
                      </c:pt>
                      <c:pt idx="256">
                        <c:v>5</c:v>
                      </c:pt>
                      <c:pt idx="257">
                        <c:v>6.4</c:v>
                      </c:pt>
                      <c:pt idx="258">
                        <c:v>8.1999999999999993</c:v>
                      </c:pt>
                      <c:pt idx="259">
                        <c:v>9.3000000000000007</c:v>
                      </c:pt>
                      <c:pt idx="260">
                        <c:v>10.7</c:v>
                      </c:pt>
                      <c:pt idx="261">
                        <c:v>12.3</c:v>
                      </c:pt>
                      <c:pt idx="262">
                        <c:v>14</c:v>
                      </c:pt>
                      <c:pt idx="263">
                        <c:v>15.6</c:v>
                      </c:pt>
                      <c:pt idx="264">
                        <c:v>16.600000000000001</c:v>
                      </c:pt>
                      <c:pt idx="265">
                        <c:v>18.5</c:v>
                      </c:pt>
                      <c:pt idx="266">
                        <c:v>20.5</c:v>
                      </c:pt>
                      <c:pt idx="267">
                        <c:v>20.9</c:v>
                      </c:pt>
                      <c:pt idx="268">
                        <c:v>21.1</c:v>
                      </c:pt>
                      <c:pt idx="269">
                        <c:v>22.5</c:v>
                      </c:pt>
                      <c:pt idx="270">
                        <c:v>22.1</c:v>
                      </c:pt>
                      <c:pt idx="271">
                        <c:v>21.4</c:v>
                      </c:pt>
                      <c:pt idx="272">
                        <c:v>20</c:v>
                      </c:pt>
                      <c:pt idx="273">
                        <c:v>18.5</c:v>
                      </c:pt>
                      <c:pt idx="274">
                        <c:v>17.2</c:v>
                      </c:pt>
                      <c:pt idx="275">
                        <c:v>15.2</c:v>
                      </c:pt>
                      <c:pt idx="276">
                        <c:v>13.3</c:v>
                      </c:pt>
                      <c:pt idx="277">
                        <c:v>10.7</c:v>
                      </c:pt>
                      <c:pt idx="278">
                        <c:v>8.1999999999999993</c:v>
                      </c:pt>
                      <c:pt idx="279">
                        <c:v>7.2</c:v>
                      </c:pt>
                    </c:numCache>
                  </c:numRef>
                </c:val>
                <c:smooth val="0"/>
                <c:extLst>
                  <c:ext xmlns:c16="http://schemas.microsoft.com/office/drawing/2014/chart" uri="{C3380CC4-5D6E-409C-BE32-E72D297353CC}">
                    <c16:uniqueId val="{00000000-AAB0-427C-819B-E881DE69C32B}"/>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'Sheet1 (2)'!$H$1</c15:sqref>
                        </c15:formulaRef>
                      </c:ext>
                    </c:extLst>
                    <c:strCache>
                      <c:ptCount val="1"/>
                      <c:pt idx="0">
                        <c:v>Igaunija</c:v>
                      </c:pt>
                    </c:strCache>
                  </c:strRef>
                </c:tx>
                <c:spPr>
                  <a:ln w="28575" cap="rnd">
                    <a:solidFill>
                      <a:srgbClr val="0075D4">
                        <a:alpha val="40000"/>
                      </a:srgbClr>
                    </a:solidFill>
                    <a:round/>
                  </a:ln>
                  <a:effectLst/>
                </c:spPr>
                <c:marker>
                  <c:symbol val="none"/>
                </c:marker>
                <c:cat>
                  <c:numRef>
                    <c:extLst xmlns:c15="http://schemas.microsoft.com/office/drawing/2012/chart">
                      <c:ext xmlns:c15="http://schemas.microsoft.com/office/drawing/2012/chart" uri="{02D57815-91ED-43cb-92C2-25804820EDAC}">
                        <c15:formulaRef>
                          <c15:sqref>'Sheet1 (2)'!$A$2:$A$281</c15:sqref>
                        </c15:formulaRef>
                      </c:ext>
                    </c:extLst>
                    <c:numCache>
                      <c:formatCode>m/d/yyyy</c:formatCode>
                      <c:ptCount val="280"/>
                      <c:pt idx="0">
                        <c:v>36646</c:v>
                      </c:pt>
                      <c:pt idx="1">
                        <c:v>36677</c:v>
                      </c:pt>
                      <c:pt idx="2">
                        <c:v>36707</c:v>
                      </c:pt>
                      <c:pt idx="3">
                        <c:v>36738</c:v>
                      </c:pt>
                      <c:pt idx="4">
                        <c:v>36769</c:v>
                      </c:pt>
                      <c:pt idx="5">
                        <c:v>36799</c:v>
                      </c:pt>
                      <c:pt idx="6">
                        <c:v>36830</c:v>
                      </c:pt>
                      <c:pt idx="7">
                        <c:v>36860</c:v>
                      </c:pt>
                      <c:pt idx="8">
                        <c:v>36891</c:v>
                      </c:pt>
                      <c:pt idx="9">
                        <c:v>36922</c:v>
                      </c:pt>
                      <c:pt idx="10">
                        <c:v>36950</c:v>
                      </c:pt>
                      <c:pt idx="11">
                        <c:v>36981</c:v>
                      </c:pt>
                      <c:pt idx="12">
                        <c:v>37011</c:v>
                      </c:pt>
                      <c:pt idx="13">
                        <c:v>37042</c:v>
                      </c:pt>
                      <c:pt idx="14">
                        <c:v>37072</c:v>
                      </c:pt>
                      <c:pt idx="15">
                        <c:v>37103</c:v>
                      </c:pt>
                      <c:pt idx="16">
                        <c:v>37134</c:v>
                      </c:pt>
                      <c:pt idx="17">
                        <c:v>37164</c:v>
                      </c:pt>
                      <c:pt idx="18">
                        <c:v>37195</c:v>
                      </c:pt>
                      <c:pt idx="19">
                        <c:v>37225</c:v>
                      </c:pt>
                      <c:pt idx="20">
                        <c:v>37256</c:v>
                      </c:pt>
                      <c:pt idx="21">
                        <c:v>37287</c:v>
                      </c:pt>
                      <c:pt idx="22">
                        <c:v>37315</c:v>
                      </c:pt>
                      <c:pt idx="23">
                        <c:v>37346</c:v>
                      </c:pt>
                      <c:pt idx="24">
                        <c:v>37376</c:v>
                      </c:pt>
                      <c:pt idx="25">
                        <c:v>37407</c:v>
                      </c:pt>
                      <c:pt idx="26">
                        <c:v>37437</c:v>
                      </c:pt>
                      <c:pt idx="27">
                        <c:v>37468</c:v>
                      </c:pt>
                      <c:pt idx="28">
                        <c:v>37499</c:v>
                      </c:pt>
                      <c:pt idx="29">
                        <c:v>37529</c:v>
                      </c:pt>
                      <c:pt idx="30">
                        <c:v>37560</c:v>
                      </c:pt>
                      <c:pt idx="31">
                        <c:v>37590</c:v>
                      </c:pt>
                      <c:pt idx="32">
                        <c:v>37621</c:v>
                      </c:pt>
                      <c:pt idx="33">
                        <c:v>37652</c:v>
                      </c:pt>
                      <c:pt idx="34">
                        <c:v>37680</c:v>
                      </c:pt>
                      <c:pt idx="35">
                        <c:v>37711</c:v>
                      </c:pt>
                      <c:pt idx="36">
                        <c:v>37741</c:v>
                      </c:pt>
                      <c:pt idx="37">
                        <c:v>37772</c:v>
                      </c:pt>
                      <c:pt idx="38">
                        <c:v>37802</c:v>
                      </c:pt>
                      <c:pt idx="39">
                        <c:v>37833</c:v>
                      </c:pt>
                      <c:pt idx="40">
                        <c:v>37864</c:v>
                      </c:pt>
                      <c:pt idx="41">
                        <c:v>37894</c:v>
                      </c:pt>
                      <c:pt idx="42">
                        <c:v>37925</c:v>
                      </c:pt>
                      <c:pt idx="43">
                        <c:v>37955</c:v>
                      </c:pt>
                      <c:pt idx="44">
                        <c:v>37986</c:v>
                      </c:pt>
                      <c:pt idx="45">
                        <c:v>38017</c:v>
                      </c:pt>
                      <c:pt idx="46">
                        <c:v>38046</c:v>
                      </c:pt>
                      <c:pt idx="47">
                        <c:v>38077</c:v>
                      </c:pt>
                      <c:pt idx="48">
                        <c:v>38107</c:v>
                      </c:pt>
                      <c:pt idx="49">
                        <c:v>38138</c:v>
                      </c:pt>
                      <c:pt idx="50">
                        <c:v>38168</c:v>
                      </c:pt>
                      <c:pt idx="51">
                        <c:v>38199</c:v>
                      </c:pt>
                      <c:pt idx="52">
                        <c:v>38230</c:v>
                      </c:pt>
                      <c:pt idx="53">
                        <c:v>38260</c:v>
                      </c:pt>
                      <c:pt idx="54">
                        <c:v>38291</c:v>
                      </c:pt>
                      <c:pt idx="55">
                        <c:v>38321</c:v>
                      </c:pt>
                      <c:pt idx="56">
                        <c:v>38352</c:v>
                      </c:pt>
                      <c:pt idx="57">
                        <c:v>38383</c:v>
                      </c:pt>
                      <c:pt idx="58">
                        <c:v>38411</c:v>
                      </c:pt>
                      <c:pt idx="59">
                        <c:v>38442</c:v>
                      </c:pt>
                      <c:pt idx="60">
                        <c:v>38472</c:v>
                      </c:pt>
                      <c:pt idx="61">
                        <c:v>38503</c:v>
                      </c:pt>
                      <c:pt idx="62">
                        <c:v>38533</c:v>
                      </c:pt>
                      <c:pt idx="63">
                        <c:v>38564</c:v>
                      </c:pt>
                      <c:pt idx="64">
                        <c:v>38595</c:v>
                      </c:pt>
                      <c:pt idx="65">
                        <c:v>38625</c:v>
                      </c:pt>
                      <c:pt idx="66">
                        <c:v>38656</c:v>
                      </c:pt>
                      <c:pt idx="67">
                        <c:v>38686</c:v>
                      </c:pt>
                      <c:pt idx="68">
                        <c:v>38717</c:v>
                      </c:pt>
                      <c:pt idx="69">
                        <c:v>38748</c:v>
                      </c:pt>
                      <c:pt idx="70">
                        <c:v>38776</c:v>
                      </c:pt>
                      <c:pt idx="71">
                        <c:v>38807</c:v>
                      </c:pt>
                      <c:pt idx="72">
                        <c:v>38837</c:v>
                      </c:pt>
                      <c:pt idx="73">
                        <c:v>38868</c:v>
                      </c:pt>
                      <c:pt idx="74">
                        <c:v>38898</c:v>
                      </c:pt>
                      <c:pt idx="75">
                        <c:v>38929</c:v>
                      </c:pt>
                      <c:pt idx="76">
                        <c:v>38960</c:v>
                      </c:pt>
                      <c:pt idx="77">
                        <c:v>38990</c:v>
                      </c:pt>
                      <c:pt idx="78">
                        <c:v>39021</c:v>
                      </c:pt>
                      <c:pt idx="79">
                        <c:v>39051</c:v>
                      </c:pt>
                      <c:pt idx="80">
                        <c:v>39082</c:v>
                      </c:pt>
                      <c:pt idx="81">
                        <c:v>39113</c:v>
                      </c:pt>
                      <c:pt idx="82">
                        <c:v>39141</c:v>
                      </c:pt>
                      <c:pt idx="83">
                        <c:v>39172</c:v>
                      </c:pt>
                      <c:pt idx="84">
                        <c:v>39202</c:v>
                      </c:pt>
                      <c:pt idx="85">
                        <c:v>39233</c:v>
                      </c:pt>
                      <c:pt idx="86">
                        <c:v>39263</c:v>
                      </c:pt>
                      <c:pt idx="87">
                        <c:v>39294</c:v>
                      </c:pt>
                      <c:pt idx="88">
                        <c:v>39325</c:v>
                      </c:pt>
                      <c:pt idx="89">
                        <c:v>39355</c:v>
                      </c:pt>
                      <c:pt idx="90">
                        <c:v>39386</c:v>
                      </c:pt>
                      <c:pt idx="91">
                        <c:v>39416</c:v>
                      </c:pt>
                      <c:pt idx="92">
                        <c:v>39447</c:v>
                      </c:pt>
                      <c:pt idx="93">
                        <c:v>39478</c:v>
                      </c:pt>
                      <c:pt idx="94">
                        <c:v>39507</c:v>
                      </c:pt>
                      <c:pt idx="95">
                        <c:v>39538</c:v>
                      </c:pt>
                      <c:pt idx="96">
                        <c:v>39568</c:v>
                      </c:pt>
                      <c:pt idx="97">
                        <c:v>39599</c:v>
                      </c:pt>
                      <c:pt idx="98">
                        <c:v>39629</c:v>
                      </c:pt>
                      <c:pt idx="99">
                        <c:v>39660</c:v>
                      </c:pt>
                      <c:pt idx="100">
                        <c:v>39691</c:v>
                      </c:pt>
                      <c:pt idx="101">
                        <c:v>39721</c:v>
                      </c:pt>
                      <c:pt idx="102">
                        <c:v>39752</c:v>
                      </c:pt>
                      <c:pt idx="103">
                        <c:v>39782</c:v>
                      </c:pt>
                      <c:pt idx="104">
                        <c:v>39813</c:v>
                      </c:pt>
                      <c:pt idx="105">
                        <c:v>39844</c:v>
                      </c:pt>
                      <c:pt idx="106">
                        <c:v>39872</c:v>
                      </c:pt>
                      <c:pt idx="107">
                        <c:v>39903</c:v>
                      </c:pt>
                      <c:pt idx="108">
                        <c:v>39933</c:v>
                      </c:pt>
                      <c:pt idx="109">
                        <c:v>39964</c:v>
                      </c:pt>
                      <c:pt idx="110">
                        <c:v>39994</c:v>
                      </c:pt>
                      <c:pt idx="111">
                        <c:v>40025</c:v>
                      </c:pt>
                      <c:pt idx="112">
                        <c:v>40056</c:v>
                      </c:pt>
                      <c:pt idx="113">
                        <c:v>40086</c:v>
                      </c:pt>
                      <c:pt idx="114">
                        <c:v>40117</c:v>
                      </c:pt>
                      <c:pt idx="115">
                        <c:v>40147</c:v>
                      </c:pt>
                      <c:pt idx="116">
                        <c:v>40178</c:v>
                      </c:pt>
                      <c:pt idx="117">
                        <c:v>40209</c:v>
                      </c:pt>
                      <c:pt idx="118">
                        <c:v>40237</c:v>
                      </c:pt>
                      <c:pt idx="119">
                        <c:v>40268</c:v>
                      </c:pt>
                      <c:pt idx="120">
                        <c:v>40298</c:v>
                      </c:pt>
                      <c:pt idx="121">
                        <c:v>40329</c:v>
                      </c:pt>
                      <c:pt idx="122">
                        <c:v>40359</c:v>
                      </c:pt>
                      <c:pt idx="123">
                        <c:v>40390</c:v>
                      </c:pt>
                      <c:pt idx="124">
                        <c:v>40421</c:v>
                      </c:pt>
                      <c:pt idx="125">
                        <c:v>40451</c:v>
                      </c:pt>
                      <c:pt idx="126">
                        <c:v>40482</c:v>
                      </c:pt>
                      <c:pt idx="127">
                        <c:v>40512</c:v>
                      </c:pt>
                      <c:pt idx="128">
                        <c:v>40543</c:v>
                      </c:pt>
                      <c:pt idx="129">
                        <c:v>40574</c:v>
                      </c:pt>
                      <c:pt idx="130">
                        <c:v>40602</c:v>
                      </c:pt>
                      <c:pt idx="131">
                        <c:v>40633</c:v>
                      </c:pt>
                      <c:pt idx="132">
                        <c:v>40663</c:v>
                      </c:pt>
                      <c:pt idx="133">
                        <c:v>40694</c:v>
                      </c:pt>
                      <c:pt idx="134">
                        <c:v>40724</c:v>
                      </c:pt>
                      <c:pt idx="135">
                        <c:v>40755</c:v>
                      </c:pt>
                      <c:pt idx="136">
                        <c:v>40786</c:v>
                      </c:pt>
                      <c:pt idx="137">
                        <c:v>40816</c:v>
                      </c:pt>
                      <c:pt idx="138">
                        <c:v>40847</c:v>
                      </c:pt>
                      <c:pt idx="139">
                        <c:v>40877</c:v>
                      </c:pt>
                      <c:pt idx="140">
                        <c:v>40908</c:v>
                      </c:pt>
                      <c:pt idx="141">
                        <c:v>40939</c:v>
                      </c:pt>
                      <c:pt idx="142">
                        <c:v>40968</c:v>
                      </c:pt>
                      <c:pt idx="143">
                        <c:v>40999</c:v>
                      </c:pt>
                      <c:pt idx="144">
                        <c:v>41029</c:v>
                      </c:pt>
                      <c:pt idx="145">
                        <c:v>41060</c:v>
                      </c:pt>
                      <c:pt idx="146">
                        <c:v>41090</c:v>
                      </c:pt>
                      <c:pt idx="147">
                        <c:v>41121</c:v>
                      </c:pt>
                      <c:pt idx="148">
                        <c:v>41152</c:v>
                      </c:pt>
                      <c:pt idx="149">
                        <c:v>41182</c:v>
                      </c:pt>
                      <c:pt idx="150">
                        <c:v>41213</c:v>
                      </c:pt>
                      <c:pt idx="151">
                        <c:v>41243</c:v>
                      </c:pt>
                      <c:pt idx="152">
                        <c:v>41274</c:v>
                      </c:pt>
                      <c:pt idx="153">
                        <c:v>41305</c:v>
                      </c:pt>
                      <c:pt idx="154">
                        <c:v>41333</c:v>
                      </c:pt>
                      <c:pt idx="155">
                        <c:v>41364</c:v>
                      </c:pt>
                      <c:pt idx="156">
                        <c:v>41394</c:v>
                      </c:pt>
                      <c:pt idx="157">
                        <c:v>41425</c:v>
                      </c:pt>
                      <c:pt idx="158">
                        <c:v>41455</c:v>
                      </c:pt>
                      <c:pt idx="159">
                        <c:v>41486</c:v>
                      </c:pt>
                      <c:pt idx="160">
                        <c:v>41517</c:v>
                      </c:pt>
                      <c:pt idx="161">
                        <c:v>41547</c:v>
                      </c:pt>
                      <c:pt idx="162">
                        <c:v>41578</c:v>
                      </c:pt>
                      <c:pt idx="163">
                        <c:v>41608</c:v>
                      </c:pt>
                      <c:pt idx="164">
                        <c:v>41639</c:v>
                      </c:pt>
                      <c:pt idx="165">
                        <c:v>41670</c:v>
                      </c:pt>
                      <c:pt idx="166">
                        <c:v>41698</c:v>
                      </c:pt>
                      <c:pt idx="167">
                        <c:v>41729</c:v>
                      </c:pt>
                      <c:pt idx="168">
                        <c:v>41759</c:v>
                      </c:pt>
                      <c:pt idx="169">
                        <c:v>41790</c:v>
                      </c:pt>
                      <c:pt idx="170">
                        <c:v>41820</c:v>
                      </c:pt>
                      <c:pt idx="171">
                        <c:v>41851</c:v>
                      </c:pt>
                      <c:pt idx="172">
                        <c:v>41882</c:v>
                      </c:pt>
                      <c:pt idx="173">
                        <c:v>41912</c:v>
                      </c:pt>
                      <c:pt idx="174">
                        <c:v>41943</c:v>
                      </c:pt>
                      <c:pt idx="175">
                        <c:v>41973</c:v>
                      </c:pt>
                      <c:pt idx="176">
                        <c:v>42004</c:v>
                      </c:pt>
                      <c:pt idx="177">
                        <c:v>42035</c:v>
                      </c:pt>
                      <c:pt idx="178">
                        <c:v>42063</c:v>
                      </c:pt>
                      <c:pt idx="179">
                        <c:v>42094</c:v>
                      </c:pt>
                      <c:pt idx="180">
                        <c:v>42124</c:v>
                      </c:pt>
                      <c:pt idx="181">
                        <c:v>42155</c:v>
                      </c:pt>
                      <c:pt idx="182">
                        <c:v>42185</c:v>
                      </c:pt>
                      <c:pt idx="183">
                        <c:v>42216</c:v>
                      </c:pt>
                      <c:pt idx="184">
                        <c:v>42247</c:v>
                      </c:pt>
                      <c:pt idx="185">
                        <c:v>42277</c:v>
                      </c:pt>
                      <c:pt idx="186">
                        <c:v>42308</c:v>
                      </c:pt>
                      <c:pt idx="187">
                        <c:v>42338</c:v>
                      </c:pt>
                      <c:pt idx="188">
                        <c:v>42369</c:v>
                      </c:pt>
                      <c:pt idx="189">
                        <c:v>42400</c:v>
                      </c:pt>
                      <c:pt idx="190">
                        <c:v>42429</c:v>
                      </c:pt>
                      <c:pt idx="191">
                        <c:v>42460</c:v>
                      </c:pt>
                      <c:pt idx="192">
                        <c:v>42490</c:v>
                      </c:pt>
                      <c:pt idx="193">
                        <c:v>42521</c:v>
                      </c:pt>
                      <c:pt idx="194">
                        <c:v>42551</c:v>
                      </c:pt>
                      <c:pt idx="195">
                        <c:v>42582</c:v>
                      </c:pt>
                      <c:pt idx="196">
                        <c:v>42613</c:v>
                      </c:pt>
                      <c:pt idx="197">
                        <c:v>42643</c:v>
                      </c:pt>
                      <c:pt idx="198">
                        <c:v>42674</c:v>
                      </c:pt>
                      <c:pt idx="199">
                        <c:v>42704</c:v>
                      </c:pt>
                      <c:pt idx="200">
                        <c:v>42735</c:v>
                      </c:pt>
                      <c:pt idx="201">
                        <c:v>42766</c:v>
                      </c:pt>
                      <c:pt idx="202">
                        <c:v>42794</c:v>
                      </c:pt>
                      <c:pt idx="203">
                        <c:v>42825</c:v>
                      </c:pt>
                      <c:pt idx="204">
                        <c:v>42855</c:v>
                      </c:pt>
                      <c:pt idx="205">
                        <c:v>42886</c:v>
                      </c:pt>
                      <c:pt idx="206">
                        <c:v>42916</c:v>
                      </c:pt>
                      <c:pt idx="207">
                        <c:v>42947</c:v>
                      </c:pt>
                      <c:pt idx="208">
                        <c:v>42978</c:v>
                      </c:pt>
                      <c:pt idx="209">
                        <c:v>43008</c:v>
                      </c:pt>
                      <c:pt idx="210">
                        <c:v>43039</c:v>
                      </c:pt>
                      <c:pt idx="211">
                        <c:v>43069</c:v>
                      </c:pt>
                      <c:pt idx="212">
                        <c:v>43100</c:v>
                      </c:pt>
                      <c:pt idx="213">
                        <c:v>43131</c:v>
                      </c:pt>
                      <c:pt idx="214">
                        <c:v>43159</c:v>
                      </c:pt>
                      <c:pt idx="215">
                        <c:v>43190</c:v>
                      </c:pt>
                      <c:pt idx="216">
                        <c:v>43220</c:v>
                      </c:pt>
                      <c:pt idx="217">
                        <c:v>43251</c:v>
                      </c:pt>
                      <c:pt idx="218">
                        <c:v>43281</c:v>
                      </c:pt>
                      <c:pt idx="219">
                        <c:v>43312</c:v>
                      </c:pt>
                      <c:pt idx="220">
                        <c:v>43343</c:v>
                      </c:pt>
                      <c:pt idx="221">
                        <c:v>43373</c:v>
                      </c:pt>
                      <c:pt idx="222">
                        <c:v>43404</c:v>
                      </c:pt>
                      <c:pt idx="223">
                        <c:v>43434</c:v>
                      </c:pt>
                      <c:pt idx="224">
                        <c:v>43465</c:v>
                      </c:pt>
                      <c:pt idx="225">
                        <c:v>43496</c:v>
                      </c:pt>
                      <c:pt idx="226">
                        <c:v>43524</c:v>
                      </c:pt>
                      <c:pt idx="227">
                        <c:v>43555</c:v>
                      </c:pt>
                      <c:pt idx="228">
                        <c:v>43585</c:v>
                      </c:pt>
                      <c:pt idx="229">
                        <c:v>43616</c:v>
                      </c:pt>
                      <c:pt idx="230">
                        <c:v>43646</c:v>
                      </c:pt>
                      <c:pt idx="231">
                        <c:v>43677</c:v>
                      </c:pt>
                      <c:pt idx="232">
                        <c:v>43708</c:v>
                      </c:pt>
                      <c:pt idx="233">
                        <c:v>43738</c:v>
                      </c:pt>
                      <c:pt idx="234">
                        <c:v>43769</c:v>
                      </c:pt>
                      <c:pt idx="235">
                        <c:v>43799</c:v>
                      </c:pt>
                      <c:pt idx="236">
                        <c:v>43830</c:v>
                      </c:pt>
                      <c:pt idx="237">
                        <c:v>43861</c:v>
                      </c:pt>
                      <c:pt idx="238">
                        <c:v>43890</c:v>
                      </c:pt>
                      <c:pt idx="239">
                        <c:v>43921</c:v>
                      </c:pt>
                      <c:pt idx="240">
                        <c:v>43951</c:v>
                      </c:pt>
                      <c:pt idx="241">
                        <c:v>43982</c:v>
                      </c:pt>
                      <c:pt idx="242">
                        <c:v>44012</c:v>
                      </c:pt>
                      <c:pt idx="243">
                        <c:v>44043</c:v>
                      </c:pt>
                      <c:pt idx="244">
                        <c:v>44074</c:v>
                      </c:pt>
                      <c:pt idx="245">
                        <c:v>44104</c:v>
                      </c:pt>
                      <c:pt idx="246">
                        <c:v>44135</c:v>
                      </c:pt>
                      <c:pt idx="247">
                        <c:v>44165</c:v>
                      </c:pt>
                      <c:pt idx="248">
                        <c:v>44196</c:v>
                      </c:pt>
                      <c:pt idx="249">
                        <c:v>44227</c:v>
                      </c:pt>
                      <c:pt idx="250">
                        <c:v>44255</c:v>
                      </c:pt>
                      <c:pt idx="251">
                        <c:v>44286</c:v>
                      </c:pt>
                      <c:pt idx="252">
                        <c:v>44316</c:v>
                      </c:pt>
                      <c:pt idx="253">
                        <c:v>44347</c:v>
                      </c:pt>
                      <c:pt idx="254">
                        <c:v>44377</c:v>
                      </c:pt>
                      <c:pt idx="255">
                        <c:v>44408</c:v>
                      </c:pt>
                      <c:pt idx="256">
                        <c:v>44439</c:v>
                      </c:pt>
                      <c:pt idx="257">
                        <c:v>44469</c:v>
                      </c:pt>
                      <c:pt idx="258">
                        <c:v>44500</c:v>
                      </c:pt>
                      <c:pt idx="259">
                        <c:v>44530</c:v>
                      </c:pt>
                      <c:pt idx="260">
                        <c:v>44561</c:v>
                      </c:pt>
                      <c:pt idx="261">
                        <c:v>44592</c:v>
                      </c:pt>
                      <c:pt idx="262">
                        <c:v>44620</c:v>
                      </c:pt>
                      <c:pt idx="263">
                        <c:v>44651</c:v>
                      </c:pt>
                      <c:pt idx="264">
                        <c:v>44681</c:v>
                      </c:pt>
                      <c:pt idx="265">
                        <c:v>44712</c:v>
                      </c:pt>
                      <c:pt idx="266">
                        <c:v>44742</c:v>
                      </c:pt>
                      <c:pt idx="267">
                        <c:v>44773</c:v>
                      </c:pt>
                      <c:pt idx="268">
                        <c:v>44804</c:v>
                      </c:pt>
                      <c:pt idx="269">
                        <c:v>44834</c:v>
                      </c:pt>
                      <c:pt idx="270">
                        <c:v>44865</c:v>
                      </c:pt>
                      <c:pt idx="271">
                        <c:v>44895</c:v>
                      </c:pt>
                      <c:pt idx="272">
                        <c:v>44926</c:v>
                      </c:pt>
                      <c:pt idx="273">
                        <c:v>44957</c:v>
                      </c:pt>
                      <c:pt idx="274">
                        <c:v>44985</c:v>
                      </c:pt>
                      <c:pt idx="275">
                        <c:v>45016</c:v>
                      </c:pt>
                      <c:pt idx="276">
                        <c:v>45046</c:v>
                      </c:pt>
                      <c:pt idx="277">
                        <c:v>45077</c:v>
                      </c:pt>
                      <c:pt idx="278">
                        <c:v>45107</c:v>
                      </c:pt>
                      <c:pt idx="279">
                        <c:v>45138</c:v>
                      </c:pt>
                    </c:numCache>
                  </c:numRef>
                </c:cat>
                <c:val>
                  <c:numRef>
                    <c:extLst xmlns:c15="http://schemas.microsoft.com/office/drawing/2012/chart">
                      <c:ext xmlns:c15="http://schemas.microsoft.com/office/drawing/2012/chart" uri="{02D57815-91ED-43cb-92C2-25804820EDAC}">
                        <c15:formulaRef>
                          <c15:sqref>'Sheet1 (2)'!$H$2:$H$281</c15:sqref>
                        </c15:formulaRef>
                      </c:ext>
                    </c:extLst>
                    <c:numCache>
                      <c:formatCode>General</c:formatCode>
                      <c:ptCount val="280"/>
                      <c:pt idx="0">
                        <c:v>3</c:v>
                      </c:pt>
                      <c:pt idx="1">
                        <c:v>2.8</c:v>
                      </c:pt>
                      <c:pt idx="2">
                        <c:v>3.1</c:v>
                      </c:pt>
                      <c:pt idx="3">
                        <c:v>4</c:v>
                      </c:pt>
                      <c:pt idx="4">
                        <c:v>4.4000000000000004</c:v>
                      </c:pt>
                      <c:pt idx="5">
                        <c:v>4.7</c:v>
                      </c:pt>
                      <c:pt idx="6">
                        <c:v>5.4</c:v>
                      </c:pt>
                      <c:pt idx="7">
                        <c:v>5.7</c:v>
                      </c:pt>
                      <c:pt idx="8">
                        <c:v>5</c:v>
                      </c:pt>
                      <c:pt idx="9">
                        <c:v>5.6</c:v>
                      </c:pt>
                      <c:pt idx="10">
                        <c:v>6</c:v>
                      </c:pt>
                      <c:pt idx="11">
                        <c:v>5.7</c:v>
                      </c:pt>
                      <c:pt idx="12">
                        <c:v>6.3</c:v>
                      </c:pt>
                      <c:pt idx="13">
                        <c:v>6.8</c:v>
                      </c:pt>
                      <c:pt idx="14">
                        <c:v>6.7</c:v>
                      </c:pt>
                      <c:pt idx="15">
                        <c:v>5.9</c:v>
                      </c:pt>
                      <c:pt idx="16">
                        <c:v>5.8</c:v>
                      </c:pt>
                      <c:pt idx="17">
                        <c:v>5.7</c:v>
                      </c:pt>
                      <c:pt idx="18">
                        <c:v>4.8</c:v>
                      </c:pt>
                      <c:pt idx="19">
                        <c:v>4.2</c:v>
                      </c:pt>
                      <c:pt idx="20">
                        <c:v>4.2</c:v>
                      </c:pt>
                      <c:pt idx="21">
                        <c:v>4.3</c:v>
                      </c:pt>
                      <c:pt idx="22">
                        <c:v>4.5</c:v>
                      </c:pt>
                      <c:pt idx="23">
                        <c:v>4.4000000000000004</c:v>
                      </c:pt>
                      <c:pt idx="24">
                        <c:v>4.5</c:v>
                      </c:pt>
                      <c:pt idx="25">
                        <c:v>4.0999999999999996</c:v>
                      </c:pt>
                      <c:pt idx="26">
                        <c:v>3.8</c:v>
                      </c:pt>
                      <c:pt idx="27">
                        <c:v>3.3</c:v>
                      </c:pt>
                      <c:pt idx="28">
                        <c:v>2.7</c:v>
                      </c:pt>
                      <c:pt idx="29">
                        <c:v>2.7</c:v>
                      </c:pt>
                      <c:pt idx="30">
                        <c:v>3.1</c:v>
                      </c:pt>
                      <c:pt idx="31">
                        <c:v>3</c:v>
                      </c:pt>
                      <c:pt idx="32">
                        <c:v>2.7</c:v>
                      </c:pt>
                      <c:pt idx="33">
                        <c:v>2.5</c:v>
                      </c:pt>
                      <c:pt idx="34">
                        <c:v>2.2999999999999998</c:v>
                      </c:pt>
                      <c:pt idx="35">
                        <c:v>2.1</c:v>
                      </c:pt>
                      <c:pt idx="36">
                        <c:v>1.2</c:v>
                      </c:pt>
                      <c:pt idx="37">
                        <c:v>0.7</c:v>
                      </c:pt>
                      <c:pt idx="38">
                        <c:v>0.5</c:v>
                      </c:pt>
                      <c:pt idx="39">
                        <c:v>0.9</c:v>
                      </c:pt>
                      <c:pt idx="40">
                        <c:v>1.4</c:v>
                      </c:pt>
                      <c:pt idx="41">
                        <c:v>1.5</c:v>
                      </c:pt>
                      <c:pt idx="42">
                        <c:v>1.2</c:v>
                      </c:pt>
                      <c:pt idx="43">
                        <c:v>1.2</c:v>
                      </c:pt>
                      <c:pt idx="44">
                        <c:v>1.2</c:v>
                      </c:pt>
                      <c:pt idx="45">
                        <c:v>0.7</c:v>
                      </c:pt>
                      <c:pt idx="46">
                        <c:v>0.6</c:v>
                      </c:pt>
                      <c:pt idx="47">
                        <c:v>0.7</c:v>
                      </c:pt>
                      <c:pt idx="48">
                        <c:v>1.5</c:v>
                      </c:pt>
                      <c:pt idx="49">
                        <c:v>3.7</c:v>
                      </c:pt>
                      <c:pt idx="50">
                        <c:v>4.4000000000000004</c:v>
                      </c:pt>
                      <c:pt idx="51">
                        <c:v>4</c:v>
                      </c:pt>
                      <c:pt idx="52">
                        <c:v>3.9</c:v>
                      </c:pt>
                      <c:pt idx="53">
                        <c:v>3.8</c:v>
                      </c:pt>
                      <c:pt idx="54">
                        <c:v>4</c:v>
                      </c:pt>
                      <c:pt idx="55">
                        <c:v>4.5</c:v>
                      </c:pt>
                      <c:pt idx="56">
                        <c:v>4.8</c:v>
                      </c:pt>
                      <c:pt idx="57">
                        <c:v>4.2</c:v>
                      </c:pt>
                      <c:pt idx="58">
                        <c:v>4.5999999999999996</c:v>
                      </c:pt>
                      <c:pt idx="59">
                        <c:v>4.8</c:v>
                      </c:pt>
                      <c:pt idx="60">
                        <c:v>4.5999999999999996</c:v>
                      </c:pt>
                      <c:pt idx="61">
                        <c:v>2.9</c:v>
                      </c:pt>
                      <c:pt idx="62">
                        <c:v>3.2</c:v>
                      </c:pt>
                      <c:pt idx="63">
                        <c:v>3.9</c:v>
                      </c:pt>
                      <c:pt idx="64">
                        <c:v>4.2</c:v>
                      </c:pt>
                      <c:pt idx="65">
                        <c:v>4.9000000000000004</c:v>
                      </c:pt>
                      <c:pt idx="66">
                        <c:v>4.5</c:v>
                      </c:pt>
                      <c:pt idx="67">
                        <c:v>4</c:v>
                      </c:pt>
                      <c:pt idx="68">
                        <c:v>3.7</c:v>
                      </c:pt>
                      <c:pt idx="69">
                        <c:v>4.5999999999999996</c:v>
                      </c:pt>
                      <c:pt idx="70">
                        <c:v>4.5999999999999996</c:v>
                      </c:pt>
                      <c:pt idx="71">
                        <c:v>4</c:v>
                      </c:pt>
                      <c:pt idx="72">
                        <c:v>4.3</c:v>
                      </c:pt>
                      <c:pt idx="73">
                        <c:v>4.5999999999999996</c:v>
                      </c:pt>
                      <c:pt idx="74">
                        <c:v>4.4000000000000004</c:v>
                      </c:pt>
                      <c:pt idx="75">
                        <c:v>4.5</c:v>
                      </c:pt>
                      <c:pt idx="76">
                        <c:v>5</c:v>
                      </c:pt>
                      <c:pt idx="77">
                        <c:v>3.8</c:v>
                      </c:pt>
                      <c:pt idx="78">
                        <c:v>3.8</c:v>
                      </c:pt>
                      <c:pt idx="79">
                        <c:v>4.5999999999999996</c:v>
                      </c:pt>
                      <c:pt idx="80">
                        <c:v>5.0999999999999996</c:v>
                      </c:pt>
                      <c:pt idx="81">
                        <c:v>5</c:v>
                      </c:pt>
                      <c:pt idx="82">
                        <c:v>4.5999999999999996</c:v>
                      </c:pt>
                      <c:pt idx="83">
                        <c:v>5.6</c:v>
                      </c:pt>
                      <c:pt idx="84">
                        <c:v>5.6</c:v>
                      </c:pt>
                      <c:pt idx="85">
                        <c:v>5.9</c:v>
                      </c:pt>
                      <c:pt idx="86">
                        <c:v>6</c:v>
                      </c:pt>
                      <c:pt idx="87">
                        <c:v>6.5</c:v>
                      </c:pt>
                      <c:pt idx="88">
                        <c:v>6.1</c:v>
                      </c:pt>
                      <c:pt idx="89">
                        <c:v>7.5</c:v>
                      </c:pt>
                      <c:pt idx="90">
                        <c:v>8.6999999999999993</c:v>
                      </c:pt>
                      <c:pt idx="91">
                        <c:v>9.3000000000000007</c:v>
                      </c:pt>
                      <c:pt idx="92">
                        <c:v>9.6999999999999993</c:v>
                      </c:pt>
                      <c:pt idx="93">
                        <c:v>11.3</c:v>
                      </c:pt>
                      <c:pt idx="94">
                        <c:v>11.5</c:v>
                      </c:pt>
                      <c:pt idx="95">
                        <c:v>11.2</c:v>
                      </c:pt>
                      <c:pt idx="96">
                        <c:v>11.6</c:v>
                      </c:pt>
                      <c:pt idx="97">
                        <c:v>11.4</c:v>
                      </c:pt>
                      <c:pt idx="98">
                        <c:v>11.5</c:v>
                      </c:pt>
                      <c:pt idx="99">
                        <c:v>11.2</c:v>
                      </c:pt>
                      <c:pt idx="100">
                        <c:v>11.1</c:v>
                      </c:pt>
                      <c:pt idx="101">
                        <c:v>10.8</c:v>
                      </c:pt>
                      <c:pt idx="102">
                        <c:v>10.1</c:v>
                      </c:pt>
                      <c:pt idx="103">
                        <c:v>8.5</c:v>
                      </c:pt>
                      <c:pt idx="104">
                        <c:v>7.5</c:v>
                      </c:pt>
                      <c:pt idx="105">
                        <c:v>4.7</c:v>
                      </c:pt>
                      <c:pt idx="106">
                        <c:v>3.9</c:v>
                      </c:pt>
                      <c:pt idx="107">
                        <c:v>2.5</c:v>
                      </c:pt>
                      <c:pt idx="108">
                        <c:v>0.9</c:v>
                      </c:pt>
                      <c:pt idx="109">
                        <c:v>0.3</c:v>
                      </c:pt>
                      <c:pt idx="110">
                        <c:v>-0.5</c:v>
                      </c:pt>
                      <c:pt idx="111">
                        <c:v>-0.4</c:v>
                      </c:pt>
                      <c:pt idx="112">
                        <c:v>-0.7</c:v>
                      </c:pt>
                      <c:pt idx="113">
                        <c:v>-1.7</c:v>
                      </c:pt>
                      <c:pt idx="114">
                        <c:v>-2.1</c:v>
                      </c:pt>
                      <c:pt idx="115">
                        <c:v>-2.1</c:v>
                      </c:pt>
                      <c:pt idx="116">
                        <c:v>-1.9</c:v>
                      </c:pt>
                      <c:pt idx="117">
                        <c:v>-1</c:v>
                      </c:pt>
                      <c:pt idx="118">
                        <c:v>-0.3</c:v>
                      </c:pt>
                      <c:pt idx="119">
                        <c:v>1.4</c:v>
                      </c:pt>
                      <c:pt idx="120">
                        <c:v>2.5</c:v>
                      </c:pt>
                      <c:pt idx="121">
                        <c:v>2.8</c:v>
                      </c:pt>
                      <c:pt idx="122">
                        <c:v>3.4</c:v>
                      </c:pt>
                      <c:pt idx="123">
                        <c:v>2.7</c:v>
                      </c:pt>
                      <c:pt idx="124">
                        <c:v>2.8</c:v>
                      </c:pt>
                      <c:pt idx="125">
                        <c:v>3.8</c:v>
                      </c:pt>
                      <c:pt idx="126">
                        <c:v>4.5</c:v>
                      </c:pt>
                      <c:pt idx="127">
                        <c:v>5</c:v>
                      </c:pt>
                      <c:pt idx="128">
                        <c:v>5.4</c:v>
                      </c:pt>
                      <c:pt idx="129">
                        <c:v>5.0999999999999996</c:v>
                      </c:pt>
                      <c:pt idx="130">
                        <c:v>5.5</c:v>
                      </c:pt>
                      <c:pt idx="131">
                        <c:v>5.0999999999999996</c:v>
                      </c:pt>
                      <c:pt idx="132">
                        <c:v>5.4</c:v>
                      </c:pt>
                      <c:pt idx="133">
                        <c:v>5.5</c:v>
                      </c:pt>
                      <c:pt idx="134">
                        <c:v>4.9000000000000004</c:v>
                      </c:pt>
                      <c:pt idx="135">
                        <c:v>5.3</c:v>
                      </c:pt>
                      <c:pt idx="136">
                        <c:v>5.6</c:v>
                      </c:pt>
                      <c:pt idx="137">
                        <c:v>5.4</c:v>
                      </c:pt>
                      <c:pt idx="138">
                        <c:v>4.7</c:v>
                      </c:pt>
                      <c:pt idx="139">
                        <c:v>4.4000000000000004</c:v>
                      </c:pt>
                      <c:pt idx="140">
                        <c:v>4.0999999999999996</c:v>
                      </c:pt>
                      <c:pt idx="141">
                        <c:v>4.7</c:v>
                      </c:pt>
                      <c:pt idx="142">
                        <c:v>4.4000000000000004</c:v>
                      </c:pt>
                      <c:pt idx="143">
                        <c:v>4.7</c:v>
                      </c:pt>
                      <c:pt idx="144">
                        <c:v>4.3</c:v>
                      </c:pt>
                      <c:pt idx="145">
                        <c:v>4.0999999999999996</c:v>
                      </c:pt>
                      <c:pt idx="146">
                        <c:v>4.4000000000000004</c:v>
                      </c:pt>
                      <c:pt idx="147">
                        <c:v>4.0999999999999996</c:v>
                      </c:pt>
                      <c:pt idx="148">
                        <c:v>4.2</c:v>
                      </c:pt>
                      <c:pt idx="149">
                        <c:v>4.0999999999999996</c:v>
                      </c:pt>
                      <c:pt idx="150">
                        <c:v>4.2</c:v>
                      </c:pt>
                      <c:pt idx="151">
                        <c:v>3.8</c:v>
                      </c:pt>
                      <c:pt idx="152">
                        <c:v>3.6</c:v>
                      </c:pt>
                      <c:pt idx="153">
                        <c:v>3.7</c:v>
                      </c:pt>
                      <c:pt idx="154">
                        <c:v>4</c:v>
                      </c:pt>
                      <c:pt idx="155">
                        <c:v>3.8</c:v>
                      </c:pt>
                      <c:pt idx="156">
                        <c:v>3.4</c:v>
                      </c:pt>
                      <c:pt idx="157">
                        <c:v>3.6</c:v>
                      </c:pt>
                      <c:pt idx="158">
                        <c:v>4.0999999999999996</c:v>
                      </c:pt>
                      <c:pt idx="159">
                        <c:v>4</c:v>
                      </c:pt>
                      <c:pt idx="160">
                        <c:v>3.6</c:v>
                      </c:pt>
                      <c:pt idx="161">
                        <c:v>2.6</c:v>
                      </c:pt>
                      <c:pt idx="162">
                        <c:v>2.2000000000000002</c:v>
                      </c:pt>
                      <c:pt idx="163">
                        <c:v>2.1</c:v>
                      </c:pt>
                      <c:pt idx="164">
                        <c:v>2</c:v>
                      </c:pt>
                      <c:pt idx="165">
                        <c:v>1.6</c:v>
                      </c:pt>
                      <c:pt idx="166">
                        <c:v>1.1000000000000001</c:v>
                      </c:pt>
                      <c:pt idx="167">
                        <c:v>0.7</c:v>
                      </c:pt>
                      <c:pt idx="168">
                        <c:v>0.8</c:v>
                      </c:pt>
                      <c:pt idx="169">
                        <c:v>0.6</c:v>
                      </c:pt>
                      <c:pt idx="170">
                        <c:v>0.3</c:v>
                      </c:pt>
                      <c:pt idx="171">
                        <c:v>0</c:v>
                      </c:pt>
                      <c:pt idx="172">
                        <c:v>-0.2</c:v>
                      </c:pt>
                      <c:pt idx="173">
                        <c:v>0.2</c:v>
                      </c:pt>
                      <c:pt idx="174">
                        <c:v>0.5</c:v>
                      </c:pt>
                      <c:pt idx="175">
                        <c:v>0</c:v>
                      </c:pt>
                      <c:pt idx="176">
                        <c:v>0.1</c:v>
                      </c:pt>
                      <c:pt idx="177">
                        <c:v>-0.5</c:v>
                      </c:pt>
                      <c:pt idx="178">
                        <c:v>-0.2</c:v>
                      </c:pt>
                      <c:pt idx="179">
                        <c:v>0</c:v>
                      </c:pt>
                      <c:pt idx="180">
                        <c:v>0.4</c:v>
                      </c:pt>
                      <c:pt idx="181">
                        <c:v>0.5</c:v>
                      </c:pt>
                      <c:pt idx="182">
                        <c:v>0.3</c:v>
                      </c:pt>
                      <c:pt idx="183">
                        <c:v>0.1</c:v>
                      </c:pt>
                      <c:pt idx="184">
                        <c:v>0.2</c:v>
                      </c:pt>
                      <c:pt idx="185">
                        <c:v>-0.3</c:v>
                      </c:pt>
                      <c:pt idx="186">
                        <c:v>0</c:v>
                      </c:pt>
                      <c:pt idx="187">
                        <c:v>0.5</c:v>
                      </c:pt>
                      <c:pt idx="188">
                        <c:v>-0.2</c:v>
                      </c:pt>
                      <c:pt idx="189">
                        <c:v>0.1</c:v>
                      </c:pt>
                      <c:pt idx="190">
                        <c:v>0.4</c:v>
                      </c:pt>
                      <c:pt idx="191">
                        <c:v>0.5</c:v>
                      </c:pt>
                      <c:pt idx="192">
                        <c:v>0</c:v>
                      </c:pt>
                      <c:pt idx="193">
                        <c:v>0</c:v>
                      </c:pt>
                      <c:pt idx="194">
                        <c:v>0.4</c:v>
                      </c:pt>
                      <c:pt idx="195">
                        <c:v>0.8</c:v>
                      </c:pt>
                      <c:pt idx="196">
                        <c:v>1.1000000000000001</c:v>
                      </c:pt>
                      <c:pt idx="197">
                        <c:v>1.7</c:v>
                      </c:pt>
                      <c:pt idx="198">
                        <c:v>1</c:v>
                      </c:pt>
                      <c:pt idx="199">
                        <c:v>1.4</c:v>
                      </c:pt>
                      <c:pt idx="200">
                        <c:v>2.4</c:v>
                      </c:pt>
                      <c:pt idx="201">
                        <c:v>2.8</c:v>
                      </c:pt>
                      <c:pt idx="202">
                        <c:v>3.4</c:v>
                      </c:pt>
                      <c:pt idx="203">
                        <c:v>3</c:v>
                      </c:pt>
                      <c:pt idx="204">
                        <c:v>3.6</c:v>
                      </c:pt>
                      <c:pt idx="205">
                        <c:v>3.5</c:v>
                      </c:pt>
                      <c:pt idx="206">
                        <c:v>3.1</c:v>
                      </c:pt>
                      <c:pt idx="207">
                        <c:v>3.9</c:v>
                      </c:pt>
                      <c:pt idx="208">
                        <c:v>4.2</c:v>
                      </c:pt>
                      <c:pt idx="209">
                        <c:v>3.9</c:v>
                      </c:pt>
                      <c:pt idx="210">
                        <c:v>4</c:v>
                      </c:pt>
                      <c:pt idx="211">
                        <c:v>4.5</c:v>
                      </c:pt>
                      <c:pt idx="212">
                        <c:v>3.8</c:v>
                      </c:pt>
                      <c:pt idx="213">
                        <c:v>3.6</c:v>
                      </c:pt>
                      <c:pt idx="214">
                        <c:v>3.2</c:v>
                      </c:pt>
                      <c:pt idx="215">
                        <c:v>2.9</c:v>
                      </c:pt>
                      <c:pt idx="216">
                        <c:v>2.9</c:v>
                      </c:pt>
                      <c:pt idx="217">
                        <c:v>3.1</c:v>
                      </c:pt>
                      <c:pt idx="218">
                        <c:v>3.9</c:v>
                      </c:pt>
                      <c:pt idx="219">
                        <c:v>3.3</c:v>
                      </c:pt>
                      <c:pt idx="220">
                        <c:v>3.5</c:v>
                      </c:pt>
                      <c:pt idx="221">
                        <c:v>3.5</c:v>
                      </c:pt>
                      <c:pt idx="222">
                        <c:v>4.5</c:v>
                      </c:pt>
                      <c:pt idx="223">
                        <c:v>3.2</c:v>
                      </c:pt>
                      <c:pt idx="224">
                        <c:v>3.3</c:v>
                      </c:pt>
                      <c:pt idx="225">
                        <c:v>2.8</c:v>
                      </c:pt>
                      <c:pt idx="226">
                        <c:v>1.9</c:v>
                      </c:pt>
                      <c:pt idx="227">
                        <c:v>2.2000000000000002</c:v>
                      </c:pt>
                      <c:pt idx="228">
                        <c:v>3.2</c:v>
                      </c:pt>
                      <c:pt idx="229">
                        <c:v>3.1</c:v>
                      </c:pt>
                      <c:pt idx="230">
                        <c:v>2.6</c:v>
                      </c:pt>
                      <c:pt idx="231">
                        <c:v>2</c:v>
                      </c:pt>
                      <c:pt idx="232">
                        <c:v>2.1</c:v>
                      </c:pt>
                      <c:pt idx="233">
                        <c:v>2.2000000000000002</c:v>
                      </c:pt>
                      <c:pt idx="234">
                        <c:v>1.4</c:v>
                      </c:pt>
                      <c:pt idx="235">
                        <c:v>1.8</c:v>
                      </c:pt>
                      <c:pt idx="236">
                        <c:v>1.8</c:v>
                      </c:pt>
                      <c:pt idx="237">
                        <c:v>1.6</c:v>
                      </c:pt>
                      <c:pt idx="238">
                        <c:v>2</c:v>
                      </c:pt>
                      <c:pt idx="239">
                        <c:v>1</c:v>
                      </c:pt>
                      <c:pt idx="240">
                        <c:v>-0.9</c:v>
                      </c:pt>
                      <c:pt idx="241">
                        <c:v>-1.8</c:v>
                      </c:pt>
                      <c:pt idx="242">
                        <c:v>-1.6</c:v>
                      </c:pt>
                      <c:pt idx="243">
                        <c:v>-1.3</c:v>
                      </c:pt>
                      <c:pt idx="244">
                        <c:v>-1.3</c:v>
                      </c:pt>
                      <c:pt idx="245">
                        <c:v>-1.3</c:v>
                      </c:pt>
                      <c:pt idx="246">
                        <c:v>-1.7</c:v>
                      </c:pt>
                      <c:pt idx="247">
                        <c:v>-1.2</c:v>
                      </c:pt>
                      <c:pt idx="248">
                        <c:v>-0.9</c:v>
                      </c:pt>
                      <c:pt idx="249">
                        <c:v>0.3</c:v>
                      </c:pt>
                      <c:pt idx="250">
                        <c:v>0.5</c:v>
                      </c:pt>
                      <c:pt idx="251">
                        <c:v>0.9</c:v>
                      </c:pt>
                      <c:pt idx="252">
                        <c:v>1.6</c:v>
                      </c:pt>
                      <c:pt idx="253">
                        <c:v>3.2</c:v>
                      </c:pt>
                      <c:pt idx="254">
                        <c:v>3.7</c:v>
                      </c:pt>
                      <c:pt idx="255">
                        <c:v>4.9000000000000004</c:v>
                      </c:pt>
                      <c:pt idx="256">
                        <c:v>5</c:v>
                      </c:pt>
                      <c:pt idx="257">
                        <c:v>6.4</c:v>
                      </c:pt>
                      <c:pt idx="258">
                        <c:v>6.8</c:v>
                      </c:pt>
                      <c:pt idx="259">
                        <c:v>8.6</c:v>
                      </c:pt>
                      <c:pt idx="260">
                        <c:v>12</c:v>
                      </c:pt>
                      <c:pt idx="261">
                        <c:v>11</c:v>
                      </c:pt>
                      <c:pt idx="262">
                        <c:v>11.6</c:v>
                      </c:pt>
                      <c:pt idx="263">
                        <c:v>14.8</c:v>
                      </c:pt>
                      <c:pt idx="264">
                        <c:v>19.100000000000001</c:v>
                      </c:pt>
                      <c:pt idx="265">
                        <c:v>20.100000000000001</c:v>
                      </c:pt>
                      <c:pt idx="266">
                        <c:v>22</c:v>
                      </c:pt>
                      <c:pt idx="267">
                        <c:v>23.2</c:v>
                      </c:pt>
                      <c:pt idx="268">
                        <c:v>25.2</c:v>
                      </c:pt>
                      <c:pt idx="269">
                        <c:v>24.1</c:v>
                      </c:pt>
                      <c:pt idx="270">
                        <c:v>22.5</c:v>
                      </c:pt>
                      <c:pt idx="271">
                        <c:v>21.4</c:v>
                      </c:pt>
                      <c:pt idx="272">
                        <c:v>17.5</c:v>
                      </c:pt>
                      <c:pt idx="273">
                        <c:v>18.600000000000001</c:v>
                      </c:pt>
                      <c:pt idx="274">
                        <c:v>17.8</c:v>
                      </c:pt>
                      <c:pt idx="275">
                        <c:v>15.6</c:v>
                      </c:pt>
                      <c:pt idx="276">
                        <c:v>13.2</c:v>
                      </c:pt>
                      <c:pt idx="277">
                        <c:v>11.2</c:v>
                      </c:pt>
                      <c:pt idx="278">
                        <c:v>9</c:v>
                      </c:pt>
                      <c:pt idx="279">
                        <c:v>6.2</c:v>
                      </c:pt>
                    </c:numCache>
                  </c:numRef>
                </c:val>
                <c:smooth val="0"/>
                <c:extLst xmlns:c15="http://schemas.microsoft.com/office/drawing/2012/chart">
                  <c:ext xmlns:c16="http://schemas.microsoft.com/office/drawing/2014/chart" uri="{C3380CC4-5D6E-409C-BE32-E72D297353CC}">
                    <c16:uniqueId val="{00000001-AAB0-427C-819B-E881DE69C32B}"/>
                  </c:ext>
                </c:extLst>
              </c15:ser>
            </c15:filteredLineSeries>
          </c:ext>
        </c:extLst>
      </c:lineChart>
      <c:dateAx>
        <c:axId val="2099632776"/>
        <c:scaling>
          <c:orientation val="minMax"/>
        </c:scaling>
        <c:delete val="0"/>
        <c:axPos val="b"/>
        <c:numFmt formatCode="yyyy" sourceLinked="0"/>
        <c:majorTickMark val="none"/>
        <c:minorTickMark val="none"/>
        <c:tickLblPos val="low"/>
        <c:spPr>
          <a:noFill/>
          <a:ln w="9525" cap="flat" cmpd="sng" algn="ctr">
            <a:solidFill>
              <a:schemeClr val="accent5">
                <a:lumMod val="40000"/>
                <a:lumOff val="60000"/>
              </a:schemeClr>
            </a:solidFill>
            <a:round/>
          </a:ln>
          <a:effectLst/>
        </c:spPr>
        <c:txPr>
          <a:bodyPr rot="-60000000" spcFirstLastPara="1" vertOverflow="ellipsis" vert="horz" wrap="square" anchor="ctr" anchorCtr="1"/>
          <a:lstStyle/>
          <a:p>
            <a:pPr>
              <a:defRPr sz="1050" b="0" i="0" u="none" strike="noStrike" kern="1200" baseline="0">
                <a:solidFill>
                  <a:schemeClr val="accent1">
                    <a:lumMod val="75000"/>
                  </a:schemeClr>
                </a:solidFill>
                <a:latin typeface="+mn-lt"/>
                <a:ea typeface="+mn-ea"/>
                <a:cs typeface="+mn-cs"/>
              </a:defRPr>
            </a:pPr>
            <a:endParaRPr lang="en-US"/>
          </a:p>
        </c:txPr>
        <c:crossAx val="2099633104"/>
        <c:crosses val="autoZero"/>
        <c:auto val="1"/>
        <c:lblOffset val="100"/>
        <c:baseTimeUnit val="months"/>
        <c:majorUnit val="12"/>
        <c:majorTimeUnit val="months"/>
      </c:dateAx>
      <c:valAx>
        <c:axId val="2099633104"/>
        <c:scaling>
          <c:orientation val="minMax"/>
          <c:min val="-6"/>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accent1">
                    <a:lumMod val="75000"/>
                  </a:schemeClr>
                </a:solidFill>
                <a:latin typeface="+mn-lt"/>
                <a:ea typeface="+mn-ea"/>
                <a:cs typeface="+mn-cs"/>
              </a:defRPr>
            </a:pPr>
            <a:endParaRPr lang="en-US"/>
          </a:p>
        </c:txPr>
        <c:crossAx val="2099632776"/>
        <c:crosses val="autoZero"/>
        <c:crossBetween val="between"/>
        <c:majorUnit val="2"/>
      </c:valAx>
      <c:spPr>
        <a:noFill/>
        <a:ln>
          <a:noFill/>
        </a:ln>
        <a:effectLst/>
      </c:spPr>
    </c:plotArea>
    <c:legend>
      <c:legendPos val="b"/>
      <c:layout>
        <c:manualLayout>
          <c:xMode val="edge"/>
          <c:yMode val="edge"/>
          <c:x val="8.3040671659571838E-2"/>
          <c:y val="2.7392882430217751E-2"/>
          <c:w val="0.8999999728316167"/>
          <c:h val="5.906008836184521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accen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solidFill>
            <a:schemeClr val="accent1">
              <a:lumMod val="75000"/>
            </a:schemeClr>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9387627596725441E-2"/>
          <c:y val="2.2565428684746511E-2"/>
          <c:w val="0.94928950100607323"/>
          <c:h val="0.87115577147405976"/>
        </c:manualLayout>
      </c:layout>
      <c:lineChart>
        <c:grouping val="standard"/>
        <c:varyColors val="0"/>
        <c:ser>
          <c:idx val="0"/>
          <c:order val="0"/>
          <c:tx>
            <c:strRef>
              <c:f>Sheet1!$B$1</c:f>
              <c:strCache>
                <c:ptCount val="1"/>
                <c:pt idx="0">
                  <c:v>FED</c:v>
                </c:pt>
              </c:strCache>
            </c:strRef>
          </c:tx>
          <c:spPr>
            <a:ln w="25400" cap="rnd" cmpd="sng" algn="ctr">
              <a:solidFill>
                <a:schemeClr val="accent1"/>
              </a:solidFill>
              <a:prstDash val="solid"/>
              <a:round/>
            </a:ln>
            <a:effectLst/>
          </c:spPr>
          <c:marker>
            <c:symbol val="none"/>
          </c:marker>
          <c:cat>
            <c:numRef>
              <c:f>Sheet1!$A$2:$A$243</c:f>
              <c:numCache>
                <c:formatCode>m/d/yyyy</c:formatCode>
                <c:ptCount val="242"/>
                <c:pt idx="0">
                  <c:v>38383</c:v>
                </c:pt>
                <c:pt idx="1">
                  <c:v>38411</c:v>
                </c:pt>
                <c:pt idx="2">
                  <c:v>38442</c:v>
                </c:pt>
                <c:pt idx="3">
                  <c:v>38471</c:v>
                </c:pt>
                <c:pt idx="4">
                  <c:v>38503</c:v>
                </c:pt>
                <c:pt idx="5">
                  <c:v>38533</c:v>
                </c:pt>
                <c:pt idx="6">
                  <c:v>38562</c:v>
                </c:pt>
                <c:pt idx="7">
                  <c:v>38595</c:v>
                </c:pt>
                <c:pt idx="8">
                  <c:v>38625</c:v>
                </c:pt>
                <c:pt idx="9">
                  <c:v>38656</c:v>
                </c:pt>
                <c:pt idx="10">
                  <c:v>38686</c:v>
                </c:pt>
                <c:pt idx="11">
                  <c:v>38716</c:v>
                </c:pt>
                <c:pt idx="12">
                  <c:v>38748</c:v>
                </c:pt>
                <c:pt idx="13">
                  <c:v>38776</c:v>
                </c:pt>
                <c:pt idx="14">
                  <c:v>38807</c:v>
                </c:pt>
                <c:pt idx="15">
                  <c:v>38835</c:v>
                </c:pt>
                <c:pt idx="16">
                  <c:v>38868</c:v>
                </c:pt>
                <c:pt idx="17">
                  <c:v>38898</c:v>
                </c:pt>
                <c:pt idx="18">
                  <c:v>38929</c:v>
                </c:pt>
                <c:pt idx="19">
                  <c:v>38960</c:v>
                </c:pt>
                <c:pt idx="20">
                  <c:v>38989</c:v>
                </c:pt>
                <c:pt idx="21">
                  <c:v>39021</c:v>
                </c:pt>
                <c:pt idx="22">
                  <c:v>39051</c:v>
                </c:pt>
                <c:pt idx="23">
                  <c:v>39080</c:v>
                </c:pt>
                <c:pt idx="24">
                  <c:v>39113</c:v>
                </c:pt>
                <c:pt idx="25">
                  <c:v>39141</c:v>
                </c:pt>
                <c:pt idx="26">
                  <c:v>39171</c:v>
                </c:pt>
                <c:pt idx="27">
                  <c:v>39202</c:v>
                </c:pt>
                <c:pt idx="28">
                  <c:v>39233</c:v>
                </c:pt>
                <c:pt idx="29">
                  <c:v>39262</c:v>
                </c:pt>
                <c:pt idx="30">
                  <c:v>39294</c:v>
                </c:pt>
                <c:pt idx="31">
                  <c:v>39325</c:v>
                </c:pt>
                <c:pt idx="32">
                  <c:v>39353</c:v>
                </c:pt>
                <c:pt idx="33">
                  <c:v>39386</c:v>
                </c:pt>
                <c:pt idx="34">
                  <c:v>39416</c:v>
                </c:pt>
                <c:pt idx="35">
                  <c:v>39447</c:v>
                </c:pt>
                <c:pt idx="36">
                  <c:v>39478</c:v>
                </c:pt>
                <c:pt idx="37">
                  <c:v>39507</c:v>
                </c:pt>
                <c:pt idx="38">
                  <c:v>39538</c:v>
                </c:pt>
                <c:pt idx="39">
                  <c:v>39568</c:v>
                </c:pt>
                <c:pt idx="40">
                  <c:v>39598</c:v>
                </c:pt>
                <c:pt idx="41">
                  <c:v>39629</c:v>
                </c:pt>
                <c:pt idx="42">
                  <c:v>39660</c:v>
                </c:pt>
                <c:pt idx="43">
                  <c:v>39689</c:v>
                </c:pt>
                <c:pt idx="44">
                  <c:v>39721</c:v>
                </c:pt>
                <c:pt idx="45">
                  <c:v>39752</c:v>
                </c:pt>
                <c:pt idx="46">
                  <c:v>39780</c:v>
                </c:pt>
                <c:pt idx="47">
                  <c:v>39813</c:v>
                </c:pt>
                <c:pt idx="48">
                  <c:v>39843</c:v>
                </c:pt>
                <c:pt idx="49">
                  <c:v>39871</c:v>
                </c:pt>
                <c:pt idx="50">
                  <c:v>39903</c:v>
                </c:pt>
                <c:pt idx="51">
                  <c:v>39933</c:v>
                </c:pt>
                <c:pt idx="52">
                  <c:v>39962</c:v>
                </c:pt>
                <c:pt idx="53">
                  <c:v>39994</c:v>
                </c:pt>
                <c:pt idx="54">
                  <c:v>40025</c:v>
                </c:pt>
                <c:pt idx="55">
                  <c:v>40056</c:v>
                </c:pt>
                <c:pt idx="56">
                  <c:v>40086</c:v>
                </c:pt>
                <c:pt idx="57">
                  <c:v>40116</c:v>
                </c:pt>
                <c:pt idx="58">
                  <c:v>40147</c:v>
                </c:pt>
                <c:pt idx="59">
                  <c:v>40178</c:v>
                </c:pt>
                <c:pt idx="60">
                  <c:v>40207</c:v>
                </c:pt>
                <c:pt idx="61">
                  <c:v>40235</c:v>
                </c:pt>
                <c:pt idx="62">
                  <c:v>40268</c:v>
                </c:pt>
                <c:pt idx="63">
                  <c:v>40298</c:v>
                </c:pt>
                <c:pt idx="64">
                  <c:v>40329</c:v>
                </c:pt>
                <c:pt idx="65">
                  <c:v>40359</c:v>
                </c:pt>
                <c:pt idx="66">
                  <c:v>40389</c:v>
                </c:pt>
                <c:pt idx="67">
                  <c:v>40421</c:v>
                </c:pt>
                <c:pt idx="68">
                  <c:v>40451</c:v>
                </c:pt>
                <c:pt idx="69">
                  <c:v>40480</c:v>
                </c:pt>
                <c:pt idx="70">
                  <c:v>40512</c:v>
                </c:pt>
                <c:pt idx="71">
                  <c:v>40543</c:v>
                </c:pt>
                <c:pt idx="72">
                  <c:v>40574</c:v>
                </c:pt>
                <c:pt idx="73">
                  <c:v>40602</c:v>
                </c:pt>
                <c:pt idx="74">
                  <c:v>40633</c:v>
                </c:pt>
                <c:pt idx="75">
                  <c:v>40662</c:v>
                </c:pt>
                <c:pt idx="76">
                  <c:v>40694</c:v>
                </c:pt>
                <c:pt idx="77">
                  <c:v>40724</c:v>
                </c:pt>
                <c:pt idx="78">
                  <c:v>40753</c:v>
                </c:pt>
                <c:pt idx="79">
                  <c:v>40786</c:v>
                </c:pt>
                <c:pt idx="80">
                  <c:v>40816</c:v>
                </c:pt>
                <c:pt idx="81">
                  <c:v>40847</c:v>
                </c:pt>
                <c:pt idx="82">
                  <c:v>40877</c:v>
                </c:pt>
                <c:pt idx="83">
                  <c:v>40907</c:v>
                </c:pt>
                <c:pt idx="84">
                  <c:v>40939</c:v>
                </c:pt>
                <c:pt idx="85">
                  <c:v>40968</c:v>
                </c:pt>
                <c:pt idx="86">
                  <c:v>40998</c:v>
                </c:pt>
                <c:pt idx="87">
                  <c:v>41029</c:v>
                </c:pt>
                <c:pt idx="88">
                  <c:v>41060</c:v>
                </c:pt>
                <c:pt idx="89">
                  <c:v>41089</c:v>
                </c:pt>
                <c:pt idx="90">
                  <c:v>41121</c:v>
                </c:pt>
                <c:pt idx="91">
                  <c:v>41152</c:v>
                </c:pt>
                <c:pt idx="92">
                  <c:v>41180</c:v>
                </c:pt>
                <c:pt idx="93">
                  <c:v>41213</c:v>
                </c:pt>
                <c:pt idx="94">
                  <c:v>41243</c:v>
                </c:pt>
                <c:pt idx="95">
                  <c:v>41274</c:v>
                </c:pt>
                <c:pt idx="96">
                  <c:v>41305</c:v>
                </c:pt>
                <c:pt idx="97">
                  <c:v>41333</c:v>
                </c:pt>
                <c:pt idx="98">
                  <c:v>41362</c:v>
                </c:pt>
                <c:pt idx="99">
                  <c:v>41394</c:v>
                </c:pt>
                <c:pt idx="100">
                  <c:v>41425</c:v>
                </c:pt>
                <c:pt idx="101">
                  <c:v>41453</c:v>
                </c:pt>
                <c:pt idx="102">
                  <c:v>41486</c:v>
                </c:pt>
                <c:pt idx="103">
                  <c:v>41516</c:v>
                </c:pt>
                <c:pt idx="104">
                  <c:v>41547</c:v>
                </c:pt>
                <c:pt idx="105">
                  <c:v>41578</c:v>
                </c:pt>
                <c:pt idx="106">
                  <c:v>41607</c:v>
                </c:pt>
                <c:pt idx="107">
                  <c:v>41639</c:v>
                </c:pt>
                <c:pt idx="108">
                  <c:v>41670</c:v>
                </c:pt>
                <c:pt idx="109">
                  <c:v>41698</c:v>
                </c:pt>
                <c:pt idx="110">
                  <c:v>41729</c:v>
                </c:pt>
                <c:pt idx="111">
                  <c:v>41759</c:v>
                </c:pt>
                <c:pt idx="112">
                  <c:v>41789</c:v>
                </c:pt>
                <c:pt idx="113">
                  <c:v>41820</c:v>
                </c:pt>
                <c:pt idx="114">
                  <c:v>41851</c:v>
                </c:pt>
                <c:pt idx="115">
                  <c:v>41880</c:v>
                </c:pt>
                <c:pt idx="116">
                  <c:v>41912</c:v>
                </c:pt>
                <c:pt idx="117">
                  <c:v>41943</c:v>
                </c:pt>
                <c:pt idx="118">
                  <c:v>41971</c:v>
                </c:pt>
                <c:pt idx="119">
                  <c:v>42004</c:v>
                </c:pt>
                <c:pt idx="120">
                  <c:v>42034</c:v>
                </c:pt>
                <c:pt idx="121">
                  <c:v>42062</c:v>
                </c:pt>
                <c:pt idx="122">
                  <c:v>42094</c:v>
                </c:pt>
                <c:pt idx="123">
                  <c:v>42124</c:v>
                </c:pt>
                <c:pt idx="124">
                  <c:v>42153</c:v>
                </c:pt>
                <c:pt idx="125">
                  <c:v>42185</c:v>
                </c:pt>
                <c:pt idx="126">
                  <c:v>42216</c:v>
                </c:pt>
                <c:pt idx="127">
                  <c:v>42247</c:v>
                </c:pt>
                <c:pt idx="128">
                  <c:v>42277</c:v>
                </c:pt>
                <c:pt idx="129">
                  <c:v>42307</c:v>
                </c:pt>
                <c:pt idx="130">
                  <c:v>42338</c:v>
                </c:pt>
                <c:pt idx="131">
                  <c:v>42369</c:v>
                </c:pt>
                <c:pt idx="132">
                  <c:v>42398</c:v>
                </c:pt>
                <c:pt idx="133">
                  <c:v>42429</c:v>
                </c:pt>
                <c:pt idx="134">
                  <c:v>42460</c:v>
                </c:pt>
                <c:pt idx="135">
                  <c:v>42489</c:v>
                </c:pt>
                <c:pt idx="136">
                  <c:v>42521</c:v>
                </c:pt>
                <c:pt idx="137">
                  <c:v>42551</c:v>
                </c:pt>
                <c:pt idx="138">
                  <c:v>42580</c:v>
                </c:pt>
                <c:pt idx="139">
                  <c:v>42613</c:v>
                </c:pt>
                <c:pt idx="140">
                  <c:v>42643</c:v>
                </c:pt>
                <c:pt idx="141">
                  <c:v>42674</c:v>
                </c:pt>
                <c:pt idx="142">
                  <c:v>42704</c:v>
                </c:pt>
                <c:pt idx="143">
                  <c:v>42734</c:v>
                </c:pt>
                <c:pt idx="144">
                  <c:v>42766</c:v>
                </c:pt>
                <c:pt idx="145">
                  <c:v>42794</c:v>
                </c:pt>
                <c:pt idx="146">
                  <c:v>42825</c:v>
                </c:pt>
                <c:pt idx="147">
                  <c:v>42853</c:v>
                </c:pt>
                <c:pt idx="148">
                  <c:v>42886</c:v>
                </c:pt>
                <c:pt idx="149">
                  <c:v>42916</c:v>
                </c:pt>
                <c:pt idx="150">
                  <c:v>42947</c:v>
                </c:pt>
                <c:pt idx="151">
                  <c:v>42978</c:v>
                </c:pt>
                <c:pt idx="152">
                  <c:v>43007</c:v>
                </c:pt>
                <c:pt idx="153">
                  <c:v>43039</c:v>
                </c:pt>
                <c:pt idx="154">
                  <c:v>43069</c:v>
                </c:pt>
                <c:pt idx="155">
                  <c:v>43098</c:v>
                </c:pt>
                <c:pt idx="156">
                  <c:v>43131</c:v>
                </c:pt>
                <c:pt idx="157">
                  <c:v>43159</c:v>
                </c:pt>
                <c:pt idx="158">
                  <c:v>43189</c:v>
                </c:pt>
                <c:pt idx="159">
                  <c:v>43220</c:v>
                </c:pt>
                <c:pt idx="160">
                  <c:v>43251</c:v>
                </c:pt>
                <c:pt idx="161">
                  <c:v>43280</c:v>
                </c:pt>
                <c:pt idx="162">
                  <c:v>43312</c:v>
                </c:pt>
                <c:pt idx="163">
                  <c:v>43343</c:v>
                </c:pt>
                <c:pt idx="164">
                  <c:v>43371</c:v>
                </c:pt>
                <c:pt idx="165">
                  <c:v>43404</c:v>
                </c:pt>
                <c:pt idx="166">
                  <c:v>43434</c:v>
                </c:pt>
                <c:pt idx="167">
                  <c:v>43465</c:v>
                </c:pt>
                <c:pt idx="168">
                  <c:v>43496</c:v>
                </c:pt>
                <c:pt idx="169">
                  <c:v>43524</c:v>
                </c:pt>
                <c:pt idx="170">
                  <c:v>43553</c:v>
                </c:pt>
                <c:pt idx="171">
                  <c:v>43585</c:v>
                </c:pt>
                <c:pt idx="172">
                  <c:v>43616</c:v>
                </c:pt>
                <c:pt idx="173">
                  <c:v>43644</c:v>
                </c:pt>
                <c:pt idx="174">
                  <c:v>43677</c:v>
                </c:pt>
                <c:pt idx="175">
                  <c:v>43707</c:v>
                </c:pt>
                <c:pt idx="176">
                  <c:v>43738</c:v>
                </c:pt>
                <c:pt idx="177">
                  <c:v>43769</c:v>
                </c:pt>
                <c:pt idx="178">
                  <c:v>43798</c:v>
                </c:pt>
                <c:pt idx="179">
                  <c:v>43830</c:v>
                </c:pt>
                <c:pt idx="180">
                  <c:v>43861</c:v>
                </c:pt>
                <c:pt idx="181">
                  <c:v>43889</c:v>
                </c:pt>
                <c:pt idx="182">
                  <c:v>43921</c:v>
                </c:pt>
                <c:pt idx="183">
                  <c:v>43951</c:v>
                </c:pt>
                <c:pt idx="184">
                  <c:v>43980</c:v>
                </c:pt>
                <c:pt idx="185">
                  <c:v>44012</c:v>
                </c:pt>
                <c:pt idx="186">
                  <c:v>44043</c:v>
                </c:pt>
                <c:pt idx="187">
                  <c:v>44074</c:v>
                </c:pt>
                <c:pt idx="188">
                  <c:v>44104</c:v>
                </c:pt>
                <c:pt idx="189">
                  <c:v>44134</c:v>
                </c:pt>
                <c:pt idx="190">
                  <c:v>44165</c:v>
                </c:pt>
                <c:pt idx="191">
                  <c:v>44196</c:v>
                </c:pt>
                <c:pt idx="192">
                  <c:v>44225</c:v>
                </c:pt>
                <c:pt idx="193">
                  <c:v>44253</c:v>
                </c:pt>
                <c:pt idx="194">
                  <c:v>44286</c:v>
                </c:pt>
                <c:pt idx="195">
                  <c:v>44316</c:v>
                </c:pt>
                <c:pt idx="196">
                  <c:v>44347</c:v>
                </c:pt>
                <c:pt idx="197">
                  <c:v>44377</c:v>
                </c:pt>
                <c:pt idx="198">
                  <c:v>44407</c:v>
                </c:pt>
                <c:pt idx="199">
                  <c:v>44439</c:v>
                </c:pt>
                <c:pt idx="200">
                  <c:v>44469</c:v>
                </c:pt>
                <c:pt idx="201">
                  <c:v>44498</c:v>
                </c:pt>
                <c:pt idx="202">
                  <c:v>44530</c:v>
                </c:pt>
                <c:pt idx="203">
                  <c:v>44561</c:v>
                </c:pt>
                <c:pt idx="204">
                  <c:v>44592</c:v>
                </c:pt>
                <c:pt idx="205">
                  <c:v>44620</c:v>
                </c:pt>
                <c:pt idx="206">
                  <c:v>44651</c:v>
                </c:pt>
                <c:pt idx="207">
                  <c:v>44680</c:v>
                </c:pt>
                <c:pt idx="208">
                  <c:v>44712</c:v>
                </c:pt>
                <c:pt idx="209">
                  <c:v>44742</c:v>
                </c:pt>
                <c:pt idx="210">
                  <c:v>44771</c:v>
                </c:pt>
                <c:pt idx="211">
                  <c:v>44804</c:v>
                </c:pt>
                <c:pt idx="212">
                  <c:v>44834</c:v>
                </c:pt>
                <c:pt idx="213">
                  <c:v>44865</c:v>
                </c:pt>
                <c:pt idx="214">
                  <c:v>44895</c:v>
                </c:pt>
                <c:pt idx="215">
                  <c:v>44925</c:v>
                </c:pt>
                <c:pt idx="216">
                  <c:v>44957</c:v>
                </c:pt>
                <c:pt idx="217">
                  <c:v>44985</c:v>
                </c:pt>
                <c:pt idx="218">
                  <c:v>45016</c:v>
                </c:pt>
                <c:pt idx="219">
                  <c:v>45044</c:v>
                </c:pt>
                <c:pt idx="220">
                  <c:v>45077</c:v>
                </c:pt>
                <c:pt idx="221">
                  <c:v>45107</c:v>
                </c:pt>
                <c:pt idx="222">
                  <c:v>45138</c:v>
                </c:pt>
                <c:pt idx="223">
                  <c:v>45169</c:v>
                </c:pt>
                <c:pt idx="224">
                  <c:v>45198</c:v>
                </c:pt>
                <c:pt idx="225">
                  <c:v>45230</c:v>
                </c:pt>
                <c:pt idx="226">
                  <c:v>45260</c:v>
                </c:pt>
                <c:pt idx="227">
                  <c:v>45289</c:v>
                </c:pt>
                <c:pt idx="228">
                  <c:v>45322</c:v>
                </c:pt>
                <c:pt idx="229">
                  <c:v>45351</c:v>
                </c:pt>
                <c:pt idx="230">
                  <c:v>45380</c:v>
                </c:pt>
                <c:pt idx="231">
                  <c:v>45412</c:v>
                </c:pt>
                <c:pt idx="232">
                  <c:v>45443</c:v>
                </c:pt>
                <c:pt idx="233">
                  <c:v>45471</c:v>
                </c:pt>
                <c:pt idx="234">
                  <c:v>45504</c:v>
                </c:pt>
                <c:pt idx="235">
                  <c:v>45516</c:v>
                </c:pt>
                <c:pt idx="236">
                  <c:v>45546</c:v>
                </c:pt>
                <c:pt idx="237">
                  <c:v>45606</c:v>
                </c:pt>
                <c:pt idx="238">
                  <c:v>45696</c:v>
                </c:pt>
                <c:pt idx="239">
                  <c:v>45876</c:v>
                </c:pt>
                <c:pt idx="240">
                  <c:v>46236</c:v>
                </c:pt>
                <c:pt idx="241">
                  <c:v>46596</c:v>
                </c:pt>
              </c:numCache>
            </c:numRef>
          </c:cat>
          <c:val>
            <c:numRef>
              <c:f>Sheet1!$B$2:$B$243</c:f>
              <c:numCache>
                <c:formatCode>General</c:formatCode>
                <c:ptCount val="242"/>
                <c:pt idx="0">
                  <c:v>2.25</c:v>
                </c:pt>
                <c:pt idx="1">
                  <c:v>2.5</c:v>
                </c:pt>
                <c:pt idx="2">
                  <c:v>2.75</c:v>
                </c:pt>
                <c:pt idx="3">
                  <c:v>2.75</c:v>
                </c:pt>
                <c:pt idx="4">
                  <c:v>3</c:v>
                </c:pt>
                <c:pt idx="5">
                  <c:v>3.25</c:v>
                </c:pt>
                <c:pt idx="6">
                  <c:v>3.25</c:v>
                </c:pt>
                <c:pt idx="7">
                  <c:v>3.5</c:v>
                </c:pt>
                <c:pt idx="8">
                  <c:v>3.75</c:v>
                </c:pt>
                <c:pt idx="9">
                  <c:v>3.75</c:v>
                </c:pt>
                <c:pt idx="10">
                  <c:v>4</c:v>
                </c:pt>
                <c:pt idx="11">
                  <c:v>4.25</c:v>
                </c:pt>
                <c:pt idx="12">
                  <c:v>4.5</c:v>
                </c:pt>
                <c:pt idx="13">
                  <c:v>4.5</c:v>
                </c:pt>
                <c:pt idx="14">
                  <c:v>4.75</c:v>
                </c:pt>
                <c:pt idx="15">
                  <c:v>4.75</c:v>
                </c:pt>
                <c:pt idx="16">
                  <c:v>5</c:v>
                </c:pt>
                <c:pt idx="17">
                  <c:v>5.25</c:v>
                </c:pt>
                <c:pt idx="18">
                  <c:v>5.25</c:v>
                </c:pt>
                <c:pt idx="19">
                  <c:v>5.25</c:v>
                </c:pt>
                <c:pt idx="20">
                  <c:v>5.25</c:v>
                </c:pt>
                <c:pt idx="21">
                  <c:v>5.25</c:v>
                </c:pt>
                <c:pt idx="22">
                  <c:v>5.25</c:v>
                </c:pt>
                <c:pt idx="23">
                  <c:v>5.25</c:v>
                </c:pt>
                <c:pt idx="24">
                  <c:v>5.25</c:v>
                </c:pt>
                <c:pt idx="25">
                  <c:v>5.25</c:v>
                </c:pt>
                <c:pt idx="26">
                  <c:v>5.25</c:v>
                </c:pt>
                <c:pt idx="27">
                  <c:v>5.25</c:v>
                </c:pt>
                <c:pt idx="28">
                  <c:v>5.25</c:v>
                </c:pt>
                <c:pt idx="29">
                  <c:v>5.25</c:v>
                </c:pt>
                <c:pt idx="30">
                  <c:v>5.25</c:v>
                </c:pt>
                <c:pt idx="31">
                  <c:v>5.25</c:v>
                </c:pt>
                <c:pt idx="32">
                  <c:v>4.75</c:v>
                </c:pt>
                <c:pt idx="33">
                  <c:v>4.5</c:v>
                </c:pt>
                <c:pt idx="34">
                  <c:v>4.5</c:v>
                </c:pt>
                <c:pt idx="35">
                  <c:v>4.25</c:v>
                </c:pt>
                <c:pt idx="36">
                  <c:v>3</c:v>
                </c:pt>
                <c:pt idx="37">
                  <c:v>3</c:v>
                </c:pt>
                <c:pt idx="38">
                  <c:v>2.25</c:v>
                </c:pt>
                <c:pt idx="39">
                  <c:v>2</c:v>
                </c:pt>
                <c:pt idx="40">
                  <c:v>2</c:v>
                </c:pt>
                <c:pt idx="41">
                  <c:v>2</c:v>
                </c:pt>
                <c:pt idx="42">
                  <c:v>2</c:v>
                </c:pt>
                <c:pt idx="43">
                  <c:v>2</c:v>
                </c:pt>
                <c:pt idx="44">
                  <c:v>2</c:v>
                </c:pt>
                <c:pt idx="45">
                  <c:v>1</c:v>
                </c:pt>
                <c:pt idx="46">
                  <c:v>1</c:v>
                </c:pt>
                <c:pt idx="47">
                  <c:v>0.125</c:v>
                </c:pt>
                <c:pt idx="48">
                  <c:v>0.125</c:v>
                </c:pt>
                <c:pt idx="49">
                  <c:v>0.125</c:v>
                </c:pt>
                <c:pt idx="50">
                  <c:v>0.125</c:v>
                </c:pt>
                <c:pt idx="51">
                  <c:v>0.125</c:v>
                </c:pt>
                <c:pt idx="52">
                  <c:v>0.125</c:v>
                </c:pt>
                <c:pt idx="53">
                  <c:v>0.125</c:v>
                </c:pt>
                <c:pt idx="54">
                  <c:v>0.125</c:v>
                </c:pt>
                <c:pt idx="55">
                  <c:v>0.125</c:v>
                </c:pt>
                <c:pt idx="56">
                  <c:v>0.125</c:v>
                </c:pt>
                <c:pt idx="57">
                  <c:v>0.125</c:v>
                </c:pt>
                <c:pt idx="58">
                  <c:v>0.125</c:v>
                </c:pt>
                <c:pt idx="59">
                  <c:v>0.125</c:v>
                </c:pt>
                <c:pt idx="60">
                  <c:v>0.125</c:v>
                </c:pt>
                <c:pt idx="61">
                  <c:v>0.125</c:v>
                </c:pt>
                <c:pt idx="62">
                  <c:v>0.125</c:v>
                </c:pt>
                <c:pt idx="63">
                  <c:v>0.125</c:v>
                </c:pt>
                <c:pt idx="64">
                  <c:v>0.125</c:v>
                </c:pt>
                <c:pt idx="65">
                  <c:v>0.125</c:v>
                </c:pt>
                <c:pt idx="66">
                  <c:v>0.125</c:v>
                </c:pt>
                <c:pt idx="67">
                  <c:v>0.125</c:v>
                </c:pt>
                <c:pt idx="68">
                  <c:v>0.125</c:v>
                </c:pt>
                <c:pt idx="69">
                  <c:v>0.125</c:v>
                </c:pt>
                <c:pt idx="70">
                  <c:v>0.125</c:v>
                </c:pt>
                <c:pt idx="71">
                  <c:v>0.125</c:v>
                </c:pt>
                <c:pt idx="72">
                  <c:v>0.125</c:v>
                </c:pt>
                <c:pt idx="73">
                  <c:v>0.125</c:v>
                </c:pt>
                <c:pt idx="74">
                  <c:v>0.125</c:v>
                </c:pt>
                <c:pt idx="75">
                  <c:v>0.125</c:v>
                </c:pt>
                <c:pt idx="76">
                  <c:v>0.125</c:v>
                </c:pt>
                <c:pt idx="77">
                  <c:v>0.125</c:v>
                </c:pt>
                <c:pt idx="78">
                  <c:v>0.125</c:v>
                </c:pt>
                <c:pt idx="79">
                  <c:v>0.125</c:v>
                </c:pt>
                <c:pt idx="80">
                  <c:v>0.125</c:v>
                </c:pt>
                <c:pt idx="81">
                  <c:v>0.125</c:v>
                </c:pt>
                <c:pt idx="82">
                  <c:v>0.125</c:v>
                </c:pt>
                <c:pt idx="83">
                  <c:v>0.125</c:v>
                </c:pt>
                <c:pt idx="84">
                  <c:v>0.125</c:v>
                </c:pt>
                <c:pt idx="85">
                  <c:v>0.125</c:v>
                </c:pt>
                <c:pt idx="86">
                  <c:v>0.125</c:v>
                </c:pt>
                <c:pt idx="87">
                  <c:v>0.125</c:v>
                </c:pt>
                <c:pt idx="88">
                  <c:v>0.125</c:v>
                </c:pt>
                <c:pt idx="89">
                  <c:v>0.125</c:v>
                </c:pt>
                <c:pt idx="90">
                  <c:v>0.125</c:v>
                </c:pt>
                <c:pt idx="91">
                  <c:v>0.125</c:v>
                </c:pt>
                <c:pt idx="92">
                  <c:v>0.125</c:v>
                </c:pt>
                <c:pt idx="93">
                  <c:v>0.125</c:v>
                </c:pt>
                <c:pt idx="94">
                  <c:v>0.125</c:v>
                </c:pt>
                <c:pt idx="95">
                  <c:v>0.125</c:v>
                </c:pt>
                <c:pt idx="96">
                  <c:v>0.125</c:v>
                </c:pt>
                <c:pt idx="97">
                  <c:v>0.125</c:v>
                </c:pt>
                <c:pt idx="98">
                  <c:v>0.125</c:v>
                </c:pt>
                <c:pt idx="99">
                  <c:v>0.125</c:v>
                </c:pt>
                <c:pt idx="100">
                  <c:v>0.125</c:v>
                </c:pt>
                <c:pt idx="101">
                  <c:v>0.125</c:v>
                </c:pt>
                <c:pt idx="102">
                  <c:v>0.125</c:v>
                </c:pt>
                <c:pt idx="103">
                  <c:v>0.125</c:v>
                </c:pt>
                <c:pt idx="104">
                  <c:v>0.125</c:v>
                </c:pt>
                <c:pt idx="105">
                  <c:v>0.125</c:v>
                </c:pt>
                <c:pt idx="106">
                  <c:v>0.125</c:v>
                </c:pt>
                <c:pt idx="107">
                  <c:v>0.125</c:v>
                </c:pt>
                <c:pt idx="108">
                  <c:v>0.125</c:v>
                </c:pt>
                <c:pt idx="109">
                  <c:v>0.125</c:v>
                </c:pt>
                <c:pt idx="110">
                  <c:v>0.125</c:v>
                </c:pt>
                <c:pt idx="111">
                  <c:v>0.125</c:v>
                </c:pt>
                <c:pt idx="112">
                  <c:v>0.125</c:v>
                </c:pt>
                <c:pt idx="113">
                  <c:v>0.125</c:v>
                </c:pt>
                <c:pt idx="114">
                  <c:v>0.125</c:v>
                </c:pt>
                <c:pt idx="115">
                  <c:v>0.125</c:v>
                </c:pt>
                <c:pt idx="116">
                  <c:v>0.125</c:v>
                </c:pt>
                <c:pt idx="117">
                  <c:v>0.125</c:v>
                </c:pt>
                <c:pt idx="118">
                  <c:v>0.125</c:v>
                </c:pt>
                <c:pt idx="119">
                  <c:v>0.125</c:v>
                </c:pt>
                <c:pt idx="120">
                  <c:v>0.125</c:v>
                </c:pt>
                <c:pt idx="121">
                  <c:v>0.125</c:v>
                </c:pt>
                <c:pt idx="122">
                  <c:v>0.125</c:v>
                </c:pt>
                <c:pt idx="123">
                  <c:v>0.125</c:v>
                </c:pt>
                <c:pt idx="124">
                  <c:v>0.125</c:v>
                </c:pt>
                <c:pt idx="125">
                  <c:v>0.125</c:v>
                </c:pt>
                <c:pt idx="126">
                  <c:v>0.125</c:v>
                </c:pt>
                <c:pt idx="127">
                  <c:v>0.125</c:v>
                </c:pt>
                <c:pt idx="128">
                  <c:v>0.125</c:v>
                </c:pt>
                <c:pt idx="129">
                  <c:v>0.125</c:v>
                </c:pt>
                <c:pt idx="130">
                  <c:v>0.125</c:v>
                </c:pt>
                <c:pt idx="131">
                  <c:v>0.375</c:v>
                </c:pt>
                <c:pt idx="132">
                  <c:v>0.375</c:v>
                </c:pt>
                <c:pt idx="133">
                  <c:v>0.375</c:v>
                </c:pt>
                <c:pt idx="134">
                  <c:v>0.375</c:v>
                </c:pt>
                <c:pt idx="135">
                  <c:v>0.375</c:v>
                </c:pt>
                <c:pt idx="136">
                  <c:v>0.375</c:v>
                </c:pt>
                <c:pt idx="137">
                  <c:v>0.375</c:v>
                </c:pt>
                <c:pt idx="138">
                  <c:v>0.375</c:v>
                </c:pt>
                <c:pt idx="139">
                  <c:v>0.375</c:v>
                </c:pt>
                <c:pt idx="140">
                  <c:v>0.375</c:v>
                </c:pt>
                <c:pt idx="141">
                  <c:v>0.375</c:v>
                </c:pt>
                <c:pt idx="142">
                  <c:v>0.375</c:v>
                </c:pt>
                <c:pt idx="143">
                  <c:v>0.625</c:v>
                </c:pt>
                <c:pt idx="144">
                  <c:v>0.625</c:v>
                </c:pt>
                <c:pt idx="145">
                  <c:v>0.625</c:v>
                </c:pt>
                <c:pt idx="146">
                  <c:v>0.875</c:v>
                </c:pt>
                <c:pt idx="147">
                  <c:v>0.875</c:v>
                </c:pt>
                <c:pt idx="148">
                  <c:v>0.875</c:v>
                </c:pt>
                <c:pt idx="149">
                  <c:v>1.125</c:v>
                </c:pt>
                <c:pt idx="150">
                  <c:v>1.125</c:v>
                </c:pt>
                <c:pt idx="151">
                  <c:v>1.125</c:v>
                </c:pt>
                <c:pt idx="152">
                  <c:v>1.125</c:v>
                </c:pt>
                <c:pt idx="153">
                  <c:v>1.125</c:v>
                </c:pt>
                <c:pt idx="154">
                  <c:v>1.125</c:v>
                </c:pt>
                <c:pt idx="155">
                  <c:v>1.375</c:v>
                </c:pt>
                <c:pt idx="156">
                  <c:v>1.375</c:v>
                </c:pt>
                <c:pt idx="157">
                  <c:v>1.375</c:v>
                </c:pt>
                <c:pt idx="158">
                  <c:v>1.625</c:v>
                </c:pt>
                <c:pt idx="159">
                  <c:v>1.625</c:v>
                </c:pt>
                <c:pt idx="160">
                  <c:v>1.625</c:v>
                </c:pt>
                <c:pt idx="161">
                  <c:v>1.875</c:v>
                </c:pt>
                <c:pt idx="162">
                  <c:v>1.875</c:v>
                </c:pt>
                <c:pt idx="163">
                  <c:v>1.875</c:v>
                </c:pt>
                <c:pt idx="164">
                  <c:v>2.125</c:v>
                </c:pt>
                <c:pt idx="165">
                  <c:v>2.125</c:v>
                </c:pt>
                <c:pt idx="166">
                  <c:v>2.125</c:v>
                </c:pt>
                <c:pt idx="167">
                  <c:v>2.375</c:v>
                </c:pt>
                <c:pt idx="168">
                  <c:v>2.375</c:v>
                </c:pt>
                <c:pt idx="169">
                  <c:v>2.375</c:v>
                </c:pt>
                <c:pt idx="170">
                  <c:v>2.375</c:v>
                </c:pt>
                <c:pt idx="171">
                  <c:v>2.375</c:v>
                </c:pt>
                <c:pt idx="172">
                  <c:v>2.375</c:v>
                </c:pt>
                <c:pt idx="173">
                  <c:v>2.375</c:v>
                </c:pt>
                <c:pt idx="174">
                  <c:v>2.125</c:v>
                </c:pt>
                <c:pt idx="175">
                  <c:v>2.125</c:v>
                </c:pt>
                <c:pt idx="176">
                  <c:v>1.875</c:v>
                </c:pt>
                <c:pt idx="177">
                  <c:v>1.625</c:v>
                </c:pt>
                <c:pt idx="178">
                  <c:v>1.625</c:v>
                </c:pt>
                <c:pt idx="179">
                  <c:v>1.625</c:v>
                </c:pt>
                <c:pt idx="180">
                  <c:v>1.625</c:v>
                </c:pt>
                <c:pt idx="181">
                  <c:v>1.625</c:v>
                </c:pt>
                <c:pt idx="182">
                  <c:v>0.125</c:v>
                </c:pt>
                <c:pt idx="183">
                  <c:v>0.125</c:v>
                </c:pt>
                <c:pt idx="184">
                  <c:v>0.125</c:v>
                </c:pt>
                <c:pt idx="185">
                  <c:v>0.125</c:v>
                </c:pt>
                <c:pt idx="186">
                  <c:v>0.125</c:v>
                </c:pt>
                <c:pt idx="187">
                  <c:v>0.125</c:v>
                </c:pt>
                <c:pt idx="188">
                  <c:v>0.125</c:v>
                </c:pt>
                <c:pt idx="189">
                  <c:v>0.125</c:v>
                </c:pt>
                <c:pt idx="190">
                  <c:v>0.125</c:v>
                </c:pt>
                <c:pt idx="191">
                  <c:v>0.125</c:v>
                </c:pt>
                <c:pt idx="192">
                  <c:v>0.125</c:v>
                </c:pt>
                <c:pt idx="193">
                  <c:v>0.125</c:v>
                </c:pt>
                <c:pt idx="194">
                  <c:v>0.125</c:v>
                </c:pt>
                <c:pt idx="195">
                  <c:v>0.125</c:v>
                </c:pt>
                <c:pt idx="196">
                  <c:v>0.125</c:v>
                </c:pt>
                <c:pt idx="197">
                  <c:v>0.125</c:v>
                </c:pt>
                <c:pt idx="198">
                  <c:v>0.125</c:v>
                </c:pt>
                <c:pt idx="199">
                  <c:v>0.125</c:v>
                </c:pt>
                <c:pt idx="200">
                  <c:v>0.125</c:v>
                </c:pt>
                <c:pt idx="201">
                  <c:v>0.125</c:v>
                </c:pt>
                <c:pt idx="202">
                  <c:v>0.125</c:v>
                </c:pt>
                <c:pt idx="203">
                  <c:v>0.125</c:v>
                </c:pt>
                <c:pt idx="204">
                  <c:v>0.125</c:v>
                </c:pt>
                <c:pt idx="205">
                  <c:v>0.125</c:v>
                </c:pt>
                <c:pt idx="206">
                  <c:v>0.375</c:v>
                </c:pt>
                <c:pt idx="207">
                  <c:v>0.375</c:v>
                </c:pt>
                <c:pt idx="208">
                  <c:v>0.875</c:v>
                </c:pt>
                <c:pt idx="209">
                  <c:v>1.625</c:v>
                </c:pt>
                <c:pt idx="210">
                  <c:v>2.375</c:v>
                </c:pt>
                <c:pt idx="211">
                  <c:v>2.375</c:v>
                </c:pt>
                <c:pt idx="212">
                  <c:v>3.125</c:v>
                </c:pt>
                <c:pt idx="213">
                  <c:v>3.125</c:v>
                </c:pt>
                <c:pt idx="214">
                  <c:v>3.875</c:v>
                </c:pt>
                <c:pt idx="215">
                  <c:v>4.375</c:v>
                </c:pt>
                <c:pt idx="216">
                  <c:v>4.375</c:v>
                </c:pt>
                <c:pt idx="217">
                  <c:v>4.625</c:v>
                </c:pt>
                <c:pt idx="218">
                  <c:v>4.875</c:v>
                </c:pt>
                <c:pt idx="219">
                  <c:v>4.875</c:v>
                </c:pt>
                <c:pt idx="220">
                  <c:v>5.125</c:v>
                </c:pt>
                <c:pt idx="221">
                  <c:v>5.125</c:v>
                </c:pt>
                <c:pt idx="222">
                  <c:v>5.375</c:v>
                </c:pt>
                <c:pt idx="223">
                  <c:v>5.375</c:v>
                </c:pt>
                <c:pt idx="224">
                  <c:v>5.375</c:v>
                </c:pt>
                <c:pt idx="225">
                  <c:v>5.375</c:v>
                </c:pt>
                <c:pt idx="226">
                  <c:v>5.375</c:v>
                </c:pt>
                <c:pt idx="227">
                  <c:v>5.375</c:v>
                </c:pt>
                <c:pt idx="228">
                  <c:v>5.375</c:v>
                </c:pt>
                <c:pt idx="229">
                  <c:v>5.375</c:v>
                </c:pt>
                <c:pt idx="230">
                  <c:v>5.375</c:v>
                </c:pt>
                <c:pt idx="231">
                  <c:v>5.375</c:v>
                </c:pt>
                <c:pt idx="232">
                  <c:v>5.375</c:v>
                </c:pt>
                <c:pt idx="233">
                  <c:v>5.375</c:v>
                </c:pt>
                <c:pt idx="234">
                  <c:v>5.375</c:v>
                </c:pt>
                <c:pt idx="235">
                  <c:v>5.375</c:v>
                </c:pt>
              </c:numCache>
            </c:numRef>
          </c:val>
          <c:smooth val="0"/>
          <c:extLst>
            <c:ext xmlns:c16="http://schemas.microsoft.com/office/drawing/2014/chart" uri="{C3380CC4-5D6E-409C-BE32-E72D297353CC}">
              <c16:uniqueId val="{00000000-F4EA-486E-B43A-760B5EA32DA5}"/>
            </c:ext>
          </c:extLst>
        </c:ser>
        <c:ser>
          <c:idx val="1"/>
          <c:order val="1"/>
          <c:tx>
            <c:strRef>
              <c:f>Sheet1!$C$1</c:f>
              <c:strCache>
                <c:ptCount val="1"/>
                <c:pt idx="0">
                  <c:v>ECB</c:v>
                </c:pt>
              </c:strCache>
            </c:strRef>
          </c:tx>
          <c:spPr>
            <a:ln w="25400" cap="rnd" cmpd="sng" algn="ctr">
              <a:solidFill>
                <a:schemeClr val="accent2"/>
              </a:solidFill>
              <a:prstDash val="solid"/>
              <a:round/>
            </a:ln>
            <a:effectLst/>
          </c:spPr>
          <c:marker>
            <c:symbol val="none"/>
          </c:marker>
          <c:cat>
            <c:numRef>
              <c:f>Sheet1!$A$2:$A$243</c:f>
              <c:numCache>
                <c:formatCode>m/d/yyyy</c:formatCode>
                <c:ptCount val="242"/>
                <c:pt idx="0">
                  <c:v>38383</c:v>
                </c:pt>
                <c:pt idx="1">
                  <c:v>38411</c:v>
                </c:pt>
                <c:pt idx="2">
                  <c:v>38442</c:v>
                </c:pt>
                <c:pt idx="3">
                  <c:v>38471</c:v>
                </c:pt>
                <c:pt idx="4">
                  <c:v>38503</c:v>
                </c:pt>
                <c:pt idx="5">
                  <c:v>38533</c:v>
                </c:pt>
                <c:pt idx="6">
                  <c:v>38562</c:v>
                </c:pt>
                <c:pt idx="7">
                  <c:v>38595</c:v>
                </c:pt>
                <c:pt idx="8">
                  <c:v>38625</c:v>
                </c:pt>
                <c:pt idx="9">
                  <c:v>38656</c:v>
                </c:pt>
                <c:pt idx="10">
                  <c:v>38686</c:v>
                </c:pt>
                <c:pt idx="11">
                  <c:v>38716</c:v>
                </c:pt>
                <c:pt idx="12">
                  <c:v>38748</c:v>
                </c:pt>
                <c:pt idx="13">
                  <c:v>38776</c:v>
                </c:pt>
                <c:pt idx="14">
                  <c:v>38807</c:v>
                </c:pt>
                <c:pt idx="15">
                  <c:v>38835</c:v>
                </c:pt>
                <c:pt idx="16">
                  <c:v>38868</c:v>
                </c:pt>
                <c:pt idx="17">
                  <c:v>38898</c:v>
                </c:pt>
                <c:pt idx="18">
                  <c:v>38929</c:v>
                </c:pt>
                <c:pt idx="19">
                  <c:v>38960</c:v>
                </c:pt>
                <c:pt idx="20">
                  <c:v>38989</c:v>
                </c:pt>
                <c:pt idx="21">
                  <c:v>39021</c:v>
                </c:pt>
                <c:pt idx="22">
                  <c:v>39051</c:v>
                </c:pt>
                <c:pt idx="23">
                  <c:v>39080</c:v>
                </c:pt>
                <c:pt idx="24">
                  <c:v>39113</c:v>
                </c:pt>
                <c:pt idx="25">
                  <c:v>39141</c:v>
                </c:pt>
                <c:pt idx="26">
                  <c:v>39171</c:v>
                </c:pt>
                <c:pt idx="27">
                  <c:v>39202</c:v>
                </c:pt>
                <c:pt idx="28">
                  <c:v>39233</c:v>
                </c:pt>
                <c:pt idx="29">
                  <c:v>39262</c:v>
                </c:pt>
                <c:pt idx="30">
                  <c:v>39294</c:v>
                </c:pt>
                <c:pt idx="31">
                  <c:v>39325</c:v>
                </c:pt>
                <c:pt idx="32">
                  <c:v>39353</c:v>
                </c:pt>
                <c:pt idx="33">
                  <c:v>39386</c:v>
                </c:pt>
                <c:pt idx="34">
                  <c:v>39416</c:v>
                </c:pt>
                <c:pt idx="35">
                  <c:v>39447</c:v>
                </c:pt>
                <c:pt idx="36">
                  <c:v>39478</c:v>
                </c:pt>
                <c:pt idx="37">
                  <c:v>39507</c:v>
                </c:pt>
                <c:pt idx="38">
                  <c:v>39538</c:v>
                </c:pt>
                <c:pt idx="39">
                  <c:v>39568</c:v>
                </c:pt>
                <c:pt idx="40">
                  <c:v>39598</c:v>
                </c:pt>
                <c:pt idx="41">
                  <c:v>39629</c:v>
                </c:pt>
                <c:pt idx="42">
                  <c:v>39660</c:v>
                </c:pt>
                <c:pt idx="43">
                  <c:v>39689</c:v>
                </c:pt>
                <c:pt idx="44">
                  <c:v>39721</c:v>
                </c:pt>
                <c:pt idx="45">
                  <c:v>39752</c:v>
                </c:pt>
                <c:pt idx="46">
                  <c:v>39780</c:v>
                </c:pt>
                <c:pt idx="47">
                  <c:v>39813</c:v>
                </c:pt>
                <c:pt idx="48">
                  <c:v>39843</c:v>
                </c:pt>
                <c:pt idx="49">
                  <c:v>39871</c:v>
                </c:pt>
                <c:pt idx="50">
                  <c:v>39903</c:v>
                </c:pt>
                <c:pt idx="51">
                  <c:v>39933</c:v>
                </c:pt>
                <c:pt idx="52">
                  <c:v>39962</c:v>
                </c:pt>
                <c:pt idx="53">
                  <c:v>39994</c:v>
                </c:pt>
                <c:pt idx="54">
                  <c:v>40025</c:v>
                </c:pt>
                <c:pt idx="55">
                  <c:v>40056</c:v>
                </c:pt>
                <c:pt idx="56">
                  <c:v>40086</c:v>
                </c:pt>
                <c:pt idx="57">
                  <c:v>40116</c:v>
                </c:pt>
                <c:pt idx="58">
                  <c:v>40147</c:v>
                </c:pt>
                <c:pt idx="59">
                  <c:v>40178</c:v>
                </c:pt>
                <c:pt idx="60">
                  <c:v>40207</c:v>
                </c:pt>
                <c:pt idx="61">
                  <c:v>40235</c:v>
                </c:pt>
                <c:pt idx="62">
                  <c:v>40268</c:v>
                </c:pt>
                <c:pt idx="63">
                  <c:v>40298</c:v>
                </c:pt>
                <c:pt idx="64">
                  <c:v>40329</c:v>
                </c:pt>
                <c:pt idx="65">
                  <c:v>40359</c:v>
                </c:pt>
                <c:pt idx="66">
                  <c:v>40389</c:v>
                </c:pt>
                <c:pt idx="67">
                  <c:v>40421</c:v>
                </c:pt>
                <c:pt idx="68">
                  <c:v>40451</c:v>
                </c:pt>
                <c:pt idx="69">
                  <c:v>40480</c:v>
                </c:pt>
                <c:pt idx="70">
                  <c:v>40512</c:v>
                </c:pt>
                <c:pt idx="71">
                  <c:v>40543</c:v>
                </c:pt>
                <c:pt idx="72">
                  <c:v>40574</c:v>
                </c:pt>
                <c:pt idx="73">
                  <c:v>40602</c:v>
                </c:pt>
                <c:pt idx="74">
                  <c:v>40633</c:v>
                </c:pt>
                <c:pt idx="75">
                  <c:v>40662</c:v>
                </c:pt>
                <c:pt idx="76">
                  <c:v>40694</c:v>
                </c:pt>
                <c:pt idx="77">
                  <c:v>40724</c:v>
                </c:pt>
                <c:pt idx="78">
                  <c:v>40753</c:v>
                </c:pt>
                <c:pt idx="79">
                  <c:v>40786</c:v>
                </c:pt>
                <c:pt idx="80">
                  <c:v>40816</c:v>
                </c:pt>
                <c:pt idx="81">
                  <c:v>40847</c:v>
                </c:pt>
                <c:pt idx="82">
                  <c:v>40877</c:v>
                </c:pt>
                <c:pt idx="83">
                  <c:v>40907</c:v>
                </c:pt>
                <c:pt idx="84">
                  <c:v>40939</c:v>
                </c:pt>
                <c:pt idx="85">
                  <c:v>40968</c:v>
                </c:pt>
                <c:pt idx="86">
                  <c:v>40998</c:v>
                </c:pt>
                <c:pt idx="87">
                  <c:v>41029</c:v>
                </c:pt>
                <c:pt idx="88">
                  <c:v>41060</c:v>
                </c:pt>
                <c:pt idx="89">
                  <c:v>41089</c:v>
                </c:pt>
                <c:pt idx="90">
                  <c:v>41121</c:v>
                </c:pt>
                <c:pt idx="91">
                  <c:v>41152</c:v>
                </c:pt>
                <c:pt idx="92">
                  <c:v>41180</c:v>
                </c:pt>
                <c:pt idx="93">
                  <c:v>41213</c:v>
                </c:pt>
                <c:pt idx="94">
                  <c:v>41243</c:v>
                </c:pt>
                <c:pt idx="95">
                  <c:v>41274</c:v>
                </c:pt>
                <c:pt idx="96">
                  <c:v>41305</c:v>
                </c:pt>
                <c:pt idx="97">
                  <c:v>41333</c:v>
                </c:pt>
                <c:pt idx="98">
                  <c:v>41362</c:v>
                </c:pt>
                <c:pt idx="99">
                  <c:v>41394</c:v>
                </c:pt>
                <c:pt idx="100">
                  <c:v>41425</c:v>
                </c:pt>
                <c:pt idx="101">
                  <c:v>41453</c:v>
                </c:pt>
                <c:pt idx="102">
                  <c:v>41486</c:v>
                </c:pt>
                <c:pt idx="103">
                  <c:v>41516</c:v>
                </c:pt>
                <c:pt idx="104">
                  <c:v>41547</c:v>
                </c:pt>
                <c:pt idx="105">
                  <c:v>41578</c:v>
                </c:pt>
                <c:pt idx="106">
                  <c:v>41607</c:v>
                </c:pt>
                <c:pt idx="107">
                  <c:v>41639</c:v>
                </c:pt>
                <c:pt idx="108">
                  <c:v>41670</c:v>
                </c:pt>
                <c:pt idx="109">
                  <c:v>41698</c:v>
                </c:pt>
                <c:pt idx="110">
                  <c:v>41729</c:v>
                </c:pt>
                <c:pt idx="111">
                  <c:v>41759</c:v>
                </c:pt>
                <c:pt idx="112">
                  <c:v>41789</c:v>
                </c:pt>
                <c:pt idx="113">
                  <c:v>41820</c:v>
                </c:pt>
                <c:pt idx="114">
                  <c:v>41851</c:v>
                </c:pt>
                <c:pt idx="115">
                  <c:v>41880</c:v>
                </c:pt>
                <c:pt idx="116">
                  <c:v>41912</c:v>
                </c:pt>
                <c:pt idx="117">
                  <c:v>41943</c:v>
                </c:pt>
                <c:pt idx="118">
                  <c:v>41971</c:v>
                </c:pt>
                <c:pt idx="119">
                  <c:v>42004</c:v>
                </c:pt>
                <c:pt idx="120">
                  <c:v>42034</c:v>
                </c:pt>
                <c:pt idx="121">
                  <c:v>42062</c:v>
                </c:pt>
                <c:pt idx="122">
                  <c:v>42094</c:v>
                </c:pt>
                <c:pt idx="123">
                  <c:v>42124</c:v>
                </c:pt>
                <c:pt idx="124">
                  <c:v>42153</c:v>
                </c:pt>
                <c:pt idx="125">
                  <c:v>42185</c:v>
                </c:pt>
                <c:pt idx="126">
                  <c:v>42216</c:v>
                </c:pt>
                <c:pt idx="127">
                  <c:v>42247</c:v>
                </c:pt>
                <c:pt idx="128">
                  <c:v>42277</c:v>
                </c:pt>
                <c:pt idx="129">
                  <c:v>42307</c:v>
                </c:pt>
                <c:pt idx="130">
                  <c:v>42338</c:v>
                </c:pt>
                <c:pt idx="131">
                  <c:v>42369</c:v>
                </c:pt>
                <c:pt idx="132">
                  <c:v>42398</c:v>
                </c:pt>
                <c:pt idx="133">
                  <c:v>42429</c:v>
                </c:pt>
                <c:pt idx="134">
                  <c:v>42460</c:v>
                </c:pt>
                <c:pt idx="135">
                  <c:v>42489</c:v>
                </c:pt>
                <c:pt idx="136">
                  <c:v>42521</c:v>
                </c:pt>
                <c:pt idx="137">
                  <c:v>42551</c:v>
                </c:pt>
                <c:pt idx="138">
                  <c:v>42580</c:v>
                </c:pt>
                <c:pt idx="139">
                  <c:v>42613</c:v>
                </c:pt>
                <c:pt idx="140">
                  <c:v>42643</c:v>
                </c:pt>
                <c:pt idx="141">
                  <c:v>42674</c:v>
                </c:pt>
                <c:pt idx="142">
                  <c:v>42704</c:v>
                </c:pt>
                <c:pt idx="143">
                  <c:v>42734</c:v>
                </c:pt>
                <c:pt idx="144">
                  <c:v>42766</c:v>
                </c:pt>
                <c:pt idx="145">
                  <c:v>42794</c:v>
                </c:pt>
                <c:pt idx="146">
                  <c:v>42825</c:v>
                </c:pt>
                <c:pt idx="147">
                  <c:v>42853</c:v>
                </c:pt>
                <c:pt idx="148">
                  <c:v>42886</c:v>
                </c:pt>
                <c:pt idx="149">
                  <c:v>42916</c:v>
                </c:pt>
                <c:pt idx="150">
                  <c:v>42947</c:v>
                </c:pt>
                <c:pt idx="151">
                  <c:v>42978</c:v>
                </c:pt>
                <c:pt idx="152">
                  <c:v>43007</c:v>
                </c:pt>
                <c:pt idx="153">
                  <c:v>43039</c:v>
                </c:pt>
                <c:pt idx="154">
                  <c:v>43069</c:v>
                </c:pt>
                <c:pt idx="155">
                  <c:v>43098</c:v>
                </c:pt>
                <c:pt idx="156">
                  <c:v>43131</c:v>
                </c:pt>
                <c:pt idx="157">
                  <c:v>43159</c:v>
                </c:pt>
                <c:pt idx="158">
                  <c:v>43189</c:v>
                </c:pt>
                <c:pt idx="159">
                  <c:v>43220</c:v>
                </c:pt>
                <c:pt idx="160">
                  <c:v>43251</c:v>
                </c:pt>
                <c:pt idx="161">
                  <c:v>43280</c:v>
                </c:pt>
                <c:pt idx="162">
                  <c:v>43312</c:v>
                </c:pt>
                <c:pt idx="163">
                  <c:v>43343</c:v>
                </c:pt>
                <c:pt idx="164">
                  <c:v>43371</c:v>
                </c:pt>
                <c:pt idx="165">
                  <c:v>43404</c:v>
                </c:pt>
                <c:pt idx="166">
                  <c:v>43434</c:v>
                </c:pt>
                <c:pt idx="167">
                  <c:v>43465</c:v>
                </c:pt>
                <c:pt idx="168">
                  <c:v>43496</c:v>
                </c:pt>
                <c:pt idx="169">
                  <c:v>43524</c:v>
                </c:pt>
                <c:pt idx="170">
                  <c:v>43553</c:v>
                </c:pt>
                <c:pt idx="171">
                  <c:v>43585</c:v>
                </c:pt>
                <c:pt idx="172">
                  <c:v>43616</c:v>
                </c:pt>
                <c:pt idx="173">
                  <c:v>43644</c:v>
                </c:pt>
                <c:pt idx="174">
                  <c:v>43677</c:v>
                </c:pt>
                <c:pt idx="175">
                  <c:v>43707</c:v>
                </c:pt>
                <c:pt idx="176">
                  <c:v>43738</c:v>
                </c:pt>
                <c:pt idx="177">
                  <c:v>43769</c:v>
                </c:pt>
                <c:pt idx="178">
                  <c:v>43798</c:v>
                </c:pt>
                <c:pt idx="179">
                  <c:v>43830</c:v>
                </c:pt>
                <c:pt idx="180">
                  <c:v>43861</c:v>
                </c:pt>
                <c:pt idx="181">
                  <c:v>43889</c:v>
                </c:pt>
                <c:pt idx="182">
                  <c:v>43921</c:v>
                </c:pt>
                <c:pt idx="183">
                  <c:v>43951</c:v>
                </c:pt>
                <c:pt idx="184">
                  <c:v>43980</c:v>
                </c:pt>
                <c:pt idx="185">
                  <c:v>44012</c:v>
                </c:pt>
                <c:pt idx="186">
                  <c:v>44043</c:v>
                </c:pt>
                <c:pt idx="187">
                  <c:v>44074</c:v>
                </c:pt>
                <c:pt idx="188">
                  <c:v>44104</c:v>
                </c:pt>
                <c:pt idx="189">
                  <c:v>44134</c:v>
                </c:pt>
                <c:pt idx="190">
                  <c:v>44165</c:v>
                </c:pt>
                <c:pt idx="191">
                  <c:v>44196</c:v>
                </c:pt>
                <c:pt idx="192">
                  <c:v>44225</c:v>
                </c:pt>
                <c:pt idx="193">
                  <c:v>44253</c:v>
                </c:pt>
                <c:pt idx="194">
                  <c:v>44286</c:v>
                </c:pt>
                <c:pt idx="195">
                  <c:v>44316</c:v>
                </c:pt>
                <c:pt idx="196">
                  <c:v>44347</c:v>
                </c:pt>
                <c:pt idx="197">
                  <c:v>44377</c:v>
                </c:pt>
                <c:pt idx="198">
                  <c:v>44407</c:v>
                </c:pt>
                <c:pt idx="199">
                  <c:v>44439</c:v>
                </c:pt>
                <c:pt idx="200">
                  <c:v>44469</c:v>
                </c:pt>
                <c:pt idx="201">
                  <c:v>44498</c:v>
                </c:pt>
                <c:pt idx="202">
                  <c:v>44530</c:v>
                </c:pt>
                <c:pt idx="203">
                  <c:v>44561</c:v>
                </c:pt>
                <c:pt idx="204">
                  <c:v>44592</c:v>
                </c:pt>
                <c:pt idx="205">
                  <c:v>44620</c:v>
                </c:pt>
                <c:pt idx="206">
                  <c:v>44651</c:v>
                </c:pt>
                <c:pt idx="207">
                  <c:v>44680</c:v>
                </c:pt>
                <c:pt idx="208">
                  <c:v>44712</c:v>
                </c:pt>
                <c:pt idx="209">
                  <c:v>44742</c:v>
                </c:pt>
                <c:pt idx="210">
                  <c:v>44771</c:v>
                </c:pt>
                <c:pt idx="211">
                  <c:v>44804</c:v>
                </c:pt>
                <c:pt idx="212">
                  <c:v>44834</c:v>
                </c:pt>
                <c:pt idx="213">
                  <c:v>44865</c:v>
                </c:pt>
                <c:pt idx="214">
                  <c:v>44895</c:v>
                </c:pt>
                <c:pt idx="215">
                  <c:v>44925</c:v>
                </c:pt>
                <c:pt idx="216">
                  <c:v>44957</c:v>
                </c:pt>
                <c:pt idx="217">
                  <c:v>44985</c:v>
                </c:pt>
                <c:pt idx="218">
                  <c:v>45016</c:v>
                </c:pt>
                <c:pt idx="219">
                  <c:v>45044</c:v>
                </c:pt>
                <c:pt idx="220">
                  <c:v>45077</c:v>
                </c:pt>
                <c:pt idx="221">
                  <c:v>45107</c:v>
                </c:pt>
                <c:pt idx="222">
                  <c:v>45138</c:v>
                </c:pt>
                <c:pt idx="223">
                  <c:v>45169</c:v>
                </c:pt>
                <c:pt idx="224">
                  <c:v>45198</c:v>
                </c:pt>
                <c:pt idx="225">
                  <c:v>45230</c:v>
                </c:pt>
                <c:pt idx="226">
                  <c:v>45260</c:v>
                </c:pt>
                <c:pt idx="227">
                  <c:v>45289</c:v>
                </c:pt>
                <c:pt idx="228">
                  <c:v>45322</c:v>
                </c:pt>
                <c:pt idx="229">
                  <c:v>45351</c:v>
                </c:pt>
                <c:pt idx="230">
                  <c:v>45380</c:v>
                </c:pt>
                <c:pt idx="231">
                  <c:v>45412</c:v>
                </c:pt>
                <c:pt idx="232">
                  <c:v>45443</c:v>
                </c:pt>
                <c:pt idx="233">
                  <c:v>45471</c:v>
                </c:pt>
                <c:pt idx="234">
                  <c:v>45504</c:v>
                </c:pt>
                <c:pt idx="235">
                  <c:v>45516</c:v>
                </c:pt>
                <c:pt idx="236">
                  <c:v>45546</c:v>
                </c:pt>
                <c:pt idx="237">
                  <c:v>45606</c:v>
                </c:pt>
                <c:pt idx="238">
                  <c:v>45696</c:v>
                </c:pt>
                <c:pt idx="239">
                  <c:v>45876</c:v>
                </c:pt>
                <c:pt idx="240">
                  <c:v>46236</c:v>
                </c:pt>
                <c:pt idx="241">
                  <c:v>46596</c:v>
                </c:pt>
              </c:numCache>
            </c:numRef>
          </c:cat>
          <c:val>
            <c:numRef>
              <c:f>Sheet1!$C$2:$C$243</c:f>
              <c:numCache>
                <c:formatCode>General</c:formatCode>
                <c:ptCount val="242"/>
                <c:pt idx="0">
                  <c:v>2</c:v>
                </c:pt>
                <c:pt idx="1">
                  <c:v>2</c:v>
                </c:pt>
                <c:pt idx="2">
                  <c:v>2</c:v>
                </c:pt>
                <c:pt idx="3">
                  <c:v>2</c:v>
                </c:pt>
                <c:pt idx="4">
                  <c:v>2</c:v>
                </c:pt>
                <c:pt idx="5">
                  <c:v>2</c:v>
                </c:pt>
                <c:pt idx="6">
                  <c:v>2</c:v>
                </c:pt>
                <c:pt idx="7">
                  <c:v>2</c:v>
                </c:pt>
                <c:pt idx="8">
                  <c:v>2</c:v>
                </c:pt>
                <c:pt idx="9">
                  <c:v>2</c:v>
                </c:pt>
                <c:pt idx="10">
                  <c:v>2</c:v>
                </c:pt>
                <c:pt idx="11">
                  <c:v>2.25</c:v>
                </c:pt>
                <c:pt idx="12">
                  <c:v>2.25</c:v>
                </c:pt>
                <c:pt idx="13">
                  <c:v>2.25</c:v>
                </c:pt>
                <c:pt idx="14">
                  <c:v>2.5</c:v>
                </c:pt>
                <c:pt idx="15">
                  <c:v>2.5</c:v>
                </c:pt>
                <c:pt idx="16">
                  <c:v>2.5</c:v>
                </c:pt>
                <c:pt idx="17">
                  <c:v>2.75</c:v>
                </c:pt>
                <c:pt idx="18">
                  <c:v>2.75</c:v>
                </c:pt>
                <c:pt idx="19">
                  <c:v>3</c:v>
                </c:pt>
                <c:pt idx="20">
                  <c:v>3</c:v>
                </c:pt>
                <c:pt idx="21">
                  <c:v>3.25</c:v>
                </c:pt>
                <c:pt idx="22">
                  <c:v>3.25</c:v>
                </c:pt>
                <c:pt idx="23">
                  <c:v>3.5</c:v>
                </c:pt>
                <c:pt idx="24">
                  <c:v>3.5</c:v>
                </c:pt>
                <c:pt idx="25">
                  <c:v>3.5</c:v>
                </c:pt>
                <c:pt idx="26">
                  <c:v>3.75</c:v>
                </c:pt>
                <c:pt idx="27">
                  <c:v>3.75</c:v>
                </c:pt>
                <c:pt idx="28">
                  <c:v>3.75</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4.25</c:v>
                </c:pt>
                <c:pt idx="43">
                  <c:v>4.25</c:v>
                </c:pt>
                <c:pt idx="44">
                  <c:v>4.25</c:v>
                </c:pt>
                <c:pt idx="45">
                  <c:v>3.75</c:v>
                </c:pt>
                <c:pt idx="46">
                  <c:v>3.25</c:v>
                </c:pt>
                <c:pt idx="47">
                  <c:v>2.5</c:v>
                </c:pt>
                <c:pt idx="48">
                  <c:v>2</c:v>
                </c:pt>
                <c:pt idx="49">
                  <c:v>2</c:v>
                </c:pt>
                <c:pt idx="50">
                  <c:v>1.5</c:v>
                </c:pt>
                <c:pt idx="51">
                  <c:v>1.25</c:v>
                </c:pt>
                <c:pt idx="52">
                  <c:v>1</c:v>
                </c:pt>
                <c:pt idx="53">
                  <c:v>1</c:v>
                </c:pt>
                <c:pt idx="54">
                  <c:v>1</c:v>
                </c:pt>
                <c:pt idx="55">
                  <c:v>1</c:v>
                </c:pt>
                <c:pt idx="56">
                  <c:v>1</c:v>
                </c:pt>
                <c:pt idx="57">
                  <c:v>1</c:v>
                </c:pt>
                <c:pt idx="58">
                  <c:v>1</c:v>
                </c:pt>
                <c:pt idx="59">
                  <c:v>1</c:v>
                </c:pt>
                <c:pt idx="60">
                  <c:v>1</c:v>
                </c:pt>
                <c:pt idx="61">
                  <c:v>1</c:v>
                </c:pt>
                <c:pt idx="62">
                  <c:v>1</c:v>
                </c:pt>
                <c:pt idx="63">
                  <c:v>1</c:v>
                </c:pt>
                <c:pt idx="64">
                  <c:v>1</c:v>
                </c:pt>
                <c:pt idx="65">
                  <c:v>1</c:v>
                </c:pt>
                <c:pt idx="66">
                  <c:v>1</c:v>
                </c:pt>
                <c:pt idx="67">
                  <c:v>1</c:v>
                </c:pt>
                <c:pt idx="68">
                  <c:v>1</c:v>
                </c:pt>
                <c:pt idx="69">
                  <c:v>1</c:v>
                </c:pt>
                <c:pt idx="70">
                  <c:v>1</c:v>
                </c:pt>
                <c:pt idx="71">
                  <c:v>1</c:v>
                </c:pt>
                <c:pt idx="72">
                  <c:v>1</c:v>
                </c:pt>
                <c:pt idx="73">
                  <c:v>1</c:v>
                </c:pt>
                <c:pt idx="74">
                  <c:v>1</c:v>
                </c:pt>
                <c:pt idx="75">
                  <c:v>1.25</c:v>
                </c:pt>
                <c:pt idx="76">
                  <c:v>1.25</c:v>
                </c:pt>
                <c:pt idx="77">
                  <c:v>1.25</c:v>
                </c:pt>
                <c:pt idx="78">
                  <c:v>1.5</c:v>
                </c:pt>
                <c:pt idx="79">
                  <c:v>1.5</c:v>
                </c:pt>
                <c:pt idx="80">
                  <c:v>1.5</c:v>
                </c:pt>
                <c:pt idx="81">
                  <c:v>1.5</c:v>
                </c:pt>
                <c:pt idx="82">
                  <c:v>1.25</c:v>
                </c:pt>
                <c:pt idx="83">
                  <c:v>0.25</c:v>
                </c:pt>
                <c:pt idx="84">
                  <c:v>0.25</c:v>
                </c:pt>
                <c:pt idx="85">
                  <c:v>0.25</c:v>
                </c:pt>
                <c:pt idx="86">
                  <c:v>0.25</c:v>
                </c:pt>
                <c:pt idx="87">
                  <c:v>0.25</c:v>
                </c:pt>
                <c:pt idx="88">
                  <c:v>0.25</c:v>
                </c:pt>
                <c:pt idx="89">
                  <c:v>0.25</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-0.1</c:v>
                </c:pt>
                <c:pt idx="114">
                  <c:v>-0.1</c:v>
                </c:pt>
                <c:pt idx="115">
                  <c:v>-0.1</c:v>
                </c:pt>
                <c:pt idx="116">
                  <c:v>-0.2</c:v>
                </c:pt>
                <c:pt idx="117">
                  <c:v>-0.2</c:v>
                </c:pt>
                <c:pt idx="118">
                  <c:v>-0.2</c:v>
                </c:pt>
                <c:pt idx="119">
                  <c:v>-0.2</c:v>
                </c:pt>
                <c:pt idx="120">
                  <c:v>-0.2</c:v>
                </c:pt>
                <c:pt idx="121">
                  <c:v>-0.2</c:v>
                </c:pt>
                <c:pt idx="122">
                  <c:v>-0.2</c:v>
                </c:pt>
                <c:pt idx="123">
                  <c:v>-0.2</c:v>
                </c:pt>
                <c:pt idx="124">
                  <c:v>-0.2</c:v>
                </c:pt>
                <c:pt idx="125">
                  <c:v>-0.2</c:v>
                </c:pt>
                <c:pt idx="126">
                  <c:v>-0.2</c:v>
                </c:pt>
                <c:pt idx="127">
                  <c:v>-0.2</c:v>
                </c:pt>
                <c:pt idx="128">
                  <c:v>-0.2</c:v>
                </c:pt>
                <c:pt idx="129">
                  <c:v>-0.2</c:v>
                </c:pt>
                <c:pt idx="130">
                  <c:v>-0.2</c:v>
                </c:pt>
                <c:pt idx="131">
                  <c:v>-0.3</c:v>
                </c:pt>
                <c:pt idx="132">
                  <c:v>-0.3</c:v>
                </c:pt>
                <c:pt idx="133">
                  <c:v>-0.3</c:v>
                </c:pt>
                <c:pt idx="134">
                  <c:v>-0.4</c:v>
                </c:pt>
                <c:pt idx="135">
                  <c:v>-0.4</c:v>
                </c:pt>
                <c:pt idx="136">
                  <c:v>-0.4</c:v>
                </c:pt>
                <c:pt idx="137">
                  <c:v>-0.4</c:v>
                </c:pt>
                <c:pt idx="138">
                  <c:v>-0.4</c:v>
                </c:pt>
                <c:pt idx="139">
                  <c:v>-0.4</c:v>
                </c:pt>
                <c:pt idx="140">
                  <c:v>-0.4</c:v>
                </c:pt>
                <c:pt idx="141">
                  <c:v>-0.4</c:v>
                </c:pt>
                <c:pt idx="142">
                  <c:v>-0.4</c:v>
                </c:pt>
                <c:pt idx="143">
                  <c:v>-0.4</c:v>
                </c:pt>
                <c:pt idx="144">
                  <c:v>-0.4</c:v>
                </c:pt>
                <c:pt idx="145">
                  <c:v>-0.4</c:v>
                </c:pt>
                <c:pt idx="146">
                  <c:v>-0.4</c:v>
                </c:pt>
                <c:pt idx="147">
                  <c:v>-0.4</c:v>
                </c:pt>
                <c:pt idx="148">
                  <c:v>-0.4</c:v>
                </c:pt>
                <c:pt idx="149">
                  <c:v>-0.4</c:v>
                </c:pt>
                <c:pt idx="150">
                  <c:v>-0.4</c:v>
                </c:pt>
                <c:pt idx="151">
                  <c:v>-0.4</c:v>
                </c:pt>
                <c:pt idx="152">
                  <c:v>-0.4</c:v>
                </c:pt>
                <c:pt idx="153">
                  <c:v>-0.4</c:v>
                </c:pt>
                <c:pt idx="154">
                  <c:v>-0.4</c:v>
                </c:pt>
                <c:pt idx="155">
                  <c:v>-0.4</c:v>
                </c:pt>
                <c:pt idx="156">
                  <c:v>-0.4</c:v>
                </c:pt>
                <c:pt idx="157">
                  <c:v>-0.4</c:v>
                </c:pt>
                <c:pt idx="158">
                  <c:v>-0.4</c:v>
                </c:pt>
                <c:pt idx="159">
                  <c:v>-0.4</c:v>
                </c:pt>
                <c:pt idx="160">
                  <c:v>-0.4</c:v>
                </c:pt>
                <c:pt idx="161">
                  <c:v>-0.4</c:v>
                </c:pt>
                <c:pt idx="162">
                  <c:v>-0.4</c:v>
                </c:pt>
                <c:pt idx="163">
                  <c:v>-0.4</c:v>
                </c:pt>
                <c:pt idx="164">
                  <c:v>-0.4</c:v>
                </c:pt>
                <c:pt idx="165">
                  <c:v>-0.4</c:v>
                </c:pt>
                <c:pt idx="166">
                  <c:v>-0.4</c:v>
                </c:pt>
                <c:pt idx="167">
                  <c:v>-0.4</c:v>
                </c:pt>
                <c:pt idx="168">
                  <c:v>-0.4</c:v>
                </c:pt>
                <c:pt idx="169">
                  <c:v>-0.4</c:v>
                </c:pt>
                <c:pt idx="170">
                  <c:v>-0.4</c:v>
                </c:pt>
                <c:pt idx="171">
                  <c:v>-0.4</c:v>
                </c:pt>
                <c:pt idx="172">
                  <c:v>-0.4</c:v>
                </c:pt>
                <c:pt idx="173">
                  <c:v>-0.4</c:v>
                </c:pt>
                <c:pt idx="174">
                  <c:v>-0.4</c:v>
                </c:pt>
                <c:pt idx="175">
                  <c:v>-0.4</c:v>
                </c:pt>
                <c:pt idx="176">
                  <c:v>-0.5</c:v>
                </c:pt>
                <c:pt idx="177">
                  <c:v>-0.5</c:v>
                </c:pt>
                <c:pt idx="178">
                  <c:v>-0.5</c:v>
                </c:pt>
                <c:pt idx="179">
                  <c:v>-0.5</c:v>
                </c:pt>
                <c:pt idx="180">
                  <c:v>-0.5</c:v>
                </c:pt>
                <c:pt idx="181">
                  <c:v>-0.5</c:v>
                </c:pt>
                <c:pt idx="182">
                  <c:v>-0.5</c:v>
                </c:pt>
                <c:pt idx="183">
                  <c:v>-0.5</c:v>
                </c:pt>
                <c:pt idx="184">
                  <c:v>-0.5</c:v>
                </c:pt>
                <c:pt idx="185">
                  <c:v>-0.5</c:v>
                </c:pt>
                <c:pt idx="186">
                  <c:v>-0.5</c:v>
                </c:pt>
                <c:pt idx="187">
                  <c:v>-0.5</c:v>
                </c:pt>
                <c:pt idx="188">
                  <c:v>-0.5</c:v>
                </c:pt>
                <c:pt idx="189">
                  <c:v>-0.5</c:v>
                </c:pt>
                <c:pt idx="190">
                  <c:v>-0.5</c:v>
                </c:pt>
                <c:pt idx="191">
                  <c:v>-0.5</c:v>
                </c:pt>
                <c:pt idx="192">
                  <c:v>-0.5</c:v>
                </c:pt>
                <c:pt idx="193">
                  <c:v>-0.5</c:v>
                </c:pt>
                <c:pt idx="194">
                  <c:v>-0.5</c:v>
                </c:pt>
                <c:pt idx="195">
                  <c:v>-0.5</c:v>
                </c:pt>
                <c:pt idx="196">
                  <c:v>-0.5</c:v>
                </c:pt>
                <c:pt idx="197">
                  <c:v>-0.5</c:v>
                </c:pt>
                <c:pt idx="198">
                  <c:v>-0.5</c:v>
                </c:pt>
                <c:pt idx="199">
                  <c:v>-0.5</c:v>
                </c:pt>
                <c:pt idx="200">
                  <c:v>-0.5</c:v>
                </c:pt>
                <c:pt idx="201">
                  <c:v>-0.5</c:v>
                </c:pt>
                <c:pt idx="202">
                  <c:v>-0.5</c:v>
                </c:pt>
                <c:pt idx="203">
                  <c:v>-0.5</c:v>
                </c:pt>
                <c:pt idx="204">
                  <c:v>-0.5</c:v>
                </c:pt>
                <c:pt idx="205">
                  <c:v>-0.5</c:v>
                </c:pt>
                <c:pt idx="206">
                  <c:v>-0.5</c:v>
                </c:pt>
                <c:pt idx="207">
                  <c:v>-0.5</c:v>
                </c:pt>
                <c:pt idx="208">
                  <c:v>-0.5</c:v>
                </c:pt>
                <c:pt idx="209">
                  <c:v>-0.5</c:v>
                </c:pt>
                <c:pt idx="210">
                  <c:v>0</c:v>
                </c:pt>
                <c:pt idx="211">
                  <c:v>0</c:v>
                </c:pt>
                <c:pt idx="212">
                  <c:v>0.75</c:v>
                </c:pt>
                <c:pt idx="213">
                  <c:v>1.5</c:v>
                </c:pt>
                <c:pt idx="214">
                  <c:v>1.5</c:v>
                </c:pt>
                <c:pt idx="215">
                  <c:v>2</c:v>
                </c:pt>
                <c:pt idx="216">
                  <c:v>2</c:v>
                </c:pt>
                <c:pt idx="217">
                  <c:v>2.5</c:v>
                </c:pt>
                <c:pt idx="218">
                  <c:v>3</c:v>
                </c:pt>
                <c:pt idx="219">
                  <c:v>3</c:v>
                </c:pt>
                <c:pt idx="220">
                  <c:v>3.25</c:v>
                </c:pt>
                <c:pt idx="221">
                  <c:v>3.5</c:v>
                </c:pt>
                <c:pt idx="222">
                  <c:v>3.75</c:v>
                </c:pt>
                <c:pt idx="223">
                  <c:v>3.75</c:v>
                </c:pt>
                <c:pt idx="224">
                  <c:v>4</c:v>
                </c:pt>
                <c:pt idx="225">
                  <c:v>4</c:v>
                </c:pt>
                <c:pt idx="226">
                  <c:v>4</c:v>
                </c:pt>
                <c:pt idx="227">
                  <c:v>4</c:v>
                </c:pt>
                <c:pt idx="228">
                  <c:v>4</c:v>
                </c:pt>
                <c:pt idx="229">
                  <c:v>4</c:v>
                </c:pt>
                <c:pt idx="230">
                  <c:v>4</c:v>
                </c:pt>
                <c:pt idx="231">
                  <c:v>4</c:v>
                </c:pt>
                <c:pt idx="232">
                  <c:v>4</c:v>
                </c:pt>
                <c:pt idx="233">
                  <c:v>3.75</c:v>
                </c:pt>
                <c:pt idx="234">
                  <c:v>3.75</c:v>
                </c:pt>
                <c:pt idx="235">
                  <c:v>3.75</c:v>
                </c:pt>
              </c:numCache>
            </c:numRef>
          </c:val>
          <c:smooth val="0"/>
          <c:extLst>
            <c:ext xmlns:c16="http://schemas.microsoft.com/office/drawing/2014/chart" uri="{C3380CC4-5D6E-409C-BE32-E72D297353CC}">
              <c16:uniqueId val="{00000001-F4EA-486E-B43A-760B5EA32DA5}"/>
            </c:ext>
          </c:extLst>
        </c:ser>
        <c:ser>
          <c:idx val="2"/>
          <c:order val="2"/>
          <c:tx>
            <c:strRef>
              <c:f>Sheet1!$D$1</c:f>
              <c:strCache>
                <c:ptCount val="1"/>
                <c:pt idx="0">
                  <c:v>Bank of England</c:v>
                </c:pt>
              </c:strCache>
            </c:strRef>
          </c:tx>
          <c:spPr>
            <a:ln w="25400" cap="rnd" cmpd="sng" algn="ctr">
              <a:solidFill>
                <a:schemeClr val="accent3"/>
              </a:solidFill>
              <a:prstDash val="solid"/>
              <a:round/>
            </a:ln>
            <a:effectLst/>
          </c:spPr>
          <c:marker>
            <c:symbol val="none"/>
          </c:marker>
          <c:cat>
            <c:numRef>
              <c:f>Sheet1!$A$2:$A$243</c:f>
              <c:numCache>
                <c:formatCode>m/d/yyyy</c:formatCode>
                <c:ptCount val="242"/>
                <c:pt idx="0">
                  <c:v>38383</c:v>
                </c:pt>
                <c:pt idx="1">
                  <c:v>38411</c:v>
                </c:pt>
                <c:pt idx="2">
                  <c:v>38442</c:v>
                </c:pt>
                <c:pt idx="3">
                  <c:v>38471</c:v>
                </c:pt>
                <c:pt idx="4">
                  <c:v>38503</c:v>
                </c:pt>
                <c:pt idx="5">
                  <c:v>38533</c:v>
                </c:pt>
                <c:pt idx="6">
                  <c:v>38562</c:v>
                </c:pt>
                <c:pt idx="7">
                  <c:v>38595</c:v>
                </c:pt>
                <c:pt idx="8">
                  <c:v>38625</c:v>
                </c:pt>
                <c:pt idx="9">
                  <c:v>38656</c:v>
                </c:pt>
                <c:pt idx="10">
                  <c:v>38686</c:v>
                </c:pt>
                <c:pt idx="11">
                  <c:v>38716</c:v>
                </c:pt>
                <c:pt idx="12">
                  <c:v>38748</c:v>
                </c:pt>
                <c:pt idx="13">
                  <c:v>38776</c:v>
                </c:pt>
                <c:pt idx="14">
                  <c:v>38807</c:v>
                </c:pt>
                <c:pt idx="15">
                  <c:v>38835</c:v>
                </c:pt>
                <c:pt idx="16">
                  <c:v>38868</c:v>
                </c:pt>
                <c:pt idx="17">
                  <c:v>38898</c:v>
                </c:pt>
                <c:pt idx="18">
                  <c:v>38929</c:v>
                </c:pt>
                <c:pt idx="19">
                  <c:v>38960</c:v>
                </c:pt>
                <c:pt idx="20">
                  <c:v>38989</c:v>
                </c:pt>
                <c:pt idx="21">
                  <c:v>39021</c:v>
                </c:pt>
                <c:pt idx="22">
                  <c:v>39051</c:v>
                </c:pt>
                <c:pt idx="23">
                  <c:v>39080</c:v>
                </c:pt>
                <c:pt idx="24">
                  <c:v>39113</c:v>
                </c:pt>
                <c:pt idx="25">
                  <c:v>39141</c:v>
                </c:pt>
                <c:pt idx="26">
                  <c:v>39171</c:v>
                </c:pt>
                <c:pt idx="27">
                  <c:v>39202</c:v>
                </c:pt>
                <c:pt idx="28">
                  <c:v>39233</c:v>
                </c:pt>
                <c:pt idx="29">
                  <c:v>39262</c:v>
                </c:pt>
                <c:pt idx="30">
                  <c:v>39294</c:v>
                </c:pt>
                <c:pt idx="31">
                  <c:v>39325</c:v>
                </c:pt>
                <c:pt idx="32">
                  <c:v>39353</c:v>
                </c:pt>
                <c:pt idx="33">
                  <c:v>39386</c:v>
                </c:pt>
                <c:pt idx="34">
                  <c:v>39416</c:v>
                </c:pt>
                <c:pt idx="35">
                  <c:v>39447</c:v>
                </c:pt>
                <c:pt idx="36">
                  <c:v>39478</c:v>
                </c:pt>
                <c:pt idx="37">
                  <c:v>39507</c:v>
                </c:pt>
                <c:pt idx="38">
                  <c:v>39538</c:v>
                </c:pt>
                <c:pt idx="39">
                  <c:v>39568</c:v>
                </c:pt>
                <c:pt idx="40">
                  <c:v>39598</c:v>
                </c:pt>
                <c:pt idx="41">
                  <c:v>39629</c:v>
                </c:pt>
                <c:pt idx="42">
                  <c:v>39660</c:v>
                </c:pt>
                <c:pt idx="43">
                  <c:v>39689</c:v>
                </c:pt>
                <c:pt idx="44">
                  <c:v>39721</c:v>
                </c:pt>
                <c:pt idx="45">
                  <c:v>39752</c:v>
                </c:pt>
                <c:pt idx="46">
                  <c:v>39780</c:v>
                </c:pt>
                <c:pt idx="47">
                  <c:v>39813</c:v>
                </c:pt>
                <c:pt idx="48">
                  <c:v>39843</c:v>
                </c:pt>
                <c:pt idx="49">
                  <c:v>39871</c:v>
                </c:pt>
                <c:pt idx="50">
                  <c:v>39903</c:v>
                </c:pt>
                <c:pt idx="51">
                  <c:v>39933</c:v>
                </c:pt>
                <c:pt idx="52">
                  <c:v>39962</c:v>
                </c:pt>
                <c:pt idx="53">
                  <c:v>39994</c:v>
                </c:pt>
                <c:pt idx="54">
                  <c:v>40025</c:v>
                </c:pt>
                <c:pt idx="55">
                  <c:v>40056</c:v>
                </c:pt>
                <c:pt idx="56">
                  <c:v>40086</c:v>
                </c:pt>
                <c:pt idx="57">
                  <c:v>40116</c:v>
                </c:pt>
                <c:pt idx="58">
                  <c:v>40147</c:v>
                </c:pt>
                <c:pt idx="59">
                  <c:v>40178</c:v>
                </c:pt>
                <c:pt idx="60">
                  <c:v>40207</c:v>
                </c:pt>
                <c:pt idx="61">
                  <c:v>40235</c:v>
                </c:pt>
                <c:pt idx="62">
                  <c:v>40268</c:v>
                </c:pt>
                <c:pt idx="63">
                  <c:v>40298</c:v>
                </c:pt>
                <c:pt idx="64">
                  <c:v>40329</c:v>
                </c:pt>
                <c:pt idx="65">
                  <c:v>40359</c:v>
                </c:pt>
                <c:pt idx="66">
                  <c:v>40389</c:v>
                </c:pt>
                <c:pt idx="67">
                  <c:v>40421</c:v>
                </c:pt>
                <c:pt idx="68">
                  <c:v>40451</c:v>
                </c:pt>
                <c:pt idx="69">
                  <c:v>40480</c:v>
                </c:pt>
                <c:pt idx="70">
                  <c:v>40512</c:v>
                </c:pt>
                <c:pt idx="71">
                  <c:v>40543</c:v>
                </c:pt>
                <c:pt idx="72">
                  <c:v>40574</c:v>
                </c:pt>
                <c:pt idx="73">
                  <c:v>40602</c:v>
                </c:pt>
                <c:pt idx="74">
                  <c:v>40633</c:v>
                </c:pt>
                <c:pt idx="75">
                  <c:v>40662</c:v>
                </c:pt>
                <c:pt idx="76">
                  <c:v>40694</c:v>
                </c:pt>
                <c:pt idx="77">
                  <c:v>40724</c:v>
                </c:pt>
                <c:pt idx="78">
                  <c:v>40753</c:v>
                </c:pt>
                <c:pt idx="79">
                  <c:v>40786</c:v>
                </c:pt>
                <c:pt idx="80">
                  <c:v>40816</c:v>
                </c:pt>
                <c:pt idx="81">
                  <c:v>40847</c:v>
                </c:pt>
                <c:pt idx="82">
                  <c:v>40877</c:v>
                </c:pt>
                <c:pt idx="83">
                  <c:v>40907</c:v>
                </c:pt>
                <c:pt idx="84">
                  <c:v>40939</c:v>
                </c:pt>
                <c:pt idx="85">
                  <c:v>40968</c:v>
                </c:pt>
                <c:pt idx="86">
                  <c:v>40998</c:v>
                </c:pt>
                <c:pt idx="87">
                  <c:v>41029</c:v>
                </c:pt>
                <c:pt idx="88">
                  <c:v>41060</c:v>
                </c:pt>
                <c:pt idx="89">
                  <c:v>41089</c:v>
                </c:pt>
                <c:pt idx="90">
                  <c:v>41121</c:v>
                </c:pt>
                <c:pt idx="91">
                  <c:v>41152</c:v>
                </c:pt>
                <c:pt idx="92">
                  <c:v>41180</c:v>
                </c:pt>
                <c:pt idx="93">
                  <c:v>41213</c:v>
                </c:pt>
                <c:pt idx="94">
                  <c:v>41243</c:v>
                </c:pt>
                <c:pt idx="95">
                  <c:v>41274</c:v>
                </c:pt>
                <c:pt idx="96">
                  <c:v>41305</c:v>
                </c:pt>
                <c:pt idx="97">
                  <c:v>41333</c:v>
                </c:pt>
                <c:pt idx="98">
                  <c:v>41362</c:v>
                </c:pt>
                <c:pt idx="99">
                  <c:v>41394</c:v>
                </c:pt>
                <c:pt idx="100">
                  <c:v>41425</c:v>
                </c:pt>
                <c:pt idx="101">
                  <c:v>41453</c:v>
                </c:pt>
                <c:pt idx="102">
                  <c:v>41486</c:v>
                </c:pt>
                <c:pt idx="103">
                  <c:v>41516</c:v>
                </c:pt>
                <c:pt idx="104">
                  <c:v>41547</c:v>
                </c:pt>
                <c:pt idx="105">
                  <c:v>41578</c:v>
                </c:pt>
                <c:pt idx="106">
                  <c:v>41607</c:v>
                </c:pt>
                <c:pt idx="107">
                  <c:v>41639</c:v>
                </c:pt>
                <c:pt idx="108">
                  <c:v>41670</c:v>
                </c:pt>
                <c:pt idx="109">
                  <c:v>41698</c:v>
                </c:pt>
                <c:pt idx="110">
                  <c:v>41729</c:v>
                </c:pt>
                <c:pt idx="111">
                  <c:v>41759</c:v>
                </c:pt>
                <c:pt idx="112">
                  <c:v>41789</c:v>
                </c:pt>
                <c:pt idx="113">
                  <c:v>41820</c:v>
                </c:pt>
                <c:pt idx="114">
                  <c:v>41851</c:v>
                </c:pt>
                <c:pt idx="115">
                  <c:v>41880</c:v>
                </c:pt>
                <c:pt idx="116">
                  <c:v>41912</c:v>
                </c:pt>
                <c:pt idx="117">
                  <c:v>41943</c:v>
                </c:pt>
                <c:pt idx="118">
                  <c:v>41971</c:v>
                </c:pt>
                <c:pt idx="119">
                  <c:v>42004</c:v>
                </c:pt>
                <c:pt idx="120">
                  <c:v>42034</c:v>
                </c:pt>
                <c:pt idx="121">
                  <c:v>42062</c:v>
                </c:pt>
                <c:pt idx="122">
                  <c:v>42094</c:v>
                </c:pt>
                <c:pt idx="123">
                  <c:v>42124</c:v>
                </c:pt>
                <c:pt idx="124">
                  <c:v>42153</c:v>
                </c:pt>
                <c:pt idx="125">
                  <c:v>42185</c:v>
                </c:pt>
                <c:pt idx="126">
                  <c:v>42216</c:v>
                </c:pt>
                <c:pt idx="127">
                  <c:v>42247</c:v>
                </c:pt>
                <c:pt idx="128">
                  <c:v>42277</c:v>
                </c:pt>
                <c:pt idx="129">
                  <c:v>42307</c:v>
                </c:pt>
                <c:pt idx="130">
                  <c:v>42338</c:v>
                </c:pt>
                <c:pt idx="131">
                  <c:v>42369</c:v>
                </c:pt>
                <c:pt idx="132">
                  <c:v>42398</c:v>
                </c:pt>
                <c:pt idx="133">
                  <c:v>42429</c:v>
                </c:pt>
                <c:pt idx="134">
                  <c:v>42460</c:v>
                </c:pt>
                <c:pt idx="135">
                  <c:v>42489</c:v>
                </c:pt>
                <c:pt idx="136">
                  <c:v>42521</c:v>
                </c:pt>
                <c:pt idx="137">
                  <c:v>42551</c:v>
                </c:pt>
                <c:pt idx="138">
                  <c:v>42580</c:v>
                </c:pt>
                <c:pt idx="139">
                  <c:v>42613</c:v>
                </c:pt>
                <c:pt idx="140">
                  <c:v>42643</c:v>
                </c:pt>
                <c:pt idx="141">
                  <c:v>42674</c:v>
                </c:pt>
                <c:pt idx="142">
                  <c:v>42704</c:v>
                </c:pt>
                <c:pt idx="143">
                  <c:v>42734</c:v>
                </c:pt>
                <c:pt idx="144">
                  <c:v>42766</c:v>
                </c:pt>
                <c:pt idx="145">
                  <c:v>42794</c:v>
                </c:pt>
                <c:pt idx="146">
                  <c:v>42825</c:v>
                </c:pt>
                <c:pt idx="147">
                  <c:v>42853</c:v>
                </c:pt>
                <c:pt idx="148">
                  <c:v>42886</c:v>
                </c:pt>
                <c:pt idx="149">
                  <c:v>42916</c:v>
                </c:pt>
                <c:pt idx="150">
                  <c:v>42947</c:v>
                </c:pt>
                <c:pt idx="151">
                  <c:v>42978</c:v>
                </c:pt>
                <c:pt idx="152">
                  <c:v>43007</c:v>
                </c:pt>
                <c:pt idx="153">
                  <c:v>43039</c:v>
                </c:pt>
                <c:pt idx="154">
                  <c:v>43069</c:v>
                </c:pt>
                <c:pt idx="155">
                  <c:v>43098</c:v>
                </c:pt>
                <c:pt idx="156">
                  <c:v>43131</c:v>
                </c:pt>
                <c:pt idx="157">
                  <c:v>43159</c:v>
                </c:pt>
                <c:pt idx="158">
                  <c:v>43189</c:v>
                </c:pt>
                <c:pt idx="159">
                  <c:v>43220</c:v>
                </c:pt>
                <c:pt idx="160">
                  <c:v>43251</c:v>
                </c:pt>
                <c:pt idx="161">
                  <c:v>43280</c:v>
                </c:pt>
                <c:pt idx="162">
                  <c:v>43312</c:v>
                </c:pt>
                <c:pt idx="163">
                  <c:v>43343</c:v>
                </c:pt>
                <c:pt idx="164">
                  <c:v>43371</c:v>
                </c:pt>
                <c:pt idx="165">
                  <c:v>43404</c:v>
                </c:pt>
                <c:pt idx="166">
                  <c:v>43434</c:v>
                </c:pt>
                <c:pt idx="167">
                  <c:v>43465</c:v>
                </c:pt>
                <c:pt idx="168">
                  <c:v>43496</c:v>
                </c:pt>
                <c:pt idx="169">
                  <c:v>43524</c:v>
                </c:pt>
                <c:pt idx="170">
                  <c:v>43553</c:v>
                </c:pt>
                <c:pt idx="171">
                  <c:v>43585</c:v>
                </c:pt>
                <c:pt idx="172">
                  <c:v>43616</c:v>
                </c:pt>
                <c:pt idx="173">
                  <c:v>43644</c:v>
                </c:pt>
                <c:pt idx="174">
                  <c:v>43677</c:v>
                </c:pt>
                <c:pt idx="175">
                  <c:v>43707</c:v>
                </c:pt>
                <c:pt idx="176">
                  <c:v>43738</c:v>
                </c:pt>
                <c:pt idx="177">
                  <c:v>43769</c:v>
                </c:pt>
                <c:pt idx="178">
                  <c:v>43798</c:v>
                </c:pt>
                <c:pt idx="179">
                  <c:v>43830</c:v>
                </c:pt>
                <c:pt idx="180">
                  <c:v>43861</c:v>
                </c:pt>
                <c:pt idx="181">
                  <c:v>43889</c:v>
                </c:pt>
                <c:pt idx="182">
                  <c:v>43921</c:v>
                </c:pt>
                <c:pt idx="183">
                  <c:v>43951</c:v>
                </c:pt>
                <c:pt idx="184">
                  <c:v>43980</c:v>
                </c:pt>
                <c:pt idx="185">
                  <c:v>44012</c:v>
                </c:pt>
                <c:pt idx="186">
                  <c:v>44043</c:v>
                </c:pt>
                <c:pt idx="187">
                  <c:v>44074</c:v>
                </c:pt>
                <c:pt idx="188">
                  <c:v>44104</c:v>
                </c:pt>
                <c:pt idx="189">
                  <c:v>44134</c:v>
                </c:pt>
                <c:pt idx="190">
                  <c:v>44165</c:v>
                </c:pt>
                <c:pt idx="191">
                  <c:v>44196</c:v>
                </c:pt>
                <c:pt idx="192">
                  <c:v>44225</c:v>
                </c:pt>
                <c:pt idx="193">
                  <c:v>44253</c:v>
                </c:pt>
                <c:pt idx="194">
                  <c:v>44286</c:v>
                </c:pt>
                <c:pt idx="195">
                  <c:v>44316</c:v>
                </c:pt>
                <c:pt idx="196">
                  <c:v>44347</c:v>
                </c:pt>
                <c:pt idx="197">
                  <c:v>44377</c:v>
                </c:pt>
                <c:pt idx="198">
                  <c:v>44407</c:v>
                </c:pt>
                <c:pt idx="199">
                  <c:v>44439</c:v>
                </c:pt>
                <c:pt idx="200">
                  <c:v>44469</c:v>
                </c:pt>
                <c:pt idx="201">
                  <c:v>44498</c:v>
                </c:pt>
                <c:pt idx="202">
                  <c:v>44530</c:v>
                </c:pt>
                <c:pt idx="203">
                  <c:v>44561</c:v>
                </c:pt>
                <c:pt idx="204">
                  <c:v>44592</c:v>
                </c:pt>
                <c:pt idx="205">
                  <c:v>44620</c:v>
                </c:pt>
                <c:pt idx="206">
                  <c:v>44651</c:v>
                </c:pt>
                <c:pt idx="207">
                  <c:v>44680</c:v>
                </c:pt>
                <c:pt idx="208">
                  <c:v>44712</c:v>
                </c:pt>
                <c:pt idx="209">
                  <c:v>44742</c:v>
                </c:pt>
                <c:pt idx="210">
                  <c:v>44771</c:v>
                </c:pt>
                <c:pt idx="211">
                  <c:v>44804</c:v>
                </c:pt>
                <c:pt idx="212">
                  <c:v>44834</c:v>
                </c:pt>
                <c:pt idx="213">
                  <c:v>44865</c:v>
                </c:pt>
                <c:pt idx="214">
                  <c:v>44895</c:v>
                </c:pt>
                <c:pt idx="215">
                  <c:v>44925</c:v>
                </c:pt>
                <c:pt idx="216">
                  <c:v>44957</c:v>
                </c:pt>
                <c:pt idx="217">
                  <c:v>44985</c:v>
                </c:pt>
                <c:pt idx="218">
                  <c:v>45016</c:v>
                </c:pt>
                <c:pt idx="219">
                  <c:v>45044</c:v>
                </c:pt>
                <c:pt idx="220">
                  <c:v>45077</c:v>
                </c:pt>
                <c:pt idx="221">
                  <c:v>45107</c:v>
                </c:pt>
                <c:pt idx="222">
                  <c:v>45138</c:v>
                </c:pt>
                <c:pt idx="223">
                  <c:v>45169</c:v>
                </c:pt>
                <c:pt idx="224">
                  <c:v>45198</c:v>
                </c:pt>
                <c:pt idx="225">
                  <c:v>45230</c:v>
                </c:pt>
                <c:pt idx="226">
                  <c:v>45260</c:v>
                </c:pt>
                <c:pt idx="227">
                  <c:v>45289</c:v>
                </c:pt>
                <c:pt idx="228">
                  <c:v>45322</c:v>
                </c:pt>
                <c:pt idx="229">
                  <c:v>45351</c:v>
                </c:pt>
                <c:pt idx="230">
                  <c:v>45380</c:v>
                </c:pt>
                <c:pt idx="231">
                  <c:v>45412</c:v>
                </c:pt>
                <c:pt idx="232">
                  <c:v>45443</c:v>
                </c:pt>
                <c:pt idx="233">
                  <c:v>45471</c:v>
                </c:pt>
                <c:pt idx="234">
                  <c:v>45504</c:v>
                </c:pt>
                <c:pt idx="235">
                  <c:v>45516</c:v>
                </c:pt>
                <c:pt idx="236">
                  <c:v>45546</c:v>
                </c:pt>
                <c:pt idx="237">
                  <c:v>45606</c:v>
                </c:pt>
                <c:pt idx="238">
                  <c:v>45696</c:v>
                </c:pt>
                <c:pt idx="239">
                  <c:v>45876</c:v>
                </c:pt>
                <c:pt idx="240">
                  <c:v>46236</c:v>
                </c:pt>
                <c:pt idx="241">
                  <c:v>46596</c:v>
                </c:pt>
              </c:numCache>
            </c:numRef>
          </c:cat>
          <c:val>
            <c:numRef>
              <c:f>Sheet1!$D$2:$D$243</c:f>
              <c:numCache>
                <c:formatCode>General</c:formatCode>
                <c:ptCount val="242"/>
                <c:pt idx="0">
                  <c:v>4.75</c:v>
                </c:pt>
                <c:pt idx="1">
                  <c:v>4.75</c:v>
                </c:pt>
                <c:pt idx="2">
                  <c:v>4.75</c:v>
                </c:pt>
                <c:pt idx="3">
                  <c:v>4.75</c:v>
                </c:pt>
                <c:pt idx="4">
                  <c:v>4.75</c:v>
                </c:pt>
                <c:pt idx="5">
                  <c:v>4.75</c:v>
                </c:pt>
                <c:pt idx="6">
                  <c:v>4.75</c:v>
                </c:pt>
                <c:pt idx="7">
                  <c:v>4.5</c:v>
                </c:pt>
                <c:pt idx="8">
                  <c:v>4.5</c:v>
                </c:pt>
                <c:pt idx="9">
                  <c:v>4.5</c:v>
                </c:pt>
                <c:pt idx="10">
                  <c:v>4.5</c:v>
                </c:pt>
                <c:pt idx="11">
                  <c:v>4.5</c:v>
                </c:pt>
                <c:pt idx="12">
                  <c:v>4.5</c:v>
                </c:pt>
                <c:pt idx="13">
                  <c:v>4.5</c:v>
                </c:pt>
                <c:pt idx="14">
                  <c:v>4.5</c:v>
                </c:pt>
                <c:pt idx="15">
                  <c:v>4.5</c:v>
                </c:pt>
                <c:pt idx="16">
                  <c:v>4.5</c:v>
                </c:pt>
                <c:pt idx="17">
                  <c:v>4.5</c:v>
                </c:pt>
                <c:pt idx="18">
                  <c:v>4.5</c:v>
                </c:pt>
                <c:pt idx="19">
                  <c:v>4.75</c:v>
                </c:pt>
                <c:pt idx="20">
                  <c:v>4.75</c:v>
                </c:pt>
                <c:pt idx="21">
                  <c:v>4.75</c:v>
                </c:pt>
                <c:pt idx="22">
                  <c:v>5</c:v>
                </c:pt>
                <c:pt idx="23">
                  <c:v>5</c:v>
                </c:pt>
                <c:pt idx="24">
                  <c:v>5.25</c:v>
                </c:pt>
                <c:pt idx="25">
                  <c:v>5.25</c:v>
                </c:pt>
                <c:pt idx="26">
                  <c:v>5.25</c:v>
                </c:pt>
                <c:pt idx="27">
                  <c:v>5.25</c:v>
                </c:pt>
                <c:pt idx="28">
                  <c:v>5.5</c:v>
                </c:pt>
                <c:pt idx="29">
                  <c:v>5.5</c:v>
                </c:pt>
                <c:pt idx="30">
                  <c:v>5.75</c:v>
                </c:pt>
                <c:pt idx="31">
                  <c:v>5.75</c:v>
                </c:pt>
                <c:pt idx="32">
                  <c:v>5.75</c:v>
                </c:pt>
                <c:pt idx="33">
                  <c:v>5.75</c:v>
                </c:pt>
                <c:pt idx="34">
                  <c:v>5.75</c:v>
                </c:pt>
                <c:pt idx="35">
                  <c:v>5.5</c:v>
                </c:pt>
                <c:pt idx="36">
                  <c:v>5.5</c:v>
                </c:pt>
                <c:pt idx="37">
                  <c:v>5.25</c:v>
                </c:pt>
                <c:pt idx="38">
                  <c:v>5.25</c:v>
                </c:pt>
                <c:pt idx="39">
                  <c:v>5</c:v>
                </c:pt>
                <c:pt idx="40">
                  <c:v>5</c:v>
                </c:pt>
                <c:pt idx="41">
                  <c:v>5</c:v>
                </c:pt>
                <c:pt idx="42">
                  <c:v>5</c:v>
                </c:pt>
                <c:pt idx="43">
                  <c:v>5</c:v>
                </c:pt>
                <c:pt idx="44">
                  <c:v>5</c:v>
                </c:pt>
                <c:pt idx="45">
                  <c:v>4.5</c:v>
                </c:pt>
                <c:pt idx="46">
                  <c:v>3</c:v>
                </c:pt>
                <c:pt idx="47">
                  <c:v>2</c:v>
                </c:pt>
                <c:pt idx="48">
                  <c:v>1.5</c:v>
                </c:pt>
                <c:pt idx="49">
                  <c:v>1</c:v>
                </c:pt>
                <c:pt idx="50">
                  <c:v>0.5</c:v>
                </c:pt>
                <c:pt idx="51">
                  <c:v>0.5</c:v>
                </c:pt>
                <c:pt idx="52">
                  <c:v>0.5</c:v>
                </c:pt>
                <c:pt idx="53">
                  <c:v>0.5</c:v>
                </c:pt>
                <c:pt idx="54">
                  <c:v>0.5</c:v>
                </c:pt>
                <c:pt idx="55">
                  <c:v>0.5</c:v>
                </c:pt>
                <c:pt idx="56">
                  <c:v>0.5</c:v>
                </c:pt>
                <c:pt idx="57">
                  <c:v>0.5</c:v>
                </c:pt>
                <c:pt idx="58">
                  <c:v>0.5</c:v>
                </c:pt>
                <c:pt idx="59">
                  <c:v>0.5</c:v>
                </c:pt>
                <c:pt idx="60">
                  <c:v>0.5</c:v>
                </c:pt>
                <c:pt idx="61">
                  <c:v>0.5</c:v>
                </c:pt>
                <c:pt idx="62">
                  <c:v>0.5</c:v>
                </c:pt>
                <c:pt idx="63">
                  <c:v>0.5</c:v>
                </c:pt>
                <c:pt idx="64">
                  <c:v>0.5</c:v>
                </c:pt>
                <c:pt idx="65">
                  <c:v>0.5</c:v>
                </c:pt>
                <c:pt idx="66">
                  <c:v>0.5</c:v>
                </c:pt>
                <c:pt idx="67">
                  <c:v>0.5</c:v>
                </c:pt>
                <c:pt idx="68">
                  <c:v>0.5</c:v>
                </c:pt>
                <c:pt idx="69">
                  <c:v>0.5</c:v>
                </c:pt>
                <c:pt idx="70">
                  <c:v>0.5</c:v>
                </c:pt>
                <c:pt idx="71">
                  <c:v>0.5</c:v>
                </c:pt>
                <c:pt idx="72">
                  <c:v>0.5</c:v>
                </c:pt>
                <c:pt idx="73">
                  <c:v>0.5</c:v>
                </c:pt>
                <c:pt idx="74">
                  <c:v>0.5</c:v>
                </c:pt>
                <c:pt idx="75">
                  <c:v>0.5</c:v>
                </c:pt>
                <c:pt idx="76">
                  <c:v>0.5</c:v>
                </c:pt>
                <c:pt idx="77">
                  <c:v>0.5</c:v>
                </c:pt>
                <c:pt idx="78">
                  <c:v>0.5</c:v>
                </c:pt>
                <c:pt idx="79">
                  <c:v>0.5</c:v>
                </c:pt>
                <c:pt idx="80">
                  <c:v>0.5</c:v>
                </c:pt>
                <c:pt idx="81">
                  <c:v>0.5</c:v>
                </c:pt>
                <c:pt idx="82">
                  <c:v>0.5</c:v>
                </c:pt>
                <c:pt idx="83">
                  <c:v>0.5</c:v>
                </c:pt>
                <c:pt idx="84">
                  <c:v>0.5</c:v>
                </c:pt>
                <c:pt idx="85">
                  <c:v>0.5</c:v>
                </c:pt>
                <c:pt idx="86">
                  <c:v>0.5</c:v>
                </c:pt>
                <c:pt idx="87">
                  <c:v>0.5</c:v>
                </c:pt>
                <c:pt idx="88">
                  <c:v>0.5</c:v>
                </c:pt>
                <c:pt idx="89">
                  <c:v>0.5</c:v>
                </c:pt>
                <c:pt idx="90">
                  <c:v>0.5</c:v>
                </c:pt>
                <c:pt idx="91">
                  <c:v>0.5</c:v>
                </c:pt>
                <c:pt idx="92">
                  <c:v>0.5</c:v>
                </c:pt>
                <c:pt idx="93">
                  <c:v>0.5</c:v>
                </c:pt>
                <c:pt idx="94">
                  <c:v>0.5</c:v>
                </c:pt>
                <c:pt idx="95">
                  <c:v>0.5</c:v>
                </c:pt>
                <c:pt idx="96">
                  <c:v>0.5</c:v>
                </c:pt>
                <c:pt idx="97">
                  <c:v>0.5</c:v>
                </c:pt>
                <c:pt idx="98">
                  <c:v>0.5</c:v>
                </c:pt>
                <c:pt idx="99">
                  <c:v>0.5</c:v>
                </c:pt>
                <c:pt idx="100">
                  <c:v>0.5</c:v>
                </c:pt>
                <c:pt idx="101">
                  <c:v>0.5</c:v>
                </c:pt>
                <c:pt idx="102">
                  <c:v>0.5</c:v>
                </c:pt>
                <c:pt idx="103">
                  <c:v>0.5</c:v>
                </c:pt>
                <c:pt idx="104">
                  <c:v>0.5</c:v>
                </c:pt>
                <c:pt idx="105">
                  <c:v>0.5</c:v>
                </c:pt>
                <c:pt idx="106">
                  <c:v>0.5</c:v>
                </c:pt>
                <c:pt idx="107">
                  <c:v>0.5</c:v>
                </c:pt>
                <c:pt idx="108">
                  <c:v>0.5</c:v>
                </c:pt>
                <c:pt idx="109">
                  <c:v>0.5</c:v>
                </c:pt>
                <c:pt idx="110">
                  <c:v>0.5</c:v>
                </c:pt>
                <c:pt idx="111">
                  <c:v>0.5</c:v>
                </c:pt>
                <c:pt idx="112">
                  <c:v>0.5</c:v>
                </c:pt>
                <c:pt idx="113">
                  <c:v>0.5</c:v>
                </c:pt>
                <c:pt idx="114">
                  <c:v>0.5</c:v>
                </c:pt>
                <c:pt idx="115">
                  <c:v>0.5</c:v>
                </c:pt>
                <c:pt idx="116">
                  <c:v>0.5</c:v>
                </c:pt>
                <c:pt idx="117">
                  <c:v>0.5</c:v>
                </c:pt>
                <c:pt idx="118">
                  <c:v>0.5</c:v>
                </c:pt>
                <c:pt idx="119">
                  <c:v>0.5</c:v>
                </c:pt>
                <c:pt idx="120">
                  <c:v>0.5</c:v>
                </c:pt>
                <c:pt idx="121">
                  <c:v>0.5</c:v>
                </c:pt>
                <c:pt idx="122">
                  <c:v>0.5</c:v>
                </c:pt>
                <c:pt idx="123">
                  <c:v>0.5</c:v>
                </c:pt>
                <c:pt idx="124">
                  <c:v>0.5</c:v>
                </c:pt>
                <c:pt idx="125">
                  <c:v>0.5</c:v>
                </c:pt>
                <c:pt idx="126">
                  <c:v>0.5</c:v>
                </c:pt>
                <c:pt idx="127">
                  <c:v>0.5</c:v>
                </c:pt>
                <c:pt idx="128">
                  <c:v>0.5</c:v>
                </c:pt>
                <c:pt idx="129">
                  <c:v>0.5</c:v>
                </c:pt>
                <c:pt idx="130">
                  <c:v>0.5</c:v>
                </c:pt>
                <c:pt idx="131">
                  <c:v>0.5</c:v>
                </c:pt>
                <c:pt idx="132">
                  <c:v>0.5</c:v>
                </c:pt>
                <c:pt idx="133">
                  <c:v>0.5</c:v>
                </c:pt>
                <c:pt idx="134">
                  <c:v>0.5</c:v>
                </c:pt>
                <c:pt idx="135">
                  <c:v>0.5</c:v>
                </c:pt>
                <c:pt idx="136">
                  <c:v>0.5</c:v>
                </c:pt>
                <c:pt idx="137">
                  <c:v>0.5</c:v>
                </c:pt>
                <c:pt idx="138">
                  <c:v>0.5</c:v>
                </c:pt>
                <c:pt idx="139">
                  <c:v>0.25</c:v>
                </c:pt>
                <c:pt idx="140">
                  <c:v>0.25</c:v>
                </c:pt>
                <c:pt idx="141">
                  <c:v>0.25</c:v>
                </c:pt>
                <c:pt idx="142">
                  <c:v>0.25</c:v>
                </c:pt>
                <c:pt idx="143">
                  <c:v>0.25</c:v>
                </c:pt>
                <c:pt idx="144">
                  <c:v>0.25</c:v>
                </c:pt>
                <c:pt idx="145">
                  <c:v>0.25</c:v>
                </c:pt>
                <c:pt idx="146">
                  <c:v>0.25</c:v>
                </c:pt>
                <c:pt idx="147">
                  <c:v>0.25</c:v>
                </c:pt>
                <c:pt idx="148">
                  <c:v>0.25</c:v>
                </c:pt>
                <c:pt idx="149">
                  <c:v>0.25</c:v>
                </c:pt>
                <c:pt idx="150">
                  <c:v>0.25</c:v>
                </c:pt>
                <c:pt idx="151">
                  <c:v>0.25</c:v>
                </c:pt>
                <c:pt idx="152">
                  <c:v>0.25</c:v>
                </c:pt>
                <c:pt idx="153">
                  <c:v>0.25</c:v>
                </c:pt>
                <c:pt idx="154">
                  <c:v>0.5</c:v>
                </c:pt>
                <c:pt idx="155">
                  <c:v>0.5</c:v>
                </c:pt>
                <c:pt idx="156">
                  <c:v>0.5</c:v>
                </c:pt>
                <c:pt idx="157">
                  <c:v>0.5</c:v>
                </c:pt>
                <c:pt idx="158">
                  <c:v>0.5</c:v>
                </c:pt>
                <c:pt idx="159">
                  <c:v>0.5</c:v>
                </c:pt>
                <c:pt idx="160">
                  <c:v>0.5</c:v>
                </c:pt>
                <c:pt idx="161">
                  <c:v>0.5</c:v>
                </c:pt>
                <c:pt idx="162">
                  <c:v>0.5</c:v>
                </c:pt>
                <c:pt idx="163">
                  <c:v>0.75</c:v>
                </c:pt>
                <c:pt idx="164">
                  <c:v>0.75</c:v>
                </c:pt>
                <c:pt idx="165">
                  <c:v>0.75</c:v>
                </c:pt>
                <c:pt idx="166">
                  <c:v>0.75</c:v>
                </c:pt>
                <c:pt idx="167">
                  <c:v>0.75</c:v>
                </c:pt>
                <c:pt idx="168">
                  <c:v>0.75</c:v>
                </c:pt>
                <c:pt idx="169">
                  <c:v>0.75</c:v>
                </c:pt>
                <c:pt idx="170">
                  <c:v>0.75</c:v>
                </c:pt>
                <c:pt idx="171">
                  <c:v>0.75</c:v>
                </c:pt>
                <c:pt idx="172">
                  <c:v>0.75</c:v>
                </c:pt>
                <c:pt idx="173">
                  <c:v>0.75</c:v>
                </c:pt>
                <c:pt idx="174">
                  <c:v>0.75</c:v>
                </c:pt>
                <c:pt idx="175">
                  <c:v>0.75</c:v>
                </c:pt>
                <c:pt idx="176">
                  <c:v>0.75</c:v>
                </c:pt>
                <c:pt idx="177">
                  <c:v>0.75</c:v>
                </c:pt>
                <c:pt idx="178">
                  <c:v>0.75</c:v>
                </c:pt>
                <c:pt idx="179">
                  <c:v>0.75</c:v>
                </c:pt>
                <c:pt idx="180">
                  <c:v>0.75</c:v>
                </c:pt>
                <c:pt idx="181">
                  <c:v>0.75</c:v>
                </c:pt>
                <c:pt idx="182">
                  <c:v>0.1</c:v>
                </c:pt>
                <c:pt idx="183">
                  <c:v>0.1</c:v>
                </c:pt>
                <c:pt idx="184">
                  <c:v>0.1</c:v>
                </c:pt>
                <c:pt idx="185">
                  <c:v>0.1</c:v>
                </c:pt>
                <c:pt idx="186">
                  <c:v>0.1</c:v>
                </c:pt>
                <c:pt idx="187">
                  <c:v>0.1</c:v>
                </c:pt>
                <c:pt idx="188">
                  <c:v>0.1</c:v>
                </c:pt>
                <c:pt idx="189">
                  <c:v>0.1</c:v>
                </c:pt>
                <c:pt idx="190">
                  <c:v>0.1</c:v>
                </c:pt>
                <c:pt idx="191">
                  <c:v>0.1</c:v>
                </c:pt>
                <c:pt idx="192">
                  <c:v>0.1</c:v>
                </c:pt>
                <c:pt idx="193">
                  <c:v>0.1</c:v>
                </c:pt>
                <c:pt idx="194">
                  <c:v>0.1</c:v>
                </c:pt>
                <c:pt idx="195">
                  <c:v>0.1</c:v>
                </c:pt>
                <c:pt idx="196">
                  <c:v>0.1</c:v>
                </c:pt>
                <c:pt idx="197">
                  <c:v>0.1</c:v>
                </c:pt>
                <c:pt idx="198">
                  <c:v>0.1</c:v>
                </c:pt>
                <c:pt idx="199">
                  <c:v>0.1</c:v>
                </c:pt>
                <c:pt idx="200">
                  <c:v>0.1</c:v>
                </c:pt>
                <c:pt idx="201">
                  <c:v>0.1</c:v>
                </c:pt>
                <c:pt idx="202">
                  <c:v>0.1</c:v>
                </c:pt>
                <c:pt idx="203">
                  <c:v>0.25</c:v>
                </c:pt>
                <c:pt idx="204">
                  <c:v>0.25</c:v>
                </c:pt>
                <c:pt idx="205">
                  <c:v>0.5</c:v>
                </c:pt>
                <c:pt idx="206">
                  <c:v>0.75</c:v>
                </c:pt>
                <c:pt idx="207">
                  <c:v>0.75</c:v>
                </c:pt>
                <c:pt idx="208">
                  <c:v>1</c:v>
                </c:pt>
                <c:pt idx="209">
                  <c:v>1.25</c:v>
                </c:pt>
                <c:pt idx="210">
                  <c:v>1.25</c:v>
                </c:pt>
                <c:pt idx="211">
                  <c:v>1.75</c:v>
                </c:pt>
                <c:pt idx="212">
                  <c:v>2.25</c:v>
                </c:pt>
                <c:pt idx="213">
                  <c:v>2.25</c:v>
                </c:pt>
                <c:pt idx="214">
                  <c:v>3</c:v>
                </c:pt>
                <c:pt idx="215">
                  <c:v>3.5</c:v>
                </c:pt>
                <c:pt idx="216">
                  <c:v>3.5</c:v>
                </c:pt>
                <c:pt idx="217">
                  <c:v>4</c:v>
                </c:pt>
                <c:pt idx="218">
                  <c:v>4.25</c:v>
                </c:pt>
                <c:pt idx="219">
                  <c:v>4.25</c:v>
                </c:pt>
                <c:pt idx="220">
                  <c:v>4.5</c:v>
                </c:pt>
                <c:pt idx="221">
                  <c:v>5</c:v>
                </c:pt>
                <c:pt idx="222">
                  <c:v>5</c:v>
                </c:pt>
                <c:pt idx="223">
                  <c:v>5.25</c:v>
                </c:pt>
                <c:pt idx="224">
                  <c:v>5.25</c:v>
                </c:pt>
                <c:pt idx="225">
                  <c:v>5.25</c:v>
                </c:pt>
                <c:pt idx="226">
                  <c:v>5.25</c:v>
                </c:pt>
                <c:pt idx="227">
                  <c:v>5.25</c:v>
                </c:pt>
                <c:pt idx="228">
                  <c:v>5.25</c:v>
                </c:pt>
                <c:pt idx="229">
                  <c:v>5.25</c:v>
                </c:pt>
                <c:pt idx="230">
                  <c:v>5.25</c:v>
                </c:pt>
                <c:pt idx="231">
                  <c:v>5.25</c:v>
                </c:pt>
                <c:pt idx="232">
                  <c:v>5.25</c:v>
                </c:pt>
                <c:pt idx="233">
                  <c:v>5.25</c:v>
                </c:pt>
                <c:pt idx="234">
                  <c:v>5.25</c:v>
                </c:pt>
                <c:pt idx="235">
                  <c:v>5</c:v>
                </c:pt>
              </c:numCache>
            </c:numRef>
          </c:val>
          <c:smooth val="0"/>
          <c:extLst>
            <c:ext xmlns:c16="http://schemas.microsoft.com/office/drawing/2014/chart" uri="{C3380CC4-5D6E-409C-BE32-E72D297353CC}">
              <c16:uniqueId val="{00000002-F4EA-486E-B43A-760B5EA32DA5}"/>
            </c:ext>
          </c:extLst>
        </c:ser>
        <c:ser>
          <c:idx val="3"/>
          <c:order val="3"/>
          <c:tx>
            <c:strRef>
              <c:f>Sheet1!$E$1</c:f>
              <c:strCache>
                <c:ptCount val="1"/>
                <c:pt idx="0">
                  <c:v>Latvijas Banka</c:v>
                </c:pt>
              </c:strCache>
            </c:strRef>
          </c:tx>
          <c:spPr>
            <a:ln w="25400" cap="rnd" cmpd="sng" algn="ctr">
              <a:solidFill>
                <a:schemeClr val="accent6"/>
              </a:solidFill>
              <a:prstDash val="solid"/>
              <a:round/>
            </a:ln>
            <a:effectLst/>
          </c:spPr>
          <c:marker>
            <c:symbol val="none"/>
          </c:marker>
          <c:cat>
            <c:numRef>
              <c:f>Sheet1!$A$2:$A$243</c:f>
              <c:numCache>
                <c:formatCode>m/d/yyyy</c:formatCode>
                <c:ptCount val="242"/>
                <c:pt idx="0">
                  <c:v>38383</c:v>
                </c:pt>
                <c:pt idx="1">
                  <c:v>38411</c:v>
                </c:pt>
                <c:pt idx="2">
                  <c:v>38442</c:v>
                </c:pt>
                <c:pt idx="3">
                  <c:v>38471</c:v>
                </c:pt>
                <c:pt idx="4">
                  <c:v>38503</c:v>
                </c:pt>
                <c:pt idx="5">
                  <c:v>38533</c:v>
                </c:pt>
                <c:pt idx="6">
                  <c:v>38562</c:v>
                </c:pt>
                <c:pt idx="7">
                  <c:v>38595</c:v>
                </c:pt>
                <c:pt idx="8">
                  <c:v>38625</c:v>
                </c:pt>
                <c:pt idx="9">
                  <c:v>38656</c:v>
                </c:pt>
                <c:pt idx="10">
                  <c:v>38686</c:v>
                </c:pt>
                <c:pt idx="11">
                  <c:v>38716</c:v>
                </c:pt>
                <c:pt idx="12">
                  <c:v>38748</c:v>
                </c:pt>
                <c:pt idx="13">
                  <c:v>38776</c:v>
                </c:pt>
                <c:pt idx="14">
                  <c:v>38807</c:v>
                </c:pt>
                <c:pt idx="15">
                  <c:v>38835</c:v>
                </c:pt>
                <c:pt idx="16">
                  <c:v>38868</c:v>
                </c:pt>
                <c:pt idx="17">
                  <c:v>38898</c:v>
                </c:pt>
                <c:pt idx="18">
                  <c:v>38929</c:v>
                </c:pt>
                <c:pt idx="19">
                  <c:v>38960</c:v>
                </c:pt>
                <c:pt idx="20">
                  <c:v>38989</c:v>
                </c:pt>
                <c:pt idx="21">
                  <c:v>39021</c:v>
                </c:pt>
                <c:pt idx="22">
                  <c:v>39051</c:v>
                </c:pt>
                <c:pt idx="23">
                  <c:v>39080</c:v>
                </c:pt>
                <c:pt idx="24">
                  <c:v>39113</c:v>
                </c:pt>
                <c:pt idx="25">
                  <c:v>39141</c:v>
                </c:pt>
                <c:pt idx="26">
                  <c:v>39171</c:v>
                </c:pt>
                <c:pt idx="27">
                  <c:v>39202</c:v>
                </c:pt>
                <c:pt idx="28">
                  <c:v>39233</c:v>
                </c:pt>
                <c:pt idx="29">
                  <c:v>39262</c:v>
                </c:pt>
                <c:pt idx="30">
                  <c:v>39294</c:v>
                </c:pt>
                <c:pt idx="31">
                  <c:v>39325</c:v>
                </c:pt>
                <c:pt idx="32">
                  <c:v>39353</c:v>
                </c:pt>
                <c:pt idx="33">
                  <c:v>39386</c:v>
                </c:pt>
                <c:pt idx="34">
                  <c:v>39416</c:v>
                </c:pt>
                <c:pt idx="35">
                  <c:v>39447</c:v>
                </c:pt>
                <c:pt idx="36">
                  <c:v>39478</c:v>
                </c:pt>
                <c:pt idx="37">
                  <c:v>39507</c:v>
                </c:pt>
                <c:pt idx="38">
                  <c:v>39538</c:v>
                </c:pt>
                <c:pt idx="39">
                  <c:v>39568</c:v>
                </c:pt>
                <c:pt idx="40">
                  <c:v>39598</c:v>
                </c:pt>
                <c:pt idx="41">
                  <c:v>39629</c:v>
                </c:pt>
                <c:pt idx="42">
                  <c:v>39660</c:v>
                </c:pt>
                <c:pt idx="43">
                  <c:v>39689</c:v>
                </c:pt>
                <c:pt idx="44">
                  <c:v>39721</c:v>
                </c:pt>
                <c:pt idx="45">
                  <c:v>39752</c:v>
                </c:pt>
                <c:pt idx="46">
                  <c:v>39780</c:v>
                </c:pt>
                <c:pt idx="47">
                  <c:v>39813</c:v>
                </c:pt>
                <c:pt idx="48">
                  <c:v>39843</c:v>
                </c:pt>
                <c:pt idx="49">
                  <c:v>39871</c:v>
                </c:pt>
                <c:pt idx="50">
                  <c:v>39903</c:v>
                </c:pt>
                <c:pt idx="51">
                  <c:v>39933</c:v>
                </c:pt>
                <c:pt idx="52">
                  <c:v>39962</c:v>
                </c:pt>
                <c:pt idx="53">
                  <c:v>39994</c:v>
                </c:pt>
                <c:pt idx="54">
                  <c:v>40025</c:v>
                </c:pt>
                <c:pt idx="55">
                  <c:v>40056</c:v>
                </c:pt>
                <c:pt idx="56">
                  <c:v>40086</c:v>
                </c:pt>
                <c:pt idx="57">
                  <c:v>40116</c:v>
                </c:pt>
                <c:pt idx="58">
                  <c:v>40147</c:v>
                </c:pt>
                <c:pt idx="59">
                  <c:v>40178</c:v>
                </c:pt>
                <c:pt idx="60">
                  <c:v>40207</c:v>
                </c:pt>
                <c:pt idx="61">
                  <c:v>40235</c:v>
                </c:pt>
                <c:pt idx="62">
                  <c:v>40268</c:v>
                </c:pt>
                <c:pt idx="63">
                  <c:v>40298</c:v>
                </c:pt>
                <c:pt idx="64">
                  <c:v>40329</c:v>
                </c:pt>
                <c:pt idx="65">
                  <c:v>40359</c:v>
                </c:pt>
                <c:pt idx="66">
                  <c:v>40389</c:v>
                </c:pt>
                <c:pt idx="67">
                  <c:v>40421</c:v>
                </c:pt>
                <c:pt idx="68">
                  <c:v>40451</c:v>
                </c:pt>
                <c:pt idx="69">
                  <c:v>40480</c:v>
                </c:pt>
                <c:pt idx="70">
                  <c:v>40512</c:v>
                </c:pt>
                <c:pt idx="71">
                  <c:v>40543</c:v>
                </c:pt>
                <c:pt idx="72">
                  <c:v>40574</c:v>
                </c:pt>
                <c:pt idx="73">
                  <c:v>40602</c:v>
                </c:pt>
                <c:pt idx="74">
                  <c:v>40633</c:v>
                </c:pt>
                <c:pt idx="75">
                  <c:v>40662</c:v>
                </c:pt>
                <c:pt idx="76">
                  <c:v>40694</c:v>
                </c:pt>
                <c:pt idx="77">
                  <c:v>40724</c:v>
                </c:pt>
                <c:pt idx="78">
                  <c:v>40753</c:v>
                </c:pt>
                <c:pt idx="79">
                  <c:v>40786</c:v>
                </c:pt>
                <c:pt idx="80">
                  <c:v>40816</c:v>
                </c:pt>
                <c:pt idx="81">
                  <c:v>40847</c:v>
                </c:pt>
                <c:pt idx="82">
                  <c:v>40877</c:v>
                </c:pt>
                <c:pt idx="83">
                  <c:v>40907</c:v>
                </c:pt>
                <c:pt idx="84">
                  <c:v>40939</c:v>
                </c:pt>
                <c:pt idx="85">
                  <c:v>40968</c:v>
                </c:pt>
                <c:pt idx="86">
                  <c:v>40998</c:v>
                </c:pt>
                <c:pt idx="87">
                  <c:v>41029</c:v>
                </c:pt>
                <c:pt idx="88">
                  <c:v>41060</c:v>
                </c:pt>
                <c:pt idx="89">
                  <c:v>41089</c:v>
                </c:pt>
                <c:pt idx="90">
                  <c:v>41121</c:v>
                </c:pt>
                <c:pt idx="91">
                  <c:v>41152</c:v>
                </c:pt>
                <c:pt idx="92">
                  <c:v>41180</c:v>
                </c:pt>
                <c:pt idx="93">
                  <c:v>41213</c:v>
                </c:pt>
                <c:pt idx="94">
                  <c:v>41243</c:v>
                </c:pt>
                <c:pt idx="95">
                  <c:v>41274</c:v>
                </c:pt>
                <c:pt idx="96">
                  <c:v>41305</c:v>
                </c:pt>
                <c:pt idx="97">
                  <c:v>41333</c:v>
                </c:pt>
                <c:pt idx="98">
                  <c:v>41362</c:v>
                </c:pt>
                <c:pt idx="99">
                  <c:v>41394</c:v>
                </c:pt>
                <c:pt idx="100">
                  <c:v>41425</c:v>
                </c:pt>
                <c:pt idx="101">
                  <c:v>41453</c:v>
                </c:pt>
                <c:pt idx="102">
                  <c:v>41486</c:v>
                </c:pt>
                <c:pt idx="103">
                  <c:v>41516</c:v>
                </c:pt>
                <c:pt idx="104">
                  <c:v>41547</c:v>
                </c:pt>
                <c:pt idx="105">
                  <c:v>41578</c:v>
                </c:pt>
                <c:pt idx="106">
                  <c:v>41607</c:v>
                </c:pt>
                <c:pt idx="107">
                  <c:v>41639</c:v>
                </c:pt>
                <c:pt idx="108">
                  <c:v>41670</c:v>
                </c:pt>
                <c:pt idx="109">
                  <c:v>41698</c:v>
                </c:pt>
                <c:pt idx="110">
                  <c:v>41729</c:v>
                </c:pt>
                <c:pt idx="111">
                  <c:v>41759</c:v>
                </c:pt>
                <c:pt idx="112">
                  <c:v>41789</c:v>
                </c:pt>
                <c:pt idx="113">
                  <c:v>41820</c:v>
                </c:pt>
                <c:pt idx="114">
                  <c:v>41851</c:v>
                </c:pt>
                <c:pt idx="115">
                  <c:v>41880</c:v>
                </c:pt>
                <c:pt idx="116">
                  <c:v>41912</c:v>
                </c:pt>
                <c:pt idx="117">
                  <c:v>41943</c:v>
                </c:pt>
                <c:pt idx="118">
                  <c:v>41971</c:v>
                </c:pt>
                <c:pt idx="119">
                  <c:v>42004</c:v>
                </c:pt>
                <c:pt idx="120">
                  <c:v>42034</c:v>
                </c:pt>
                <c:pt idx="121">
                  <c:v>42062</c:v>
                </c:pt>
                <c:pt idx="122">
                  <c:v>42094</c:v>
                </c:pt>
                <c:pt idx="123">
                  <c:v>42124</c:v>
                </c:pt>
                <c:pt idx="124">
                  <c:v>42153</c:v>
                </c:pt>
                <c:pt idx="125">
                  <c:v>42185</c:v>
                </c:pt>
                <c:pt idx="126">
                  <c:v>42216</c:v>
                </c:pt>
                <c:pt idx="127">
                  <c:v>42247</c:v>
                </c:pt>
                <c:pt idx="128">
                  <c:v>42277</c:v>
                </c:pt>
                <c:pt idx="129">
                  <c:v>42307</c:v>
                </c:pt>
                <c:pt idx="130">
                  <c:v>42338</c:v>
                </c:pt>
                <c:pt idx="131">
                  <c:v>42369</c:v>
                </c:pt>
                <c:pt idx="132">
                  <c:v>42398</c:v>
                </c:pt>
                <c:pt idx="133">
                  <c:v>42429</c:v>
                </c:pt>
                <c:pt idx="134">
                  <c:v>42460</c:v>
                </c:pt>
                <c:pt idx="135">
                  <c:v>42489</c:v>
                </c:pt>
                <c:pt idx="136">
                  <c:v>42521</c:v>
                </c:pt>
                <c:pt idx="137">
                  <c:v>42551</c:v>
                </c:pt>
                <c:pt idx="138">
                  <c:v>42580</c:v>
                </c:pt>
                <c:pt idx="139">
                  <c:v>42613</c:v>
                </c:pt>
                <c:pt idx="140">
                  <c:v>42643</c:v>
                </c:pt>
                <c:pt idx="141">
                  <c:v>42674</c:v>
                </c:pt>
                <c:pt idx="142">
                  <c:v>42704</c:v>
                </c:pt>
                <c:pt idx="143">
                  <c:v>42734</c:v>
                </c:pt>
                <c:pt idx="144">
                  <c:v>42766</c:v>
                </c:pt>
                <c:pt idx="145">
                  <c:v>42794</c:v>
                </c:pt>
                <c:pt idx="146">
                  <c:v>42825</c:v>
                </c:pt>
                <c:pt idx="147">
                  <c:v>42853</c:v>
                </c:pt>
                <c:pt idx="148">
                  <c:v>42886</c:v>
                </c:pt>
                <c:pt idx="149">
                  <c:v>42916</c:v>
                </c:pt>
                <c:pt idx="150">
                  <c:v>42947</c:v>
                </c:pt>
                <c:pt idx="151">
                  <c:v>42978</c:v>
                </c:pt>
                <c:pt idx="152">
                  <c:v>43007</c:v>
                </c:pt>
                <c:pt idx="153">
                  <c:v>43039</c:v>
                </c:pt>
                <c:pt idx="154">
                  <c:v>43069</c:v>
                </c:pt>
                <c:pt idx="155">
                  <c:v>43098</c:v>
                </c:pt>
                <c:pt idx="156">
                  <c:v>43131</c:v>
                </c:pt>
                <c:pt idx="157">
                  <c:v>43159</c:v>
                </c:pt>
                <c:pt idx="158">
                  <c:v>43189</c:v>
                </c:pt>
                <c:pt idx="159">
                  <c:v>43220</c:v>
                </c:pt>
                <c:pt idx="160">
                  <c:v>43251</c:v>
                </c:pt>
                <c:pt idx="161">
                  <c:v>43280</c:v>
                </c:pt>
                <c:pt idx="162">
                  <c:v>43312</c:v>
                </c:pt>
                <c:pt idx="163">
                  <c:v>43343</c:v>
                </c:pt>
                <c:pt idx="164">
                  <c:v>43371</c:v>
                </c:pt>
                <c:pt idx="165">
                  <c:v>43404</c:v>
                </c:pt>
                <c:pt idx="166">
                  <c:v>43434</c:v>
                </c:pt>
                <c:pt idx="167">
                  <c:v>43465</c:v>
                </c:pt>
                <c:pt idx="168">
                  <c:v>43496</c:v>
                </c:pt>
                <c:pt idx="169">
                  <c:v>43524</c:v>
                </c:pt>
                <c:pt idx="170">
                  <c:v>43553</c:v>
                </c:pt>
                <c:pt idx="171">
                  <c:v>43585</c:v>
                </c:pt>
                <c:pt idx="172">
                  <c:v>43616</c:v>
                </c:pt>
                <c:pt idx="173">
                  <c:v>43644</c:v>
                </c:pt>
                <c:pt idx="174">
                  <c:v>43677</c:v>
                </c:pt>
                <c:pt idx="175">
                  <c:v>43707</c:v>
                </c:pt>
                <c:pt idx="176">
                  <c:v>43738</c:v>
                </c:pt>
                <c:pt idx="177">
                  <c:v>43769</c:v>
                </c:pt>
                <c:pt idx="178">
                  <c:v>43798</c:v>
                </c:pt>
                <c:pt idx="179">
                  <c:v>43830</c:v>
                </c:pt>
                <c:pt idx="180">
                  <c:v>43861</c:v>
                </c:pt>
                <c:pt idx="181">
                  <c:v>43889</c:v>
                </c:pt>
                <c:pt idx="182">
                  <c:v>43921</c:v>
                </c:pt>
                <c:pt idx="183">
                  <c:v>43951</c:v>
                </c:pt>
                <c:pt idx="184">
                  <c:v>43980</c:v>
                </c:pt>
                <c:pt idx="185">
                  <c:v>44012</c:v>
                </c:pt>
                <c:pt idx="186">
                  <c:v>44043</c:v>
                </c:pt>
                <c:pt idx="187">
                  <c:v>44074</c:v>
                </c:pt>
                <c:pt idx="188">
                  <c:v>44104</c:v>
                </c:pt>
                <c:pt idx="189">
                  <c:v>44134</c:v>
                </c:pt>
                <c:pt idx="190">
                  <c:v>44165</c:v>
                </c:pt>
                <c:pt idx="191">
                  <c:v>44196</c:v>
                </c:pt>
                <c:pt idx="192">
                  <c:v>44225</c:v>
                </c:pt>
                <c:pt idx="193">
                  <c:v>44253</c:v>
                </c:pt>
                <c:pt idx="194">
                  <c:v>44286</c:v>
                </c:pt>
                <c:pt idx="195">
                  <c:v>44316</c:v>
                </c:pt>
                <c:pt idx="196">
                  <c:v>44347</c:v>
                </c:pt>
                <c:pt idx="197">
                  <c:v>44377</c:v>
                </c:pt>
                <c:pt idx="198">
                  <c:v>44407</c:v>
                </c:pt>
                <c:pt idx="199">
                  <c:v>44439</c:v>
                </c:pt>
                <c:pt idx="200">
                  <c:v>44469</c:v>
                </c:pt>
                <c:pt idx="201">
                  <c:v>44498</c:v>
                </c:pt>
                <c:pt idx="202">
                  <c:v>44530</c:v>
                </c:pt>
                <c:pt idx="203">
                  <c:v>44561</c:v>
                </c:pt>
                <c:pt idx="204">
                  <c:v>44592</c:v>
                </c:pt>
                <c:pt idx="205">
                  <c:v>44620</c:v>
                </c:pt>
                <c:pt idx="206">
                  <c:v>44651</c:v>
                </c:pt>
                <c:pt idx="207">
                  <c:v>44680</c:v>
                </c:pt>
                <c:pt idx="208">
                  <c:v>44712</c:v>
                </c:pt>
                <c:pt idx="209">
                  <c:v>44742</c:v>
                </c:pt>
                <c:pt idx="210">
                  <c:v>44771</c:v>
                </c:pt>
                <c:pt idx="211">
                  <c:v>44804</c:v>
                </c:pt>
                <c:pt idx="212">
                  <c:v>44834</c:v>
                </c:pt>
                <c:pt idx="213">
                  <c:v>44865</c:v>
                </c:pt>
                <c:pt idx="214">
                  <c:v>44895</c:v>
                </c:pt>
                <c:pt idx="215">
                  <c:v>44925</c:v>
                </c:pt>
                <c:pt idx="216">
                  <c:v>44957</c:v>
                </c:pt>
                <c:pt idx="217">
                  <c:v>44985</c:v>
                </c:pt>
                <c:pt idx="218">
                  <c:v>45016</c:v>
                </c:pt>
                <c:pt idx="219">
                  <c:v>45044</c:v>
                </c:pt>
                <c:pt idx="220">
                  <c:v>45077</c:v>
                </c:pt>
                <c:pt idx="221">
                  <c:v>45107</c:v>
                </c:pt>
                <c:pt idx="222">
                  <c:v>45138</c:v>
                </c:pt>
                <c:pt idx="223">
                  <c:v>45169</c:v>
                </c:pt>
                <c:pt idx="224">
                  <c:v>45198</c:v>
                </c:pt>
                <c:pt idx="225">
                  <c:v>45230</c:v>
                </c:pt>
                <c:pt idx="226">
                  <c:v>45260</c:v>
                </c:pt>
                <c:pt idx="227">
                  <c:v>45289</c:v>
                </c:pt>
                <c:pt idx="228">
                  <c:v>45322</c:v>
                </c:pt>
                <c:pt idx="229">
                  <c:v>45351</c:v>
                </c:pt>
                <c:pt idx="230">
                  <c:v>45380</c:v>
                </c:pt>
                <c:pt idx="231">
                  <c:v>45412</c:v>
                </c:pt>
                <c:pt idx="232">
                  <c:v>45443</c:v>
                </c:pt>
                <c:pt idx="233">
                  <c:v>45471</c:v>
                </c:pt>
                <c:pt idx="234">
                  <c:v>45504</c:v>
                </c:pt>
                <c:pt idx="235">
                  <c:v>45516</c:v>
                </c:pt>
                <c:pt idx="236">
                  <c:v>45546</c:v>
                </c:pt>
                <c:pt idx="237">
                  <c:v>45606</c:v>
                </c:pt>
                <c:pt idx="238">
                  <c:v>45696</c:v>
                </c:pt>
                <c:pt idx="239">
                  <c:v>45876</c:v>
                </c:pt>
                <c:pt idx="240">
                  <c:v>46236</c:v>
                </c:pt>
                <c:pt idx="241">
                  <c:v>46596</c:v>
                </c:pt>
              </c:numCache>
            </c:numRef>
          </c:cat>
          <c:val>
            <c:numRef>
              <c:f>Sheet1!$E$2:$E$243</c:f>
              <c:numCache>
                <c:formatCode>General</c:formatCode>
                <c:ptCount val="242"/>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4.5</c:v>
                </c:pt>
                <c:pt idx="19">
                  <c:v>4.5</c:v>
                </c:pt>
                <c:pt idx="20">
                  <c:v>4.5</c:v>
                </c:pt>
                <c:pt idx="21">
                  <c:v>4.5</c:v>
                </c:pt>
                <c:pt idx="22">
                  <c:v>5</c:v>
                </c:pt>
                <c:pt idx="23">
                  <c:v>5</c:v>
                </c:pt>
                <c:pt idx="24">
                  <c:v>5</c:v>
                </c:pt>
                <c:pt idx="25">
                  <c:v>5</c:v>
                </c:pt>
                <c:pt idx="26">
                  <c:v>5</c:v>
                </c:pt>
                <c:pt idx="27">
                  <c:v>5.5</c:v>
                </c:pt>
                <c:pt idx="28">
                  <c:v>6</c:v>
                </c:pt>
                <c:pt idx="29">
                  <c:v>6</c:v>
                </c:pt>
                <c:pt idx="30">
                  <c:v>6</c:v>
                </c:pt>
                <c:pt idx="31">
                  <c:v>6</c:v>
                </c:pt>
                <c:pt idx="32">
                  <c:v>6</c:v>
                </c:pt>
                <c:pt idx="33">
                  <c:v>6</c:v>
                </c:pt>
                <c:pt idx="34">
                  <c:v>6</c:v>
                </c:pt>
                <c:pt idx="35">
                  <c:v>6</c:v>
                </c:pt>
                <c:pt idx="36">
                  <c:v>6</c:v>
                </c:pt>
                <c:pt idx="37">
                  <c:v>6</c:v>
                </c:pt>
                <c:pt idx="38">
                  <c:v>6</c:v>
                </c:pt>
                <c:pt idx="39">
                  <c:v>6</c:v>
                </c:pt>
                <c:pt idx="40">
                  <c:v>6</c:v>
                </c:pt>
                <c:pt idx="41">
                  <c:v>6</c:v>
                </c:pt>
                <c:pt idx="42">
                  <c:v>6</c:v>
                </c:pt>
                <c:pt idx="43">
                  <c:v>6</c:v>
                </c:pt>
                <c:pt idx="44">
                  <c:v>6</c:v>
                </c:pt>
                <c:pt idx="45">
                  <c:v>6</c:v>
                </c:pt>
                <c:pt idx="46">
                  <c:v>6</c:v>
                </c:pt>
                <c:pt idx="47">
                  <c:v>6</c:v>
                </c:pt>
                <c:pt idx="48">
                  <c:v>6</c:v>
                </c:pt>
                <c:pt idx="49">
                  <c:v>6</c:v>
                </c:pt>
                <c:pt idx="50">
                  <c:v>5</c:v>
                </c:pt>
                <c:pt idx="51">
                  <c:v>5</c:v>
                </c:pt>
                <c:pt idx="52">
                  <c:v>5</c:v>
                </c:pt>
                <c:pt idx="53">
                  <c:v>4</c:v>
                </c:pt>
                <c:pt idx="54">
                  <c:v>4</c:v>
                </c:pt>
                <c:pt idx="55">
                  <c:v>4</c:v>
                </c:pt>
                <c:pt idx="56">
                  <c:v>4</c:v>
                </c:pt>
                <c:pt idx="57">
                  <c:v>4</c:v>
                </c:pt>
                <c:pt idx="58">
                  <c:v>4</c:v>
                </c:pt>
                <c:pt idx="59">
                  <c:v>4</c:v>
                </c:pt>
                <c:pt idx="60">
                  <c:v>4</c:v>
                </c:pt>
                <c:pt idx="61">
                  <c:v>4</c:v>
                </c:pt>
                <c:pt idx="62">
                  <c:v>3.5</c:v>
                </c:pt>
                <c:pt idx="63">
                  <c:v>3.5</c:v>
                </c:pt>
                <c:pt idx="64">
                  <c:v>3.5</c:v>
                </c:pt>
                <c:pt idx="65">
                  <c:v>3.5</c:v>
                </c:pt>
                <c:pt idx="66">
                  <c:v>3.5</c:v>
                </c:pt>
                <c:pt idx="67">
                  <c:v>3.5</c:v>
                </c:pt>
                <c:pt idx="68">
                  <c:v>3.5</c:v>
                </c:pt>
                <c:pt idx="69">
                  <c:v>3.5</c:v>
                </c:pt>
                <c:pt idx="70">
                  <c:v>3.5</c:v>
                </c:pt>
                <c:pt idx="71">
                  <c:v>3.5</c:v>
                </c:pt>
                <c:pt idx="72">
                  <c:v>3.5</c:v>
                </c:pt>
                <c:pt idx="73">
                  <c:v>3.5</c:v>
                </c:pt>
                <c:pt idx="74">
                  <c:v>3.5</c:v>
                </c:pt>
                <c:pt idx="75">
                  <c:v>3.5</c:v>
                </c:pt>
                <c:pt idx="76">
                  <c:v>3.5</c:v>
                </c:pt>
                <c:pt idx="77">
                  <c:v>3.5</c:v>
                </c:pt>
                <c:pt idx="78">
                  <c:v>3.5</c:v>
                </c:pt>
                <c:pt idx="79">
                  <c:v>3.5</c:v>
                </c:pt>
                <c:pt idx="80">
                  <c:v>3.5</c:v>
                </c:pt>
                <c:pt idx="81">
                  <c:v>3.5</c:v>
                </c:pt>
                <c:pt idx="82">
                  <c:v>3.5</c:v>
                </c:pt>
                <c:pt idx="83">
                  <c:v>3.5</c:v>
                </c:pt>
                <c:pt idx="84">
                  <c:v>3.5</c:v>
                </c:pt>
                <c:pt idx="85">
                  <c:v>3.5</c:v>
                </c:pt>
                <c:pt idx="86">
                  <c:v>3.5</c:v>
                </c:pt>
                <c:pt idx="87">
                  <c:v>3.5</c:v>
                </c:pt>
                <c:pt idx="88">
                  <c:v>3.5</c:v>
                </c:pt>
                <c:pt idx="89">
                  <c:v>3.5</c:v>
                </c:pt>
                <c:pt idx="90">
                  <c:v>3</c:v>
                </c:pt>
                <c:pt idx="91">
                  <c:v>3</c:v>
                </c:pt>
                <c:pt idx="92">
                  <c:v>3</c:v>
                </c:pt>
                <c:pt idx="93">
                  <c:v>2.5</c:v>
                </c:pt>
                <c:pt idx="94">
                  <c:v>2.5</c:v>
                </c:pt>
                <c:pt idx="95">
                  <c:v>2.5</c:v>
                </c:pt>
                <c:pt idx="96">
                  <c:v>2.5</c:v>
                </c:pt>
                <c:pt idx="97">
                  <c:v>2.5</c:v>
                </c:pt>
                <c:pt idx="98">
                  <c:v>2.5</c:v>
                </c:pt>
                <c:pt idx="99">
                  <c:v>2.5</c:v>
                </c:pt>
                <c:pt idx="100">
                  <c:v>2.5</c:v>
                </c:pt>
                <c:pt idx="101">
                  <c:v>2.5</c:v>
                </c:pt>
                <c:pt idx="102">
                  <c:v>2</c:v>
                </c:pt>
                <c:pt idx="103">
                  <c:v>2</c:v>
                </c:pt>
                <c:pt idx="104">
                  <c:v>1.5</c:v>
                </c:pt>
                <c:pt idx="105">
                  <c:v>1.5</c:v>
                </c:pt>
                <c:pt idx="106">
                  <c:v>1.5</c:v>
                </c:pt>
                <c:pt idx="107">
                  <c:v>0.25</c:v>
                </c:pt>
              </c:numCache>
            </c:numRef>
          </c:val>
          <c:smooth val="0"/>
          <c:extLst>
            <c:ext xmlns:c16="http://schemas.microsoft.com/office/drawing/2014/chart" uri="{C3380CC4-5D6E-409C-BE32-E72D297353CC}">
              <c16:uniqueId val="{00000004-F4EA-486E-B43A-760B5EA32DA5}"/>
            </c:ext>
          </c:extLst>
        </c:ser>
        <c:ser>
          <c:idx val="4"/>
          <c:order val="4"/>
          <c:tx>
            <c:strRef>
              <c:f>Sheet1!$F$1</c:f>
              <c:strCache>
                <c:ptCount val="1"/>
                <c:pt idx="0">
                  <c:v>Fed_exp</c:v>
                </c:pt>
              </c:strCache>
            </c:strRef>
          </c:tx>
          <c:spPr>
            <a:ln w="19050" cap="rnd" cmpd="sng" algn="ctr">
              <a:solidFill>
                <a:schemeClr val="accent1"/>
              </a:solidFill>
              <a:prstDash val="dash"/>
              <a:round/>
            </a:ln>
            <a:effectLst/>
          </c:spPr>
          <c:marker>
            <c:symbol val="none"/>
          </c:marker>
          <c:cat>
            <c:numRef>
              <c:f>Sheet1!$A$2:$A$243</c:f>
              <c:numCache>
                <c:formatCode>m/d/yyyy</c:formatCode>
                <c:ptCount val="242"/>
                <c:pt idx="0">
                  <c:v>38383</c:v>
                </c:pt>
                <c:pt idx="1">
                  <c:v>38411</c:v>
                </c:pt>
                <c:pt idx="2">
                  <c:v>38442</c:v>
                </c:pt>
                <c:pt idx="3">
                  <c:v>38471</c:v>
                </c:pt>
                <c:pt idx="4">
                  <c:v>38503</c:v>
                </c:pt>
                <c:pt idx="5">
                  <c:v>38533</c:v>
                </c:pt>
                <c:pt idx="6">
                  <c:v>38562</c:v>
                </c:pt>
                <c:pt idx="7">
                  <c:v>38595</c:v>
                </c:pt>
                <c:pt idx="8">
                  <c:v>38625</c:v>
                </c:pt>
                <c:pt idx="9">
                  <c:v>38656</c:v>
                </c:pt>
                <c:pt idx="10">
                  <c:v>38686</c:v>
                </c:pt>
                <c:pt idx="11">
                  <c:v>38716</c:v>
                </c:pt>
                <c:pt idx="12">
                  <c:v>38748</c:v>
                </c:pt>
                <c:pt idx="13">
                  <c:v>38776</c:v>
                </c:pt>
                <c:pt idx="14">
                  <c:v>38807</c:v>
                </c:pt>
                <c:pt idx="15">
                  <c:v>38835</c:v>
                </c:pt>
                <c:pt idx="16">
                  <c:v>38868</c:v>
                </c:pt>
                <c:pt idx="17">
                  <c:v>38898</c:v>
                </c:pt>
                <c:pt idx="18">
                  <c:v>38929</c:v>
                </c:pt>
                <c:pt idx="19">
                  <c:v>38960</c:v>
                </c:pt>
                <c:pt idx="20">
                  <c:v>38989</c:v>
                </c:pt>
                <c:pt idx="21">
                  <c:v>39021</c:v>
                </c:pt>
                <c:pt idx="22">
                  <c:v>39051</c:v>
                </c:pt>
                <c:pt idx="23">
                  <c:v>39080</c:v>
                </c:pt>
                <c:pt idx="24">
                  <c:v>39113</c:v>
                </c:pt>
                <c:pt idx="25">
                  <c:v>39141</c:v>
                </c:pt>
                <c:pt idx="26">
                  <c:v>39171</c:v>
                </c:pt>
                <c:pt idx="27">
                  <c:v>39202</c:v>
                </c:pt>
                <c:pt idx="28">
                  <c:v>39233</c:v>
                </c:pt>
                <c:pt idx="29">
                  <c:v>39262</c:v>
                </c:pt>
                <c:pt idx="30">
                  <c:v>39294</c:v>
                </c:pt>
                <c:pt idx="31">
                  <c:v>39325</c:v>
                </c:pt>
                <c:pt idx="32">
                  <c:v>39353</c:v>
                </c:pt>
                <c:pt idx="33">
                  <c:v>39386</c:v>
                </c:pt>
                <c:pt idx="34">
                  <c:v>39416</c:v>
                </c:pt>
                <c:pt idx="35">
                  <c:v>39447</c:v>
                </c:pt>
                <c:pt idx="36">
                  <c:v>39478</c:v>
                </c:pt>
                <c:pt idx="37">
                  <c:v>39507</c:v>
                </c:pt>
                <c:pt idx="38">
                  <c:v>39538</c:v>
                </c:pt>
                <c:pt idx="39">
                  <c:v>39568</c:v>
                </c:pt>
                <c:pt idx="40">
                  <c:v>39598</c:v>
                </c:pt>
                <c:pt idx="41">
                  <c:v>39629</c:v>
                </c:pt>
                <c:pt idx="42">
                  <c:v>39660</c:v>
                </c:pt>
                <c:pt idx="43">
                  <c:v>39689</c:v>
                </c:pt>
                <c:pt idx="44">
                  <c:v>39721</c:v>
                </c:pt>
                <c:pt idx="45">
                  <c:v>39752</c:v>
                </c:pt>
                <c:pt idx="46">
                  <c:v>39780</c:v>
                </c:pt>
                <c:pt idx="47">
                  <c:v>39813</c:v>
                </c:pt>
                <c:pt idx="48">
                  <c:v>39843</c:v>
                </c:pt>
                <c:pt idx="49">
                  <c:v>39871</c:v>
                </c:pt>
                <c:pt idx="50">
                  <c:v>39903</c:v>
                </c:pt>
                <c:pt idx="51">
                  <c:v>39933</c:v>
                </c:pt>
                <c:pt idx="52">
                  <c:v>39962</c:v>
                </c:pt>
                <c:pt idx="53">
                  <c:v>39994</c:v>
                </c:pt>
                <c:pt idx="54">
                  <c:v>40025</c:v>
                </c:pt>
                <c:pt idx="55">
                  <c:v>40056</c:v>
                </c:pt>
                <c:pt idx="56">
                  <c:v>40086</c:v>
                </c:pt>
                <c:pt idx="57">
                  <c:v>40116</c:v>
                </c:pt>
                <c:pt idx="58">
                  <c:v>40147</c:v>
                </c:pt>
                <c:pt idx="59">
                  <c:v>40178</c:v>
                </c:pt>
                <c:pt idx="60">
                  <c:v>40207</c:v>
                </c:pt>
                <c:pt idx="61">
                  <c:v>40235</c:v>
                </c:pt>
                <c:pt idx="62">
                  <c:v>40268</c:v>
                </c:pt>
                <c:pt idx="63">
                  <c:v>40298</c:v>
                </c:pt>
                <c:pt idx="64">
                  <c:v>40329</c:v>
                </c:pt>
                <c:pt idx="65">
                  <c:v>40359</c:v>
                </c:pt>
                <c:pt idx="66">
                  <c:v>40389</c:v>
                </c:pt>
                <c:pt idx="67">
                  <c:v>40421</c:v>
                </c:pt>
                <c:pt idx="68">
                  <c:v>40451</c:v>
                </c:pt>
                <c:pt idx="69">
                  <c:v>40480</c:v>
                </c:pt>
                <c:pt idx="70">
                  <c:v>40512</c:v>
                </c:pt>
                <c:pt idx="71">
                  <c:v>40543</c:v>
                </c:pt>
                <c:pt idx="72">
                  <c:v>40574</c:v>
                </c:pt>
                <c:pt idx="73">
                  <c:v>40602</c:v>
                </c:pt>
                <c:pt idx="74">
                  <c:v>40633</c:v>
                </c:pt>
                <c:pt idx="75">
                  <c:v>40662</c:v>
                </c:pt>
                <c:pt idx="76">
                  <c:v>40694</c:v>
                </c:pt>
                <c:pt idx="77">
                  <c:v>40724</c:v>
                </c:pt>
                <c:pt idx="78">
                  <c:v>40753</c:v>
                </c:pt>
                <c:pt idx="79">
                  <c:v>40786</c:v>
                </c:pt>
                <c:pt idx="80">
                  <c:v>40816</c:v>
                </c:pt>
                <c:pt idx="81">
                  <c:v>40847</c:v>
                </c:pt>
                <c:pt idx="82">
                  <c:v>40877</c:v>
                </c:pt>
                <c:pt idx="83">
                  <c:v>40907</c:v>
                </c:pt>
                <c:pt idx="84">
                  <c:v>40939</c:v>
                </c:pt>
                <c:pt idx="85">
                  <c:v>40968</c:v>
                </c:pt>
                <c:pt idx="86">
                  <c:v>40998</c:v>
                </c:pt>
                <c:pt idx="87">
                  <c:v>41029</c:v>
                </c:pt>
                <c:pt idx="88">
                  <c:v>41060</c:v>
                </c:pt>
                <c:pt idx="89">
                  <c:v>41089</c:v>
                </c:pt>
                <c:pt idx="90">
                  <c:v>41121</c:v>
                </c:pt>
                <c:pt idx="91">
                  <c:v>41152</c:v>
                </c:pt>
                <c:pt idx="92">
                  <c:v>41180</c:v>
                </c:pt>
                <c:pt idx="93">
                  <c:v>41213</c:v>
                </c:pt>
                <c:pt idx="94">
                  <c:v>41243</c:v>
                </c:pt>
                <c:pt idx="95">
                  <c:v>41274</c:v>
                </c:pt>
                <c:pt idx="96">
                  <c:v>41305</c:v>
                </c:pt>
                <c:pt idx="97">
                  <c:v>41333</c:v>
                </c:pt>
                <c:pt idx="98">
                  <c:v>41362</c:v>
                </c:pt>
                <c:pt idx="99">
                  <c:v>41394</c:v>
                </c:pt>
                <c:pt idx="100">
                  <c:v>41425</c:v>
                </c:pt>
                <c:pt idx="101">
                  <c:v>41453</c:v>
                </c:pt>
                <c:pt idx="102">
                  <c:v>41486</c:v>
                </c:pt>
                <c:pt idx="103">
                  <c:v>41516</c:v>
                </c:pt>
                <c:pt idx="104">
                  <c:v>41547</c:v>
                </c:pt>
                <c:pt idx="105">
                  <c:v>41578</c:v>
                </c:pt>
                <c:pt idx="106">
                  <c:v>41607</c:v>
                </c:pt>
                <c:pt idx="107">
                  <c:v>41639</c:v>
                </c:pt>
                <c:pt idx="108">
                  <c:v>41670</c:v>
                </c:pt>
                <c:pt idx="109">
                  <c:v>41698</c:v>
                </c:pt>
                <c:pt idx="110">
                  <c:v>41729</c:v>
                </c:pt>
                <c:pt idx="111">
                  <c:v>41759</c:v>
                </c:pt>
                <c:pt idx="112">
                  <c:v>41789</c:v>
                </c:pt>
                <c:pt idx="113">
                  <c:v>41820</c:v>
                </c:pt>
                <c:pt idx="114">
                  <c:v>41851</c:v>
                </c:pt>
                <c:pt idx="115">
                  <c:v>41880</c:v>
                </c:pt>
                <c:pt idx="116">
                  <c:v>41912</c:v>
                </c:pt>
                <c:pt idx="117">
                  <c:v>41943</c:v>
                </c:pt>
                <c:pt idx="118">
                  <c:v>41971</c:v>
                </c:pt>
                <c:pt idx="119">
                  <c:v>42004</c:v>
                </c:pt>
                <c:pt idx="120">
                  <c:v>42034</c:v>
                </c:pt>
                <c:pt idx="121">
                  <c:v>42062</c:v>
                </c:pt>
                <c:pt idx="122">
                  <c:v>42094</c:v>
                </c:pt>
                <c:pt idx="123">
                  <c:v>42124</c:v>
                </c:pt>
                <c:pt idx="124">
                  <c:v>42153</c:v>
                </c:pt>
                <c:pt idx="125">
                  <c:v>42185</c:v>
                </c:pt>
                <c:pt idx="126">
                  <c:v>42216</c:v>
                </c:pt>
                <c:pt idx="127">
                  <c:v>42247</c:v>
                </c:pt>
                <c:pt idx="128">
                  <c:v>42277</c:v>
                </c:pt>
                <c:pt idx="129">
                  <c:v>42307</c:v>
                </c:pt>
                <c:pt idx="130">
                  <c:v>42338</c:v>
                </c:pt>
                <c:pt idx="131">
                  <c:v>42369</c:v>
                </c:pt>
                <c:pt idx="132">
                  <c:v>42398</c:v>
                </c:pt>
                <c:pt idx="133">
                  <c:v>42429</c:v>
                </c:pt>
                <c:pt idx="134">
                  <c:v>42460</c:v>
                </c:pt>
                <c:pt idx="135">
                  <c:v>42489</c:v>
                </c:pt>
                <c:pt idx="136">
                  <c:v>42521</c:v>
                </c:pt>
                <c:pt idx="137">
                  <c:v>42551</c:v>
                </c:pt>
                <c:pt idx="138">
                  <c:v>42580</c:v>
                </c:pt>
                <c:pt idx="139">
                  <c:v>42613</c:v>
                </c:pt>
                <c:pt idx="140">
                  <c:v>42643</c:v>
                </c:pt>
                <c:pt idx="141">
                  <c:v>42674</c:v>
                </c:pt>
                <c:pt idx="142">
                  <c:v>42704</c:v>
                </c:pt>
                <c:pt idx="143">
                  <c:v>42734</c:v>
                </c:pt>
                <c:pt idx="144">
                  <c:v>42766</c:v>
                </c:pt>
                <c:pt idx="145">
                  <c:v>42794</c:v>
                </c:pt>
                <c:pt idx="146">
                  <c:v>42825</c:v>
                </c:pt>
                <c:pt idx="147">
                  <c:v>42853</c:v>
                </c:pt>
                <c:pt idx="148">
                  <c:v>42886</c:v>
                </c:pt>
                <c:pt idx="149">
                  <c:v>42916</c:v>
                </c:pt>
                <c:pt idx="150">
                  <c:v>42947</c:v>
                </c:pt>
                <c:pt idx="151">
                  <c:v>42978</c:v>
                </c:pt>
                <c:pt idx="152">
                  <c:v>43007</c:v>
                </c:pt>
                <c:pt idx="153">
                  <c:v>43039</c:v>
                </c:pt>
                <c:pt idx="154">
                  <c:v>43069</c:v>
                </c:pt>
                <c:pt idx="155">
                  <c:v>43098</c:v>
                </c:pt>
                <c:pt idx="156">
                  <c:v>43131</c:v>
                </c:pt>
                <c:pt idx="157">
                  <c:v>43159</c:v>
                </c:pt>
                <c:pt idx="158">
                  <c:v>43189</c:v>
                </c:pt>
                <c:pt idx="159">
                  <c:v>43220</c:v>
                </c:pt>
                <c:pt idx="160">
                  <c:v>43251</c:v>
                </c:pt>
                <c:pt idx="161">
                  <c:v>43280</c:v>
                </c:pt>
                <c:pt idx="162">
                  <c:v>43312</c:v>
                </c:pt>
                <c:pt idx="163">
                  <c:v>43343</c:v>
                </c:pt>
                <c:pt idx="164">
                  <c:v>43371</c:v>
                </c:pt>
                <c:pt idx="165">
                  <c:v>43404</c:v>
                </c:pt>
                <c:pt idx="166">
                  <c:v>43434</c:v>
                </c:pt>
                <c:pt idx="167">
                  <c:v>43465</c:v>
                </c:pt>
                <c:pt idx="168">
                  <c:v>43496</c:v>
                </c:pt>
                <c:pt idx="169">
                  <c:v>43524</c:v>
                </c:pt>
                <c:pt idx="170">
                  <c:v>43553</c:v>
                </c:pt>
                <c:pt idx="171">
                  <c:v>43585</c:v>
                </c:pt>
                <c:pt idx="172">
                  <c:v>43616</c:v>
                </c:pt>
                <c:pt idx="173">
                  <c:v>43644</c:v>
                </c:pt>
                <c:pt idx="174">
                  <c:v>43677</c:v>
                </c:pt>
                <c:pt idx="175">
                  <c:v>43707</c:v>
                </c:pt>
                <c:pt idx="176">
                  <c:v>43738</c:v>
                </c:pt>
                <c:pt idx="177">
                  <c:v>43769</c:v>
                </c:pt>
                <c:pt idx="178">
                  <c:v>43798</c:v>
                </c:pt>
                <c:pt idx="179">
                  <c:v>43830</c:v>
                </c:pt>
                <c:pt idx="180">
                  <c:v>43861</c:v>
                </c:pt>
                <c:pt idx="181">
                  <c:v>43889</c:v>
                </c:pt>
                <c:pt idx="182">
                  <c:v>43921</c:v>
                </c:pt>
                <c:pt idx="183">
                  <c:v>43951</c:v>
                </c:pt>
                <c:pt idx="184">
                  <c:v>43980</c:v>
                </c:pt>
                <c:pt idx="185">
                  <c:v>44012</c:v>
                </c:pt>
                <c:pt idx="186">
                  <c:v>44043</c:v>
                </c:pt>
                <c:pt idx="187">
                  <c:v>44074</c:v>
                </c:pt>
                <c:pt idx="188">
                  <c:v>44104</c:v>
                </c:pt>
                <c:pt idx="189">
                  <c:v>44134</c:v>
                </c:pt>
                <c:pt idx="190">
                  <c:v>44165</c:v>
                </c:pt>
                <c:pt idx="191">
                  <c:v>44196</c:v>
                </c:pt>
                <c:pt idx="192">
                  <c:v>44225</c:v>
                </c:pt>
                <c:pt idx="193">
                  <c:v>44253</c:v>
                </c:pt>
                <c:pt idx="194">
                  <c:v>44286</c:v>
                </c:pt>
                <c:pt idx="195">
                  <c:v>44316</c:v>
                </c:pt>
                <c:pt idx="196">
                  <c:v>44347</c:v>
                </c:pt>
                <c:pt idx="197">
                  <c:v>44377</c:v>
                </c:pt>
                <c:pt idx="198">
                  <c:v>44407</c:v>
                </c:pt>
                <c:pt idx="199">
                  <c:v>44439</c:v>
                </c:pt>
                <c:pt idx="200">
                  <c:v>44469</c:v>
                </c:pt>
                <c:pt idx="201">
                  <c:v>44498</c:v>
                </c:pt>
                <c:pt idx="202">
                  <c:v>44530</c:v>
                </c:pt>
                <c:pt idx="203">
                  <c:v>44561</c:v>
                </c:pt>
                <c:pt idx="204">
                  <c:v>44592</c:v>
                </c:pt>
                <c:pt idx="205">
                  <c:v>44620</c:v>
                </c:pt>
                <c:pt idx="206">
                  <c:v>44651</c:v>
                </c:pt>
                <c:pt idx="207">
                  <c:v>44680</c:v>
                </c:pt>
                <c:pt idx="208">
                  <c:v>44712</c:v>
                </c:pt>
                <c:pt idx="209">
                  <c:v>44742</c:v>
                </c:pt>
                <c:pt idx="210">
                  <c:v>44771</c:v>
                </c:pt>
                <c:pt idx="211">
                  <c:v>44804</c:v>
                </c:pt>
                <c:pt idx="212">
                  <c:v>44834</c:v>
                </c:pt>
                <c:pt idx="213">
                  <c:v>44865</c:v>
                </c:pt>
                <c:pt idx="214">
                  <c:v>44895</c:v>
                </c:pt>
                <c:pt idx="215">
                  <c:v>44925</c:v>
                </c:pt>
                <c:pt idx="216">
                  <c:v>44957</c:v>
                </c:pt>
                <c:pt idx="217">
                  <c:v>44985</c:v>
                </c:pt>
                <c:pt idx="218">
                  <c:v>45016</c:v>
                </c:pt>
                <c:pt idx="219">
                  <c:v>45044</c:v>
                </c:pt>
                <c:pt idx="220">
                  <c:v>45077</c:v>
                </c:pt>
                <c:pt idx="221">
                  <c:v>45107</c:v>
                </c:pt>
                <c:pt idx="222">
                  <c:v>45138</c:v>
                </c:pt>
                <c:pt idx="223">
                  <c:v>45169</c:v>
                </c:pt>
                <c:pt idx="224">
                  <c:v>45198</c:v>
                </c:pt>
                <c:pt idx="225">
                  <c:v>45230</c:v>
                </c:pt>
                <c:pt idx="226">
                  <c:v>45260</c:v>
                </c:pt>
                <c:pt idx="227">
                  <c:v>45289</c:v>
                </c:pt>
                <c:pt idx="228">
                  <c:v>45322</c:v>
                </c:pt>
                <c:pt idx="229">
                  <c:v>45351</c:v>
                </c:pt>
                <c:pt idx="230">
                  <c:v>45380</c:v>
                </c:pt>
                <c:pt idx="231">
                  <c:v>45412</c:v>
                </c:pt>
                <c:pt idx="232">
                  <c:v>45443</c:v>
                </c:pt>
                <c:pt idx="233">
                  <c:v>45471</c:v>
                </c:pt>
                <c:pt idx="234">
                  <c:v>45504</c:v>
                </c:pt>
                <c:pt idx="235">
                  <c:v>45516</c:v>
                </c:pt>
                <c:pt idx="236">
                  <c:v>45546</c:v>
                </c:pt>
                <c:pt idx="237">
                  <c:v>45606</c:v>
                </c:pt>
                <c:pt idx="238">
                  <c:v>45696</c:v>
                </c:pt>
                <c:pt idx="239">
                  <c:v>45876</c:v>
                </c:pt>
                <c:pt idx="240">
                  <c:v>46236</c:v>
                </c:pt>
                <c:pt idx="241">
                  <c:v>46596</c:v>
                </c:pt>
              </c:numCache>
            </c:numRef>
          </c:cat>
          <c:val>
            <c:numRef>
              <c:f>Sheet1!$F$2:$F$243</c:f>
              <c:numCache>
                <c:formatCode>General</c:formatCode>
                <c:ptCount val="242"/>
                <c:pt idx="236">
                  <c:v>5.26</c:v>
                </c:pt>
                <c:pt idx="237">
                  <c:v>4.84</c:v>
                </c:pt>
                <c:pt idx="238">
                  <c:v>4.22</c:v>
                </c:pt>
                <c:pt idx="239">
                  <c:v>3.53</c:v>
                </c:pt>
                <c:pt idx="240">
                  <c:v>3.19</c:v>
                </c:pt>
                <c:pt idx="241">
                  <c:v>3.17</c:v>
                </c:pt>
              </c:numCache>
            </c:numRef>
          </c:val>
          <c:smooth val="0"/>
          <c:extLst>
            <c:ext xmlns:c16="http://schemas.microsoft.com/office/drawing/2014/chart" uri="{C3380CC4-5D6E-409C-BE32-E72D297353CC}">
              <c16:uniqueId val="{00000005-F4EA-486E-B43A-760B5EA32DA5}"/>
            </c:ext>
          </c:extLst>
        </c:ser>
        <c:ser>
          <c:idx val="5"/>
          <c:order val="5"/>
          <c:tx>
            <c:strRef>
              <c:f>Sheet1!$G$1</c:f>
              <c:strCache>
                <c:ptCount val="1"/>
                <c:pt idx="0">
                  <c:v>ECB_exp</c:v>
                </c:pt>
              </c:strCache>
            </c:strRef>
          </c:tx>
          <c:spPr>
            <a:ln w="19050" cap="rnd" cmpd="sng" algn="ctr">
              <a:solidFill>
                <a:schemeClr val="accent2"/>
              </a:solidFill>
              <a:prstDash val="dash"/>
              <a:round/>
            </a:ln>
            <a:effectLst/>
          </c:spPr>
          <c:marker>
            <c:symbol val="none"/>
          </c:marker>
          <c:cat>
            <c:numRef>
              <c:f>Sheet1!$A$2:$A$243</c:f>
              <c:numCache>
                <c:formatCode>m/d/yyyy</c:formatCode>
                <c:ptCount val="242"/>
                <c:pt idx="0">
                  <c:v>38383</c:v>
                </c:pt>
                <c:pt idx="1">
                  <c:v>38411</c:v>
                </c:pt>
                <c:pt idx="2">
                  <c:v>38442</c:v>
                </c:pt>
                <c:pt idx="3">
                  <c:v>38471</c:v>
                </c:pt>
                <c:pt idx="4">
                  <c:v>38503</c:v>
                </c:pt>
                <c:pt idx="5">
                  <c:v>38533</c:v>
                </c:pt>
                <c:pt idx="6">
                  <c:v>38562</c:v>
                </c:pt>
                <c:pt idx="7">
                  <c:v>38595</c:v>
                </c:pt>
                <c:pt idx="8">
                  <c:v>38625</c:v>
                </c:pt>
                <c:pt idx="9">
                  <c:v>38656</c:v>
                </c:pt>
                <c:pt idx="10">
                  <c:v>38686</c:v>
                </c:pt>
                <c:pt idx="11">
                  <c:v>38716</c:v>
                </c:pt>
                <c:pt idx="12">
                  <c:v>38748</c:v>
                </c:pt>
                <c:pt idx="13">
                  <c:v>38776</c:v>
                </c:pt>
                <c:pt idx="14">
                  <c:v>38807</c:v>
                </c:pt>
                <c:pt idx="15">
                  <c:v>38835</c:v>
                </c:pt>
                <c:pt idx="16">
                  <c:v>38868</c:v>
                </c:pt>
                <c:pt idx="17">
                  <c:v>38898</c:v>
                </c:pt>
                <c:pt idx="18">
                  <c:v>38929</c:v>
                </c:pt>
                <c:pt idx="19">
                  <c:v>38960</c:v>
                </c:pt>
                <c:pt idx="20">
                  <c:v>38989</c:v>
                </c:pt>
                <c:pt idx="21">
                  <c:v>39021</c:v>
                </c:pt>
                <c:pt idx="22">
                  <c:v>39051</c:v>
                </c:pt>
                <c:pt idx="23">
                  <c:v>39080</c:v>
                </c:pt>
                <c:pt idx="24">
                  <c:v>39113</c:v>
                </c:pt>
                <c:pt idx="25">
                  <c:v>39141</c:v>
                </c:pt>
                <c:pt idx="26">
                  <c:v>39171</c:v>
                </c:pt>
                <c:pt idx="27">
                  <c:v>39202</c:v>
                </c:pt>
                <c:pt idx="28">
                  <c:v>39233</c:v>
                </c:pt>
                <c:pt idx="29">
                  <c:v>39262</c:v>
                </c:pt>
                <c:pt idx="30">
                  <c:v>39294</c:v>
                </c:pt>
                <c:pt idx="31">
                  <c:v>39325</c:v>
                </c:pt>
                <c:pt idx="32">
                  <c:v>39353</c:v>
                </c:pt>
                <c:pt idx="33">
                  <c:v>39386</c:v>
                </c:pt>
                <c:pt idx="34">
                  <c:v>39416</c:v>
                </c:pt>
                <c:pt idx="35">
                  <c:v>39447</c:v>
                </c:pt>
                <c:pt idx="36">
                  <c:v>39478</c:v>
                </c:pt>
                <c:pt idx="37">
                  <c:v>39507</c:v>
                </c:pt>
                <c:pt idx="38">
                  <c:v>39538</c:v>
                </c:pt>
                <c:pt idx="39">
                  <c:v>39568</c:v>
                </c:pt>
                <c:pt idx="40">
                  <c:v>39598</c:v>
                </c:pt>
                <c:pt idx="41">
                  <c:v>39629</c:v>
                </c:pt>
                <c:pt idx="42">
                  <c:v>39660</c:v>
                </c:pt>
                <c:pt idx="43">
                  <c:v>39689</c:v>
                </c:pt>
                <c:pt idx="44">
                  <c:v>39721</c:v>
                </c:pt>
                <c:pt idx="45">
                  <c:v>39752</c:v>
                </c:pt>
                <c:pt idx="46">
                  <c:v>39780</c:v>
                </c:pt>
                <c:pt idx="47">
                  <c:v>39813</c:v>
                </c:pt>
                <c:pt idx="48">
                  <c:v>39843</c:v>
                </c:pt>
                <c:pt idx="49">
                  <c:v>39871</c:v>
                </c:pt>
                <c:pt idx="50">
                  <c:v>39903</c:v>
                </c:pt>
                <c:pt idx="51">
                  <c:v>39933</c:v>
                </c:pt>
                <c:pt idx="52">
                  <c:v>39962</c:v>
                </c:pt>
                <c:pt idx="53">
                  <c:v>39994</c:v>
                </c:pt>
                <c:pt idx="54">
                  <c:v>40025</c:v>
                </c:pt>
                <c:pt idx="55">
                  <c:v>40056</c:v>
                </c:pt>
                <c:pt idx="56">
                  <c:v>40086</c:v>
                </c:pt>
                <c:pt idx="57">
                  <c:v>40116</c:v>
                </c:pt>
                <c:pt idx="58">
                  <c:v>40147</c:v>
                </c:pt>
                <c:pt idx="59">
                  <c:v>40178</c:v>
                </c:pt>
                <c:pt idx="60">
                  <c:v>40207</c:v>
                </c:pt>
                <c:pt idx="61">
                  <c:v>40235</c:v>
                </c:pt>
                <c:pt idx="62">
                  <c:v>40268</c:v>
                </c:pt>
                <c:pt idx="63">
                  <c:v>40298</c:v>
                </c:pt>
                <c:pt idx="64">
                  <c:v>40329</c:v>
                </c:pt>
                <c:pt idx="65">
                  <c:v>40359</c:v>
                </c:pt>
                <c:pt idx="66">
                  <c:v>40389</c:v>
                </c:pt>
                <c:pt idx="67">
                  <c:v>40421</c:v>
                </c:pt>
                <c:pt idx="68">
                  <c:v>40451</c:v>
                </c:pt>
                <c:pt idx="69">
                  <c:v>40480</c:v>
                </c:pt>
                <c:pt idx="70">
                  <c:v>40512</c:v>
                </c:pt>
                <c:pt idx="71">
                  <c:v>40543</c:v>
                </c:pt>
                <c:pt idx="72">
                  <c:v>40574</c:v>
                </c:pt>
                <c:pt idx="73">
                  <c:v>40602</c:v>
                </c:pt>
                <c:pt idx="74">
                  <c:v>40633</c:v>
                </c:pt>
                <c:pt idx="75">
                  <c:v>40662</c:v>
                </c:pt>
                <c:pt idx="76">
                  <c:v>40694</c:v>
                </c:pt>
                <c:pt idx="77">
                  <c:v>40724</c:v>
                </c:pt>
                <c:pt idx="78">
                  <c:v>40753</c:v>
                </c:pt>
                <c:pt idx="79">
                  <c:v>40786</c:v>
                </c:pt>
                <c:pt idx="80">
                  <c:v>40816</c:v>
                </c:pt>
                <c:pt idx="81">
                  <c:v>40847</c:v>
                </c:pt>
                <c:pt idx="82">
                  <c:v>40877</c:v>
                </c:pt>
                <c:pt idx="83">
                  <c:v>40907</c:v>
                </c:pt>
                <c:pt idx="84">
                  <c:v>40939</c:v>
                </c:pt>
                <c:pt idx="85">
                  <c:v>40968</c:v>
                </c:pt>
                <c:pt idx="86">
                  <c:v>40998</c:v>
                </c:pt>
                <c:pt idx="87">
                  <c:v>41029</c:v>
                </c:pt>
                <c:pt idx="88">
                  <c:v>41060</c:v>
                </c:pt>
                <c:pt idx="89">
                  <c:v>41089</c:v>
                </c:pt>
                <c:pt idx="90">
                  <c:v>41121</c:v>
                </c:pt>
                <c:pt idx="91">
                  <c:v>41152</c:v>
                </c:pt>
                <c:pt idx="92">
                  <c:v>41180</c:v>
                </c:pt>
                <c:pt idx="93">
                  <c:v>41213</c:v>
                </c:pt>
                <c:pt idx="94">
                  <c:v>41243</c:v>
                </c:pt>
                <c:pt idx="95">
                  <c:v>41274</c:v>
                </c:pt>
                <c:pt idx="96">
                  <c:v>41305</c:v>
                </c:pt>
                <c:pt idx="97">
                  <c:v>41333</c:v>
                </c:pt>
                <c:pt idx="98">
                  <c:v>41362</c:v>
                </c:pt>
                <c:pt idx="99">
                  <c:v>41394</c:v>
                </c:pt>
                <c:pt idx="100">
                  <c:v>41425</c:v>
                </c:pt>
                <c:pt idx="101">
                  <c:v>41453</c:v>
                </c:pt>
                <c:pt idx="102">
                  <c:v>41486</c:v>
                </c:pt>
                <c:pt idx="103">
                  <c:v>41516</c:v>
                </c:pt>
                <c:pt idx="104">
                  <c:v>41547</c:v>
                </c:pt>
                <c:pt idx="105">
                  <c:v>41578</c:v>
                </c:pt>
                <c:pt idx="106">
                  <c:v>41607</c:v>
                </c:pt>
                <c:pt idx="107">
                  <c:v>41639</c:v>
                </c:pt>
                <c:pt idx="108">
                  <c:v>41670</c:v>
                </c:pt>
                <c:pt idx="109">
                  <c:v>41698</c:v>
                </c:pt>
                <c:pt idx="110">
                  <c:v>41729</c:v>
                </c:pt>
                <c:pt idx="111">
                  <c:v>41759</c:v>
                </c:pt>
                <c:pt idx="112">
                  <c:v>41789</c:v>
                </c:pt>
                <c:pt idx="113">
                  <c:v>41820</c:v>
                </c:pt>
                <c:pt idx="114">
                  <c:v>41851</c:v>
                </c:pt>
                <c:pt idx="115">
                  <c:v>41880</c:v>
                </c:pt>
                <c:pt idx="116">
                  <c:v>41912</c:v>
                </c:pt>
                <c:pt idx="117">
                  <c:v>41943</c:v>
                </c:pt>
                <c:pt idx="118">
                  <c:v>41971</c:v>
                </c:pt>
                <c:pt idx="119">
                  <c:v>42004</c:v>
                </c:pt>
                <c:pt idx="120">
                  <c:v>42034</c:v>
                </c:pt>
                <c:pt idx="121">
                  <c:v>42062</c:v>
                </c:pt>
                <c:pt idx="122">
                  <c:v>42094</c:v>
                </c:pt>
                <c:pt idx="123">
                  <c:v>42124</c:v>
                </c:pt>
                <c:pt idx="124">
                  <c:v>42153</c:v>
                </c:pt>
                <c:pt idx="125">
                  <c:v>42185</c:v>
                </c:pt>
                <c:pt idx="126">
                  <c:v>42216</c:v>
                </c:pt>
                <c:pt idx="127">
                  <c:v>42247</c:v>
                </c:pt>
                <c:pt idx="128">
                  <c:v>42277</c:v>
                </c:pt>
                <c:pt idx="129">
                  <c:v>42307</c:v>
                </c:pt>
                <c:pt idx="130">
                  <c:v>42338</c:v>
                </c:pt>
                <c:pt idx="131">
                  <c:v>42369</c:v>
                </c:pt>
                <c:pt idx="132">
                  <c:v>42398</c:v>
                </c:pt>
                <c:pt idx="133">
                  <c:v>42429</c:v>
                </c:pt>
                <c:pt idx="134">
                  <c:v>42460</c:v>
                </c:pt>
                <c:pt idx="135">
                  <c:v>42489</c:v>
                </c:pt>
                <c:pt idx="136">
                  <c:v>42521</c:v>
                </c:pt>
                <c:pt idx="137">
                  <c:v>42551</c:v>
                </c:pt>
                <c:pt idx="138">
                  <c:v>42580</c:v>
                </c:pt>
                <c:pt idx="139">
                  <c:v>42613</c:v>
                </c:pt>
                <c:pt idx="140">
                  <c:v>42643</c:v>
                </c:pt>
                <c:pt idx="141">
                  <c:v>42674</c:v>
                </c:pt>
                <c:pt idx="142">
                  <c:v>42704</c:v>
                </c:pt>
                <c:pt idx="143">
                  <c:v>42734</c:v>
                </c:pt>
                <c:pt idx="144">
                  <c:v>42766</c:v>
                </c:pt>
                <c:pt idx="145">
                  <c:v>42794</c:v>
                </c:pt>
                <c:pt idx="146">
                  <c:v>42825</c:v>
                </c:pt>
                <c:pt idx="147">
                  <c:v>42853</c:v>
                </c:pt>
                <c:pt idx="148">
                  <c:v>42886</c:v>
                </c:pt>
                <c:pt idx="149">
                  <c:v>42916</c:v>
                </c:pt>
                <c:pt idx="150">
                  <c:v>42947</c:v>
                </c:pt>
                <c:pt idx="151">
                  <c:v>42978</c:v>
                </c:pt>
                <c:pt idx="152">
                  <c:v>43007</c:v>
                </c:pt>
                <c:pt idx="153">
                  <c:v>43039</c:v>
                </c:pt>
                <c:pt idx="154">
                  <c:v>43069</c:v>
                </c:pt>
                <c:pt idx="155">
                  <c:v>43098</c:v>
                </c:pt>
                <c:pt idx="156">
                  <c:v>43131</c:v>
                </c:pt>
                <c:pt idx="157">
                  <c:v>43159</c:v>
                </c:pt>
                <c:pt idx="158">
                  <c:v>43189</c:v>
                </c:pt>
                <c:pt idx="159">
                  <c:v>43220</c:v>
                </c:pt>
                <c:pt idx="160">
                  <c:v>43251</c:v>
                </c:pt>
                <c:pt idx="161">
                  <c:v>43280</c:v>
                </c:pt>
                <c:pt idx="162">
                  <c:v>43312</c:v>
                </c:pt>
                <c:pt idx="163">
                  <c:v>43343</c:v>
                </c:pt>
                <c:pt idx="164">
                  <c:v>43371</c:v>
                </c:pt>
                <c:pt idx="165">
                  <c:v>43404</c:v>
                </c:pt>
                <c:pt idx="166">
                  <c:v>43434</c:v>
                </c:pt>
                <c:pt idx="167">
                  <c:v>43465</c:v>
                </c:pt>
                <c:pt idx="168">
                  <c:v>43496</c:v>
                </c:pt>
                <c:pt idx="169">
                  <c:v>43524</c:v>
                </c:pt>
                <c:pt idx="170">
                  <c:v>43553</c:v>
                </c:pt>
                <c:pt idx="171">
                  <c:v>43585</c:v>
                </c:pt>
                <c:pt idx="172">
                  <c:v>43616</c:v>
                </c:pt>
                <c:pt idx="173">
                  <c:v>43644</c:v>
                </c:pt>
                <c:pt idx="174">
                  <c:v>43677</c:v>
                </c:pt>
                <c:pt idx="175">
                  <c:v>43707</c:v>
                </c:pt>
                <c:pt idx="176">
                  <c:v>43738</c:v>
                </c:pt>
                <c:pt idx="177">
                  <c:v>43769</c:v>
                </c:pt>
                <c:pt idx="178">
                  <c:v>43798</c:v>
                </c:pt>
                <c:pt idx="179">
                  <c:v>43830</c:v>
                </c:pt>
                <c:pt idx="180">
                  <c:v>43861</c:v>
                </c:pt>
                <c:pt idx="181">
                  <c:v>43889</c:v>
                </c:pt>
                <c:pt idx="182">
                  <c:v>43921</c:v>
                </c:pt>
                <c:pt idx="183">
                  <c:v>43951</c:v>
                </c:pt>
                <c:pt idx="184">
                  <c:v>43980</c:v>
                </c:pt>
                <c:pt idx="185">
                  <c:v>44012</c:v>
                </c:pt>
                <c:pt idx="186">
                  <c:v>44043</c:v>
                </c:pt>
                <c:pt idx="187">
                  <c:v>44074</c:v>
                </c:pt>
                <c:pt idx="188">
                  <c:v>44104</c:v>
                </c:pt>
                <c:pt idx="189">
                  <c:v>44134</c:v>
                </c:pt>
                <c:pt idx="190">
                  <c:v>44165</c:v>
                </c:pt>
                <c:pt idx="191">
                  <c:v>44196</c:v>
                </c:pt>
                <c:pt idx="192">
                  <c:v>44225</c:v>
                </c:pt>
                <c:pt idx="193">
                  <c:v>44253</c:v>
                </c:pt>
                <c:pt idx="194">
                  <c:v>44286</c:v>
                </c:pt>
                <c:pt idx="195">
                  <c:v>44316</c:v>
                </c:pt>
                <c:pt idx="196">
                  <c:v>44347</c:v>
                </c:pt>
                <c:pt idx="197">
                  <c:v>44377</c:v>
                </c:pt>
                <c:pt idx="198">
                  <c:v>44407</c:v>
                </c:pt>
                <c:pt idx="199">
                  <c:v>44439</c:v>
                </c:pt>
                <c:pt idx="200">
                  <c:v>44469</c:v>
                </c:pt>
                <c:pt idx="201">
                  <c:v>44498</c:v>
                </c:pt>
                <c:pt idx="202">
                  <c:v>44530</c:v>
                </c:pt>
                <c:pt idx="203">
                  <c:v>44561</c:v>
                </c:pt>
                <c:pt idx="204">
                  <c:v>44592</c:v>
                </c:pt>
                <c:pt idx="205">
                  <c:v>44620</c:v>
                </c:pt>
                <c:pt idx="206">
                  <c:v>44651</c:v>
                </c:pt>
                <c:pt idx="207">
                  <c:v>44680</c:v>
                </c:pt>
                <c:pt idx="208">
                  <c:v>44712</c:v>
                </c:pt>
                <c:pt idx="209">
                  <c:v>44742</c:v>
                </c:pt>
                <c:pt idx="210">
                  <c:v>44771</c:v>
                </c:pt>
                <c:pt idx="211">
                  <c:v>44804</c:v>
                </c:pt>
                <c:pt idx="212">
                  <c:v>44834</c:v>
                </c:pt>
                <c:pt idx="213">
                  <c:v>44865</c:v>
                </c:pt>
                <c:pt idx="214">
                  <c:v>44895</c:v>
                </c:pt>
                <c:pt idx="215">
                  <c:v>44925</c:v>
                </c:pt>
                <c:pt idx="216">
                  <c:v>44957</c:v>
                </c:pt>
                <c:pt idx="217">
                  <c:v>44985</c:v>
                </c:pt>
                <c:pt idx="218">
                  <c:v>45016</c:v>
                </c:pt>
                <c:pt idx="219">
                  <c:v>45044</c:v>
                </c:pt>
                <c:pt idx="220">
                  <c:v>45077</c:v>
                </c:pt>
                <c:pt idx="221">
                  <c:v>45107</c:v>
                </c:pt>
                <c:pt idx="222">
                  <c:v>45138</c:v>
                </c:pt>
                <c:pt idx="223">
                  <c:v>45169</c:v>
                </c:pt>
                <c:pt idx="224">
                  <c:v>45198</c:v>
                </c:pt>
                <c:pt idx="225">
                  <c:v>45230</c:v>
                </c:pt>
                <c:pt idx="226">
                  <c:v>45260</c:v>
                </c:pt>
                <c:pt idx="227">
                  <c:v>45289</c:v>
                </c:pt>
                <c:pt idx="228">
                  <c:v>45322</c:v>
                </c:pt>
                <c:pt idx="229">
                  <c:v>45351</c:v>
                </c:pt>
                <c:pt idx="230">
                  <c:v>45380</c:v>
                </c:pt>
                <c:pt idx="231">
                  <c:v>45412</c:v>
                </c:pt>
                <c:pt idx="232">
                  <c:v>45443</c:v>
                </c:pt>
                <c:pt idx="233">
                  <c:v>45471</c:v>
                </c:pt>
                <c:pt idx="234">
                  <c:v>45504</c:v>
                </c:pt>
                <c:pt idx="235">
                  <c:v>45516</c:v>
                </c:pt>
                <c:pt idx="236">
                  <c:v>45546</c:v>
                </c:pt>
                <c:pt idx="237">
                  <c:v>45606</c:v>
                </c:pt>
                <c:pt idx="238">
                  <c:v>45696</c:v>
                </c:pt>
                <c:pt idx="239">
                  <c:v>45876</c:v>
                </c:pt>
                <c:pt idx="240">
                  <c:v>46236</c:v>
                </c:pt>
                <c:pt idx="241">
                  <c:v>46596</c:v>
                </c:pt>
              </c:numCache>
            </c:numRef>
          </c:cat>
          <c:val>
            <c:numRef>
              <c:f>Sheet1!$G$2:$G$243</c:f>
              <c:numCache>
                <c:formatCode>General</c:formatCode>
                <c:ptCount val="242"/>
                <c:pt idx="236">
                  <c:v>3.66</c:v>
                </c:pt>
                <c:pt idx="237">
                  <c:v>3.39</c:v>
                </c:pt>
                <c:pt idx="238">
                  <c:v>2.95</c:v>
                </c:pt>
                <c:pt idx="239">
                  <c:v>2.34</c:v>
                </c:pt>
                <c:pt idx="240">
                  <c:v>2.11</c:v>
                </c:pt>
                <c:pt idx="241">
                  <c:v>2.16</c:v>
                </c:pt>
              </c:numCache>
            </c:numRef>
          </c:val>
          <c:smooth val="0"/>
          <c:extLst>
            <c:ext xmlns:c16="http://schemas.microsoft.com/office/drawing/2014/chart" uri="{C3380CC4-5D6E-409C-BE32-E72D297353CC}">
              <c16:uniqueId val="{00000006-F4EA-486E-B43A-760B5EA32DA5}"/>
            </c:ext>
          </c:extLst>
        </c:ser>
        <c:ser>
          <c:idx val="6"/>
          <c:order val="6"/>
          <c:tx>
            <c:strRef>
              <c:f>Sheet1!$H$1</c:f>
              <c:strCache>
                <c:ptCount val="1"/>
                <c:pt idx="0">
                  <c:v>BOE_exp</c:v>
                </c:pt>
              </c:strCache>
            </c:strRef>
          </c:tx>
          <c:spPr>
            <a:ln w="19050" cap="rnd" cmpd="sng" algn="ctr">
              <a:solidFill>
                <a:schemeClr val="accent3"/>
              </a:solidFill>
              <a:prstDash val="dash"/>
              <a:round/>
            </a:ln>
            <a:effectLst/>
          </c:spPr>
          <c:marker>
            <c:symbol val="none"/>
          </c:marker>
          <c:cat>
            <c:numRef>
              <c:f>Sheet1!$A$2:$A$243</c:f>
              <c:numCache>
                <c:formatCode>m/d/yyyy</c:formatCode>
                <c:ptCount val="242"/>
                <c:pt idx="0">
                  <c:v>38383</c:v>
                </c:pt>
                <c:pt idx="1">
                  <c:v>38411</c:v>
                </c:pt>
                <c:pt idx="2">
                  <c:v>38442</c:v>
                </c:pt>
                <c:pt idx="3">
                  <c:v>38471</c:v>
                </c:pt>
                <c:pt idx="4">
                  <c:v>38503</c:v>
                </c:pt>
                <c:pt idx="5">
                  <c:v>38533</c:v>
                </c:pt>
                <c:pt idx="6">
                  <c:v>38562</c:v>
                </c:pt>
                <c:pt idx="7">
                  <c:v>38595</c:v>
                </c:pt>
                <c:pt idx="8">
                  <c:v>38625</c:v>
                </c:pt>
                <c:pt idx="9">
                  <c:v>38656</c:v>
                </c:pt>
                <c:pt idx="10">
                  <c:v>38686</c:v>
                </c:pt>
                <c:pt idx="11">
                  <c:v>38716</c:v>
                </c:pt>
                <c:pt idx="12">
                  <c:v>38748</c:v>
                </c:pt>
                <c:pt idx="13">
                  <c:v>38776</c:v>
                </c:pt>
                <c:pt idx="14">
                  <c:v>38807</c:v>
                </c:pt>
                <c:pt idx="15">
                  <c:v>38835</c:v>
                </c:pt>
                <c:pt idx="16">
                  <c:v>38868</c:v>
                </c:pt>
                <c:pt idx="17">
                  <c:v>38898</c:v>
                </c:pt>
                <c:pt idx="18">
                  <c:v>38929</c:v>
                </c:pt>
                <c:pt idx="19">
                  <c:v>38960</c:v>
                </c:pt>
                <c:pt idx="20">
                  <c:v>38989</c:v>
                </c:pt>
                <c:pt idx="21">
                  <c:v>39021</c:v>
                </c:pt>
                <c:pt idx="22">
                  <c:v>39051</c:v>
                </c:pt>
                <c:pt idx="23">
                  <c:v>39080</c:v>
                </c:pt>
                <c:pt idx="24">
                  <c:v>39113</c:v>
                </c:pt>
                <c:pt idx="25">
                  <c:v>39141</c:v>
                </c:pt>
                <c:pt idx="26">
                  <c:v>39171</c:v>
                </c:pt>
                <c:pt idx="27">
                  <c:v>39202</c:v>
                </c:pt>
                <c:pt idx="28">
                  <c:v>39233</c:v>
                </c:pt>
                <c:pt idx="29">
                  <c:v>39262</c:v>
                </c:pt>
                <c:pt idx="30">
                  <c:v>39294</c:v>
                </c:pt>
                <c:pt idx="31">
                  <c:v>39325</c:v>
                </c:pt>
                <c:pt idx="32">
                  <c:v>39353</c:v>
                </c:pt>
                <c:pt idx="33">
                  <c:v>39386</c:v>
                </c:pt>
                <c:pt idx="34">
                  <c:v>39416</c:v>
                </c:pt>
                <c:pt idx="35">
                  <c:v>39447</c:v>
                </c:pt>
                <c:pt idx="36">
                  <c:v>39478</c:v>
                </c:pt>
                <c:pt idx="37">
                  <c:v>39507</c:v>
                </c:pt>
                <c:pt idx="38">
                  <c:v>39538</c:v>
                </c:pt>
                <c:pt idx="39">
                  <c:v>39568</c:v>
                </c:pt>
                <c:pt idx="40">
                  <c:v>39598</c:v>
                </c:pt>
                <c:pt idx="41">
                  <c:v>39629</c:v>
                </c:pt>
                <c:pt idx="42">
                  <c:v>39660</c:v>
                </c:pt>
                <c:pt idx="43">
                  <c:v>39689</c:v>
                </c:pt>
                <c:pt idx="44">
                  <c:v>39721</c:v>
                </c:pt>
                <c:pt idx="45">
                  <c:v>39752</c:v>
                </c:pt>
                <c:pt idx="46">
                  <c:v>39780</c:v>
                </c:pt>
                <c:pt idx="47">
                  <c:v>39813</c:v>
                </c:pt>
                <c:pt idx="48">
                  <c:v>39843</c:v>
                </c:pt>
                <c:pt idx="49">
                  <c:v>39871</c:v>
                </c:pt>
                <c:pt idx="50">
                  <c:v>39903</c:v>
                </c:pt>
                <c:pt idx="51">
                  <c:v>39933</c:v>
                </c:pt>
                <c:pt idx="52">
                  <c:v>39962</c:v>
                </c:pt>
                <c:pt idx="53">
                  <c:v>39994</c:v>
                </c:pt>
                <c:pt idx="54">
                  <c:v>40025</c:v>
                </c:pt>
                <c:pt idx="55">
                  <c:v>40056</c:v>
                </c:pt>
                <c:pt idx="56">
                  <c:v>40086</c:v>
                </c:pt>
                <c:pt idx="57">
                  <c:v>40116</c:v>
                </c:pt>
                <c:pt idx="58">
                  <c:v>40147</c:v>
                </c:pt>
                <c:pt idx="59">
                  <c:v>40178</c:v>
                </c:pt>
                <c:pt idx="60">
                  <c:v>40207</c:v>
                </c:pt>
                <c:pt idx="61">
                  <c:v>40235</c:v>
                </c:pt>
                <c:pt idx="62">
                  <c:v>40268</c:v>
                </c:pt>
                <c:pt idx="63">
                  <c:v>40298</c:v>
                </c:pt>
                <c:pt idx="64">
                  <c:v>40329</c:v>
                </c:pt>
                <c:pt idx="65">
                  <c:v>40359</c:v>
                </c:pt>
                <c:pt idx="66">
                  <c:v>40389</c:v>
                </c:pt>
                <c:pt idx="67">
                  <c:v>40421</c:v>
                </c:pt>
                <c:pt idx="68">
                  <c:v>40451</c:v>
                </c:pt>
                <c:pt idx="69">
                  <c:v>40480</c:v>
                </c:pt>
                <c:pt idx="70">
                  <c:v>40512</c:v>
                </c:pt>
                <c:pt idx="71">
                  <c:v>40543</c:v>
                </c:pt>
                <c:pt idx="72">
                  <c:v>40574</c:v>
                </c:pt>
                <c:pt idx="73">
                  <c:v>40602</c:v>
                </c:pt>
                <c:pt idx="74">
                  <c:v>40633</c:v>
                </c:pt>
                <c:pt idx="75">
                  <c:v>40662</c:v>
                </c:pt>
                <c:pt idx="76">
                  <c:v>40694</c:v>
                </c:pt>
                <c:pt idx="77">
                  <c:v>40724</c:v>
                </c:pt>
                <c:pt idx="78">
                  <c:v>40753</c:v>
                </c:pt>
                <c:pt idx="79">
                  <c:v>40786</c:v>
                </c:pt>
                <c:pt idx="80">
                  <c:v>40816</c:v>
                </c:pt>
                <c:pt idx="81">
                  <c:v>40847</c:v>
                </c:pt>
                <c:pt idx="82">
                  <c:v>40877</c:v>
                </c:pt>
                <c:pt idx="83">
                  <c:v>40907</c:v>
                </c:pt>
                <c:pt idx="84">
                  <c:v>40939</c:v>
                </c:pt>
                <c:pt idx="85">
                  <c:v>40968</c:v>
                </c:pt>
                <c:pt idx="86">
                  <c:v>40998</c:v>
                </c:pt>
                <c:pt idx="87">
                  <c:v>41029</c:v>
                </c:pt>
                <c:pt idx="88">
                  <c:v>41060</c:v>
                </c:pt>
                <c:pt idx="89">
                  <c:v>41089</c:v>
                </c:pt>
                <c:pt idx="90">
                  <c:v>41121</c:v>
                </c:pt>
                <c:pt idx="91">
                  <c:v>41152</c:v>
                </c:pt>
                <c:pt idx="92">
                  <c:v>41180</c:v>
                </c:pt>
                <c:pt idx="93">
                  <c:v>41213</c:v>
                </c:pt>
                <c:pt idx="94">
                  <c:v>41243</c:v>
                </c:pt>
                <c:pt idx="95">
                  <c:v>41274</c:v>
                </c:pt>
                <c:pt idx="96">
                  <c:v>41305</c:v>
                </c:pt>
                <c:pt idx="97">
                  <c:v>41333</c:v>
                </c:pt>
                <c:pt idx="98">
                  <c:v>41362</c:v>
                </c:pt>
                <c:pt idx="99">
                  <c:v>41394</c:v>
                </c:pt>
                <c:pt idx="100">
                  <c:v>41425</c:v>
                </c:pt>
                <c:pt idx="101">
                  <c:v>41453</c:v>
                </c:pt>
                <c:pt idx="102">
                  <c:v>41486</c:v>
                </c:pt>
                <c:pt idx="103">
                  <c:v>41516</c:v>
                </c:pt>
                <c:pt idx="104">
                  <c:v>41547</c:v>
                </c:pt>
                <c:pt idx="105">
                  <c:v>41578</c:v>
                </c:pt>
                <c:pt idx="106">
                  <c:v>41607</c:v>
                </c:pt>
                <c:pt idx="107">
                  <c:v>41639</c:v>
                </c:pt>
                <c:pt idx="108">
                  <c:v>41670</c:v>
                </c:pt>
                <c:pt idx="109">
                  <c:v>41698</c:v>
                </c:pt>
                <c:pt idx="110">
                  <c:v>41729</c:v>
                </c:pt>
                <c:pt idx="111">
                  <c:v>41759</c:v>
                </c:pt>
                <c:pt idx="112">
                  <c:v>41789</c:v>
                </c:pt>
                <c:pt idx="113">
                  <c:v>41820</c:v>
                </c:pt>
                <c:pt idx="114">
                  <c:v>41851</c:v>
                </c:pt>
                <c:pt idx="115">
                  <c:v>41880</c:v>
                </c:pt>
                <c:pt idx="116">
                  <c:v>41912</c:v>
                </c:pt>
                <c:pt idx="117">
                  <c:v>41943</c:v>
                </c:pt>
                <c:pt idx="118">
                  <c:v>41971</c:v>
                </c:pt>
                <c:pt idx="119">
                  <c:v>42004</c:v>
                </c:pt>
                <c:pt idx="120">
                  <c:v>42034</c:v>
                </c:pt>
                <c:pt idx="121">
                  <c:v>42062</c:v>
                </c:pt>
                <c:pt idx="122">
                  <c:v>42094</c:v>
                </c:pt>
                <c:pt idx="123">
                  <c:v>42124</c:v>
                </c:pt>
                <c:pt idx="124">
                  <c:v>42153</c:v>
                </c:pt>
                <c:pt idx="125">
                  <c:v>42185</c:v>
                </c:pt>
                <c:pt idx="126">
                  <c:v>42216</c:v>
                </c:pt>
                <c:pt idx="127">
                  <c:v>42247</c:v>
                </c:pt>
                <c:pt idx="128">
                  <c:v>42277</c:v>
                </c:pt>
                <c:pt idx="129">
                  <c:v>42307</c:v>
                </c:pt>
                <c:pt idx="130">
                  <c:v>42338</c:v>
                </c:pt>
                <c:pt idx="131">
                  <c:v>42369</c:v>
                </c:pt>
                <c:pt idx="132">
                  <c:v>42398</c:v>
                </c:pt>
                <c:pt idx="133">
                  <c:v>42429</c:v>
                </c:pt>
                <c:pt idx="134">
                  <c:v>42460</c:v>
                </c:pt>
                <c:pt idx="135">
                  <c:v>42489</c:v>
                </c:pt>
                <c:pt idx="136">
                  <c:v>42521</c:v>
                </c:pt>
                <c:pt idx="137">
                  <c:v>42551</c:v>
                </c:pt>
                <c:pt idx="138">
                  <c:v>42580</c:v>
                </c:pt>
                <c:pt idx="139">
                  <c:v>42613</c:v>
                </c:pt>
                <c:pt idx="140">
                  <c:v>42643</c:v>
                </c:pt>
                <c:pt idx="141">
                  <c:v>42674</c:v>
                </c:pt>
                <c:pt idx="142">
                  <c:v>42704</c:v>
                </c:pt>
                <c:pt idx="143">
                  <c:v>42734</c:v>
                </c:pt>
                <c:pt idx="144">
                  <c:v>42766</c:v>
                </c:pt>
                <c:pt idx="145">
                  <c:v>42794</c:v>
                </c:pt>
                <c:pt idx="146">
                  <c:v>42825</c:v>
                </c:pt>
                <c:pt idx="147">
                  <c:v>42853</c:v>
                </c:pt>
                <c:pt idx="148">
                  <c:v>42886</c:v>
                </c:pt>
                <c:pt idx="149">
                  <c:v>42916</c:v>
                </c:pt>
                <c:pt idx="150">
                  <c:v>42947</c:v>
                </c:pt>
                <c:pt idx="151">
                  <c:v>42978</c:v>
                </c:pt>
                <c:pt idx="152">
                  <c:v>43007</c:v>
                </c:pt>
                <c:pt idx="153">
                  <c:v>43039</c:v>
                </c:pt>
                <c:pt idx="154">
                  <c:v>43069</c:v>
                </c:pt>
                <c:pt idx="155">
                  <c:v>43098</c:v>
                </c:pt>
                <c:pt idx="156">
                  <c:v>43131</c:v>
                </c:pt>
                <c:pt idx="157">
                  <c:v>43159</c:v>
                </c:pt>
                <c:pt idx="158">
                  <c:v>43189</c:v>
                </c:pt>
                <c:pt idx="159">
                  <c:v>43220</c:v>
                </c:pt>
                <c:pt idx="160">
                  <c:v>43251</c:v>
                </c:pt>
                <c:pt idx="161">
                  <c:v>43280</c:v>
                </c:pt>
                <c:pt idx="162">
                  <c:v>43312</c:v>
                </c:pt>
                <c:pt idx="163">
                  <c:v>43343</c:v>
                </c:pt>
                <c:pt idx="164">
                  <c:v>43371</c:v>
                </c:pt>
                <c:pt idx="165">
                  <c:v>43404</c:v>
                </c:pt>
                <c:pt idx="166">
                  <c:v>43434</c:v>
                </c:pt>
                <c:pt idx="167">
                  <c:v>43465</c:v>
                </c:pt>
                <c:pt idx="168">
                  <c:v>43496</c:v>
                </c:pt>
                <c:pt idx="169">
                  <c:v>43524</c:v>
                </c:pt>
                <c:pt idx="170">
                  <c:v>43553</c:v>
                </c:pt>
                <c:pt idx="171">
                  <c:v>43585</c:v>
                </c:pt>
                <c:pt idx="172">
                  <c:v>43616</c:v>
                </c:pt>
                <c:pt idx="173">
                  <c:v>43644</c:v>
                </c:pt>
                <c:pt idx="174">
                  <c:v>43677</c:v>
                </c:pt>
                <c:pt idx="175">
                  <c:v>43707</c:v>
                </c:pt>
                <c:pt idx="176">
                  <c:v>43738</c:v>
                </c:pt>
                <c:pt idx="177">
                  <c:v>43769</c:v>
                </c:pt>
                <c:pt idx="178">
                  <c:v>43798</c:v>
                </c:pt>
                <c:pt idx="179">
                  <c:v>43830</c:v>
                </c:pt>
                <c:pt idx="180">
                  <c:v>43861</c:v>
                </c:pt>
                <c:pt idx="181">
                  <c:v>43889</c:v>
                </c:pt>
                <c:pt idx="182">
                  <c:v>43921</c:v>
                </c:pt>
                <c:pt idx="183">
                  <c:v>43951</c:v>
                </c:pt>
                <c:pt idx="184">
                  <c:v>43980</c:v>
                </c:pt>
                <c:pt idx="185">
                  <c:v>44012</c:v>
                </c:pt>
                <c:pt idx="186">
                  <c:v>44043</c:v>
                </c:pt>
                <c:pt idx="187">
                  <c:v>44074</c:v>
                </c:pt>
                <c:pt idx="188">
                  <c:v>44104</c:v>
                </c:pt>
                <c:pt idx="189">
                  <c:v>44134</c:v>
                </c:pt>
                <c:pt idx="190">
                  <c:v>44165</c:v>
                </c:pt>
                <c:pt idx="191">
                  <c:v>44196</c:v>
                </c:pt>
                <c:pt idx="192">
                  <c:v>44225</c:v>
                </c:pt>
                <c:pt idx="193">
                  <c:v>44253</c:v>
                </c:pt>
                <c:pt idx="194">
                  <c:v>44286</c:v>
                </c:pt>
                <c:pt idx="195">
                  <c:v>44316</c:v>
                </c:pt>
                <c:pt idx="196">
                  <c:v>44347</c:v>
                </c:pt>
                <c:pt idx="197">
                  <c:v>44377</c:v>
                </c:pt>
                <c:pt idx="198">
                  <c:v>44407</c:v>
                </c:pt>
                <c:pt idx="199">
                  <c:v>44439</c:v>
                </c:pt>
                <c:pt idx="200">
                  <c:v>44469</c:v>
                </c:pt>
                <c:pt idx="201">
                  <c:v>44498</c:v>
                </c:pt>
                <c:pt idx="202">
                  <c:v>44530</c:v>
                </c:pt>
                <c:pt idx="203">
                  <c:v>44561</c:v>
                </c:pt>
                <c:pt idx="204">
                  <c:v>44592</c:v>
                </c:pt>
                <c:pt idx="205">
                  <c:v>44620</c:v>
                </c:pt>
                <c:pt idx="206">
                  <c:v>44651</c:v>
                </c:pt>
                <c:pt idx="207">
                  <c:v>44680</c:v>
                </c:pt>
                <c:pt idx="208">
                  <c:v>44712</c:v>
                </c:pt>
                <c:pt idx="209">
                  <c:v>44742</c:v>
                </c:pt>
                <c:pt idx="210">
                  <c:v>44771</c:v>
                </c:pt>
                <c:pt idx="211">
                  <c:v>44804</c:v>
                </c:pt>
                <c:pt idx="212">
                  <c:v>44834</c:v>
                </c:pt>
                <c:pt idx="213">
                  <c:v>44865</c:v>
                </c:pt>
                <c:pt idx="214">
                  <c:v>44895</c:v>
                </c:pt>
                <c:pt idx="215">
                  <c:v>44925</c:v>
                </c:pt>
                <c:pt idx="216">
                  <c:v>44957</c:v>
                </c:pt>
                <c:pt idx="217">
                  <c:v>44985</c:v>
                </c:pt>
                <c:pt idx="218">
                  <c:v>45016</c:v>
                </c:pt>
                <c:pt idx="219">
                  <c:v>45044</c:v>
                </c:pt>
                <c:pt idx="220">
                  <c:v>45077</c:v>
                </c:pt>
                <c:pt idx="221">
                  <c:v>45107</c:v>
                </c:pt>
                <c:pt idx="222">
                  <c:v>45138</c:v>
                </c:pt>
                <c:pt idx="223">
                  <c:v>45169</c:v>
                </c:pt>
                <c:pt idx="224">
                  <c:v>45198</c:v>
                </c:pt>
                <c:pt idx="225">
                  <c:v>45230</c:v>
                </c:pt>
                <c:pt idx="226">
                  <c:v>45260</c:v>
                </c:pt>
                <c:pt idx="227">
                  <c:v>45289</c:v>
                </c:pt>
                <c:pt idx="228">
                  <c:v>45322</c:v>
                </c:pt>
                <c:pt idx="229">
                  <c:v>45351</c:v>
                </c:pt>
                <c:pt idx="230">
                  <c:v>45380</c:v>
                </c:pt>
                <c:pt idx="231">
                  <c:v>45412</c:v>
                </c:pt>
                <c:pt idx="232">
                  <c:v>45443</c:v>
                </c:pt>
                <c:pt idx="233">
                  <c:v>45471</c:v>
                </c:pt>
                <c:pt idx="234">
                  <c:v>45504</c:v>
                </c:pt>
                <c:pt idx="235">
                  <c:v>45516</c:v>
                </c:pt>
                <c:pt idx="236">
                  <c:v>45546</c:v>
                </c:pt>
                <c:pt idx="237">
                  <c:v>45606</c:v>
                </c:pt>
                <c:pt idx="238">
                  <c:v>45696</c:v>
                </c:pt>
                <c:pt idx="239">
                  <c:v>45876</c:v>
                </c:pt>
                <c:pt idx="240">
                  <c:v>46236</c:v>
                </c:pt>
                <c:pt idx="241">
                  <c:v>46596</c:v>
                </c:pt>
              </c:numCache>
            </c:numRef>
          </c:cat>
          <c:val>
            <c:numRef>
              <c:f>Sheet1!$H$2:$H$243</c:f>
              <c:numCache>
                <c:formatCode>General</c:formatCode>
                <c:ptCount val="242"/>
                <c:pt idx="236">
                  <c:v>4.97</c:v>
                </c:pt>
                <c:pt idx="237">
                  <c:v>4.79</c:v>
                </c:pt>
                <c:pt idx="238">
                  <c:v>4.45</c:v>
                </c:pt>
                <c:pt idx="239">
                  <c:v>3.94</c:v>
                </c:pt>
                <c:pt idx="240">
                  <c:v>3.5</c:v>
                </c:pt>
                <c:pt idx="241">
                  <c:v>3.37</c:v>
                </c:pt>
              </c:numCache>
            </c:numRef>
          </c:val>
          <c:smooth val="0"/>
          <c:extLst>
            <c:ext xmlns:c16="http://schemas.microsoft.com/office/drawing/2014/chart" uri="{C3380CC4-5D6E-409C-BE32-E72D297353CC}">
              <c16:uniqueId val="{00000002-6191-401D-89AE-5121803BCBC2}"/>
            </c:ext>
          </c:extLst>
        </c:ser>
        <c:dLbls>
          <c:showLegendKey val="0"/>
          <c:showVal val="0"/>
          <c:showCatName val="0"/>
          <c:showSerName val="0"/>
          <c:showPercent val="0"/>
          <c:showBubbleSize val="0"/>
        </c:dLbls>
        <c:smooth val="0"/>
        <c:axId val="190714624"/>
        <c:axId val="190716160"/>
      </c:lineChart>
      <c:dateAx>
        <c:axId val="190714624"/>
        <c:scaling>
          <c:orientation val="minMax"/>
        </c:scaling>
        <c:delete val="0"/>
        <c:axPos val="b"/>
        <c:numFmt formatCode="yyyy" sourceLinked="0"/>
        <c:majorTickMark val="none"/>
        <c:minorTickMark val="none"/>
        <c:tickLblPos val="low"/>
        <c:spPr>
          <a:noFill/>
          <a:ln w="6350" cap="flat" cmpd="sng" algn="ctr">
            <a:solidFill>
              <a:schemeClr val="accent1">
                <a:lumMod val="20000"/>
                <a:lumOff val="80000"/>
              </a:schemeClr>
            </a:solidFill>
            <a:prstDash val="solid"/>
            <a:round/>
          </a:ln>
          <a:effectLst>
            <a:outerShdw blurRad="50800" dist="38100" dir="2700000" algn="tl" rotWithShape="0">
              <a:prstClr val="black">
                <a:alpha val="0"/>
              </a:prstClr>
            </a:outerShdw>
          </a:effectLst>
        </c:spPr>
        <c:txPr>
          <a:bodyPr rot="0" spcFirstLastPara="1" vertOverflow="ellipsis" wrap="square" anchor="ctr" anchorCtr="1"/>
          <a:lstStyle/>
          <a:p>
            <a:pPr>
              <a:defRPr sz="1050" b="0" i="0" u="none" strike="noStrike" kern="1200" baseline="0">
                <a:solidFill>
                  <a:schemeClr val="accent1">
                    <a:lumMod val="75000"/>
                  </a:schemeClr>
                </a:solidFill>
                <a:latin typeface="+mn-lt"/>
                <a:ea typeface="+mn-ea"/>
                <a:cs typeface="+mn-cs"/>
              </a:defRPr>
            </a:pPr>
            <a:endParaRPr lang="en-US"/>
          </a:p>
        </c:txPr>
        <c:crossAx val="190716160"/>
        <c:crosses val="autoZero"/>
        <c:auto val="1"/>
        <c:lblOffset val="100"/>
        <c:baseTimeUnit val="months"/>
        <c:majorUnit val="24"/>
        <c:majorTimeUnit val="months"/>
      </c:dateAx>
      <c:valAx>
        <c:axId val="190716160"/>
        <c:scaling>
          <c:orientation val="minMax"/>
          <c:max val="6"/>
          <c:min val="-1"/>
        </c:scaling>
        <c:delete val="0"/>
        <c:axPos val="l"/>
        <c:numFmt formatCode="#,##0" sourceLinked="0"/>
        <c:majorTickMark val="none"/>
        <c:minorTickMark val="none"/>
        <c:tickLblPos val="nextTo"/>
        <c:spPr>
          <a:noFill/>
          <a:ln w="6350" cap="flat" cmpd="sng" algn="ctr">
            <a:solidFill>
              <a:schemeClr val="accent5">
                <a:lumMod val="40000"/>
                <a:lumOff val="60000"/>
              </a:schemeClr>
            </a:solidFill>
            <a:prstDash val="solid"/>
            <a:round/>
          </a:ln>
          <a:effectLst/>
        </c:spPr>
        <c:txPr>
          <a:bodyPr rot="-60000000" spcFirstLastPara="1" vertOverflow="ellipsis" vert="horz" wrap="square" anchor="ctr" anchorCtr="1"/>
          <a:lstStyle/>
          <a:p>
            <a:pPr>
              <a:defRPr sz="1050" b="0" i="0" u="none" strike="noStrike" kern="1200" baseline="0">
                <a:solidFill>
                  <a:schemeClr val="accent1">
                    <a:lumMod val="75000"/>
                  </a:schemeClr>
                </a:solidFill>
                <a:latin typeface="+mn-lt"/>
                <a:ea typeface="+mn-ea"/>
                <a:cs typeface="+mn-cs"/>
              </a:defRPr>
            </a:pPr>
            <a:endParaRPr lang="en-US"/>
          </a:p>
        </c:txPr>
        <c:crossAx val="190714624"/>
        <c:crosses val="autoZero"/>
        <c:crossBetween val="between"/>
        <c:majorUnit val="1"/>
        <c:minorUnit val="0.2"/>
      </c:valAx>
      <c:spPr>
        <a:noFill/>
        <a:ln w="3175" cmpd="sng">
          <a:noFill/>
        </a:ln>
        <a:effectLst/>
      </c:spPr>
    </c:plotArea>
    <c:legend>
      <c:legendPos val="b"/>
      <c:legendEntry>
        <c:idx val="4"/>
        <c:delete val="1"/>
      </c:legendEntry>
      <c:legendEntry>
        <c:idx val="5"/>
        <c:delete val="1"/>
      </c:legendEntry>
      <c:legendEntry>
        <c:idx val="6"/>
        <c:delete val="1"/>
      </c:legendEntry>
      <c:layout>
        <c:manualLayout>
          <c:xMode val="edge"/>
          <c:yMode val="edge"/>
          <c:x val="0.31816973152344979"/>
          <c:y val="0.10635559566966429"/>
          <c:w val="0.43696826649496567"/>
          <c:h val="6.361534921308643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1">
                  <a:lumMod val="75000"/>
                </a:schemeClr>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sz="1050">
          <a:solidFill>
            <a:schemeClr val="accent1">
              <a:lumMod val="75000"/>
            </a:schemeClr>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631744259117574E-2"/>
          <c:y val="4.9800923834585391E-2"/>
          <c:w val="0.68918791117373202"/>
          <c:h val="0.70260669019982502"/>
        </c:manualLayout>
      </c:layout>
      <c:lineChart>
        <c:grouping val="standard"/>
        <c:varyColors val="0"/>
        <c:ser>
          <c:idx val="3"/>
          <c:order val="0"/>
          <c:tx>
            <c:v>Eirozona</c:v>
          </c:tx>
          <c:spPr>
            <a:ln w="28575" cap="rnd">
              <a:solidFill>
                <a:schemeClr val="accent1"/>
              </a:solidFill>
              <a:round/>
            </a:ln>
            <a:effectLst/>
          </c:spPr>
          <c:marker>
            <c:symbol val="none"/>
          </c:marker>
          <c:cat>
            <c:numRef>
              <c:f>prc_hicp_manr!$A$2:$A$332</c:f>
              <c:numCache>
                <c:formatCode>m/d/yyyy</c:formatCode>
                <c:ptCount val="331"/>
                <c:pt idx="0">
                  <c:v>35461</c:v>
                </c:pt>
                <c:pt idx="1">
                  <c:v>35489</c:v>
                </c:pt>
                <c:pt idx="2">
                  <c:v>35520</c:v>
                </c:pt>
                <c:pt idx="3">
                  <c:v>35550</c:v>
                </c:pt>
                <c:pt idx="4">
                  <c:v>35581</c:v>
                </c:pt>
                <c:pt idx="5">
                  <c:v>35611</c:v>
                </c:pt>
                <c:pt idx="6">
                  <c:v>35642</c:v>
                </c:pt>
                <c:pt idx="7">
                  <c:v>35673</c:v>
                </c:pt>
                <c:pt idx="8">
                  <c:v>35703</c:v>
                </c:pt>
                <c:pt idx="9">
                  <c:v>35734</c:v>
                </c:pt>
                <c:pt idx="10">
                  <c:v>35764</c:v>
                </c:pt>
                <c:pt idx="11">
                  <c:v>35795</c:v>
                </c:pt>
                <c:pt idx="12">
                  <c:v>35826</c:v>
                </c:pt>
                <c:pt idx="13">
                  <c:v>35854</c:v>
                </c:pt>
                <c:pt idx="14">
                  <c:v>35885</c:v>
                </c:pt>
                <c:pt idx="15">
                  <c:v>35915</c:v>
                </c:pt>
                <c:pt idx="16">
                  <c:v>35946</c:v>
                </c:pt>
                <c:pt idx="17">
                  <c:v>35976</c:v>
                </c:pt>
                <c:pt idx="18">
                  <c:v>36007</c:v>
                </c:pt>
                <c:pt idx="19">
                  <c:v>36038</c:v>
                </c:pt>
                <c:pt idx="20">
                  <c:v>36068</c:v>
                </c:pt>
                <c:pt idx="21">
                  <c:v>36099</c:v>
                </c:pt>
                <c:pt idx="22">
                  <c:v>36129</c:v>
                </c:pt>
                <c:pt idx="23">
                  <c:v>36160</c:v>
                </c:pt>
                <c:pt idx="24">
                  <c:v>36191</c:v>
                </c:pt>
                <c:pt idx="25">
                  <c:v>36219</c:v>
                </c:pt>
                <c:pt idx="26">
                  <c:v>36250</c:v>
                </c:pt>
                <c:pt idx="27">
                  <c:v>36280</c:v>
                </c:pt>
                <c:pt idx="28">
                  <c:v>36311</c:v>
                </c:pt>
                <c:pt idx="29">
                  <c:v>36341</c:v>
                </c:pt>
                <c:pt idx="30">
                  <c:v>36372</c:v>
                </c:pt>
                <c:pt idx="31">
                  <c:v>36403</c:v>
                </c:pt>
                <c:pt idx="32">
                  <c:v>36433</c:v>
                </c:pt>
                <c:pt idx="33">
                  <c:v>36464</c:v>
                </c:pt>
                <c:pt idx="34">
                  <c:v>36494</c:v>
                </c:pt>
                <c:pt idx="35">
                  <c:v>36525</c:v>
                </c:pt>
                <c:pt idx="36">
                  <c:v>36556</c:v>
                </c:pt>
                <c:pt idx="37">
                  <c:v>36585</c:v>
                </c:pt>
                <c:pt idx="38">
                  <c:v>36616</c:v>
                </c:pt>
                <c:pt idx="39">
                  <c:v>36646</c:v>
                </c:pt>
                <c:pt idx="40">
                  <c:v>36677</c:v>
                </c:pt>
                <c:pt idx="41">
                  <c:v>36707</c:v>
                </c:pt>
                <c:pt idx="42">
                  <c:v>36738</c:v>
                </c:pt>
                <c:pt idx="43">
                  <c:v>36769</c:v>
                </c:pt>
                <c:pt idx="44">
                  <c:v>36799</c:v>
                </c:pt>
                <c:pt idx="45">
                  <c:v>36830</c:v>
                </c:pt>
                <c:pt idx="46">
                  <c:v>36860</c:v>
                </c:pt>
                <c:pt idx="47">
                  <c:v>36891</c:v>
                </c:pt>
                <c:pt idx="48">
                  <c:v>36922</c:v>
                </c:pt>
                <c:pt idx="49">
                  <c:v>36950</c:v>
                </c:pt>
                <c:pt idx="50">
                  <c:v>36981</c:v>
                </c:pt>
                <c:pt idx="51">
                  <c:v>37011</c:v>
                </c:pt>
                <c:pt idx="52">
                  <c:v>37042</c:v>
                </c:pt>
                <c:pt idx="53">
                  <c:v>37072</c:v>
                </c:pt>
                <c:pt idx="54">
                  <c:v>37103</c:v>
                </c:pt>
                <c:pt idx="55">
                  <c:v>37134</c:v>
                </c:pt>
                <c:pt idx="56">
                  <c:v>37164</c:v>
                </c:pt>
                <c:pt idx="57">
                  <c:v>37195</c:v>
                </c:pt>
                <c:pt idx="58">
                  <c:v>37225</c:v>
                </c:pt>
                <c:pt idx="59">
                  <c:v>37256</c:v>
                </c:pt>
                <c:pt idx="60">
                  <c:v>37287</c:v>
                </c:pt>
                <c:pt idx="61">
                  <c:v>37315</c:v>
                </c:pt>
                <c:pt idx="62">
                  <c:v>37346</c:v>
                </c:pt>
                <c:pt idx="63">
                  <c:v>37376</c:v>
                </c:pt>
                <c:pt idx="64">
                  <c:v>37407</c:v>
                </c:pt>
                <c:pt idx="65">
                  <c:v>37437</c:v>
                </c:pt>
                <c:pt idx="66">
                  <c:v>37468</c:v>
                </c:pt>
                <c:pt idx="67">
                  <c:v>37499</c:v>
                </c:pt>
                <c:pt idx="68">
                  <c:v>37529</c:v>
                </c:pt>
                <c:pt idx="69">
                  <c:v>37560</c:v>
                </c:pt>
                <c:pt idx="70">
                  <c:v>37590</c:v>
                </c:pt>
                <c:pt idx="71">
                  <c:v>37621</c:v>
                </c:pt>
                <c:pt idx="72">
                  <c:v>37652</c:v>
                </c:pt>
                <c:pt idx="73">
                  <c:v>37680</c:v>
                </c:pt>
                <c:pt idx="74">
                  <c:v>37711</c:v>
                </c:pt>
                <c:pt idx="75">
                  <c:v>37741</c:v>
                </c:pt>
                <c:pt idx="76">
                  <c:v>37772</c:v>
                </c:pt>
                <c:pt idx="77">
                  <c:v>37802</c:v>
                </c:pt>
                <c:pt idx="78">
                  <c:v>37833</c:v>
                </c:pt>
                <c:pt idx="79">
                  <c:v>37864</c:v>
                </c:pt>
                <c:pt idx="80">
                  <c:v>37894</c:v>
                </c:pt>
                <c:pt idx="81">
                  <c:v>37925</c:v>
                </c:pt>
                <c:pt idx="82">
                  <c:v>37955</c:v>
                </c:pt>
                <c:pt idx="83">
                  <c:v>37986</c:v>
                </c:pt>
                <c:pt idx="84">
                  <c:v>38017</c:v>
                </c:pt>
                <c:pt idx="85">
                  <c:v>38046</c:v>
                </c:pt>
                <c:pt idx="86">
                  <c:v>38077</c:v>
                </c:pt>
                <c:pt idx="87">
                  <c:v>38107</c:v>
                </c:pt>
                <c:pt idx="88">
                  <c:v>38138</c:v>
                </c:pt>
                <c:pt idx="89">
                  <c:v>38168</c:v>
                </c:pt>
                <c:pt idx="90">
                  <c:v>38199</c:v>
                </c:pt>
                <c:pt idx="91">
                  <c:v>38230</c:v>
                </c:pt>
                <c:pt idx="92">
                  <c:v>38260</c:v>
                </c:pt>
                <c:pt idx="93">
                  <c:v>38291</c:v>
                </c:pt>
                <c:pt idx="94">
                  <c:v>38321</c:v>
                </c:pt>
                <c:pt idx="95">
                  <c:v>38352</c:v>
                </c:pt>
                <c:pt idx="96">
                  <c:v>38383</c:v>
                </c:pt>
                <c:pt idx="97">
                  <c:v>38411</c:v>
                </c:pt>
                <c:pt idx="98">
                  <c:v>38442</c:v>
                </c:pt>
                <c:pt idx="99">
                  <c:v>38472</c:v>
                </c:pt>
                <c:pt idx="100">
                  <c:v>38503</c:v>
                </c:pt>
                <c:pt idx="101">
                  <c:v>38533</c:v>
                </c:pt>
                <c:pt idx="102">
                  <c:v>38564</c:v>
                </c:pt>
                <c:pt idx="103">
                  <c:v>38595</c:v>
                </c:pt>
                <c:pt idx="104">
                  <c:v>38625</c:v>
                </c:pt>
                <c:pt idx="105">
                  <c:v>38656</c:v>
                </c:pt>
                <c:pt idx="106">
                  <c:v>38686</c:v>
                </c:pt>
                <c:pt idx="107">
                  <c:v>38717</c:v>
                </c:pt>
                <c:pt idx="108">
                  <c:v>38748</c:v>
                </c:pt>
                <c:pt idx="109">
                  <c:v>38776</c:v>
                </c:pt>
                <c:pt idx="110">
                  <c:v>38807</c:v>
                </c:pt>
                <c:pt idx="111">
                  <c:v>38837</c:v>
                </c:pt>
                <c:pt idx="112">
                  <c:v>38868</c:v>
                </c:pt>
                <c:pt idx="113">
                  <c:v>38898</c:v>
                </c:pt>
                <c:pt idx="114">
                  <c:v>38929</c:v>
                </c:pt>
                <c:pt idx="115">
                  <c:v>38960</c:v>
                </c:pt>
                <c:pt idx="116">
                  <c:v>38990</c:v>
                </c:pt>
                <c:pt idx="117">
                  <c:v>39021</c:v>
                </c:pt>
                <c:pt idx="118">
                  <c:v>39051</c:v>
                </c:pt>
                <c:pt idx="119">
                  <c:v>39082</c:v>
                </c:pt>
                <c:pt idx="120">
                  <c:v>39113</c:v>
                </c:pt>
                <c:pt idx="121">
                  <c:v>39141</c:v>
                </c:pt>
                <c:pt idx="122">
                  <c:v>39172</c:v>
                </c:pt>
                <c:pt idx="123">
                  <c:v>39202</c:v>
                </c:pt>
                <c:pt idx="124">
                  <c:v>39233</c:v>
                </c:pt>
                <c:pt idx="125">
                  <c:v>39263</c:v>
                </c:pt>
                <c:pt idx="126">
                  <c:v>39294</c:v>
                </c:pt>
                <c:pt idx="127">
                  <c:v>39325</c:v>
                </c:pt>
                <c:pt idx="128">
                  <c:v>39355</c:v>
                </c:pt>
                <c:pt idx="129">
                  <c:v>39386</c:v>
                </c:pt>
                <c:pt idx="130">
                  <c:v>39416</c:v>
                </c:pt>
                <c:pt idx="131">
                  <c:v>39447</c:v>
                </c:pt>
                <c:pt idx="132">
                  <c:v>39478</c:v>
                </c:pt>
                <c:pt idx="133">
                  <c:v>39507</c:v>
                </c:pt>
                <c:pt idx="134">
                  <c:v>39538</c:v>
                </c:pt>
                <c:pt idx="135">
                  <c:v>39568</c:v>
                </c:pt>
                <c:pt idx="136">
                  <c:v>39599</c:v>
                </c:pt>
                <c:pt idx="137">
                  <c:v>39629</c:v>
                </c:pt>
                <c:pt idx="138">
                  <c:v>39660</c:v>
                </c:pt>
                <c:pt idx="139">
                  <c:v>39691</c:v>
                </c:pt>
                <c:pt idx="140">
                  <c:v>39721</c:v>
                </c:pt>
                <c:pt idx="141">
                  <c:v>39752</c:v>
                </c:pt>
                <c:pt idx="142">
                  <c:v>39782</c:v>
                </c:pt>
                <c:pt idx="143">
                  <c:v>39813</c:v>
                </c:pt>
                <c:pt idx="144">
                  <c:v>39844</c:v>
                </c:pt>
                <c:pt idx="145">
                  <c:v>39872</c:v>
                </c:pt>
                <c:pt idx="146">
                  <c:v>39903</c:v>
                </c:pt>
                <c:pt idx="147">
                  <c:v>39933</c:v>
                </c:pt>
                <c:pt idx="148">
                  <c:v>39964</c:v>
                </c:pt>
                <c:pt idx="149">
                  <c:v>39994</c:v>
                </c:pt>
                <c:pt idx="150">
                  <c:v>40025</c:v>
                </c:pt>
                <c:pt idx="151">
                  <c:v>40056</c:v>
                </c:pt>
                <c:pt idx="152">
                  <c:v>40086</c:v>
                </c:pt>
                <c:pt idx="153">
                  <c:v>40117</c:v>
                </c:pt>
                <c:pt idx="154">
                  <c:v>40147</c:v>
                </c:pt>
                <c:pt idx="155">
                  <c:v>40178</c:v>
                </c:pt>
                <c:pt idx="156">
                  <c:v>40209</c:v>
                </c:pt>
                <c:pt idx="157">
                  <c:v>40237</c:v>
                </c:pt>
                <c:pt idx="158">
                  <c:v>40268</c:v>
                </c:pt>
                <c:pt idx="159">
                  <c:v>40298</c:v>
                </c:pt>
                <c:pt idx="160">
                  <c:v>40329</c:v>
                </c:pt>
                <c:pt idx="161">
                  <c:v>40359</c:v>
                </c:pt>
                <c:pt idx="162">
                  <c:v>40390</c:v>
                </c:pt>
                <c:pt idx="163">
                  <c:v>40421</c:v>
                </c:pt>
                <c:pt idx="164">
                  <c:v>40451</c:v>
                </c:pt>
                <c:pt idx="165">
                  <c:v>40482</c:v>
                </c:pt>
                <c:pt idx="166">
                  <c:v>40512</c:v>
                </c:pt>
                <c:pt idx="167">
                  <c:v>40543</c:v>
                </c:pt>
                <c:pt idx="168">
                  <c:v>40574</c:v>
                </c:pt>
                <c:pt idx="169">
                  <c:v>40602</c:v>
                </c:pt>
                <c:pt idx="170">
                  <c:v>40633</c:v>
                </c:pt>
                <c:pt idx="171">
                  <c:v>40663</c:v>
                </c:pt>
                <c:pt idx="172">
                  <c:v>40694</c:v>
                </c:pt>
                <c:pt idx="173">
                  <c:v>40724</c:v>
                </c:pt>
                <c:pt idx="174">
                  <c:v>40755</c:v>
                </c:pt>
                <c:pt idx="175">
                  <c:v>40786</c:v>
                </c:pt>
                <c:pt idx="176">
                  <c:v>40816</c:v>
                </c:pt>
                <c:pt idx="177">
                  <c:v>40847</c:v>
                </c:pt>
                <c:pt idx="178">
                  <c:v>40877</c:v>
                </c:pt>
                <c:pt idx="179">
                  <c:v>40908</c:v>
                </c:pt>
                <c:pt idx="180">
                  <c:v>40939</c:v>
                </c:pt>
                <c:pt idx="181">
                  <c:v>40968</c:v>
                </c:pt>
                <c:pt idx="182">
                  <c:v>40999</c:v>
                </c:pt>
                <c:pt idx="183">
                  <c:v>41029</c:v>
                </c:pt>
                <c:pt idx="184">
                  <c:v>41060</c:v>
                </c:pt>
                <c:pt idx="185">
                  <c:v>41090</c:v>
                </c:pt>
                <c:pt idx="186">
                  <c:v>41121</c:v>
                </c:pt>
                <c:pt idx="187">
                  <c:v>41152</c:v>
                </c:pt>
                <c:pt idx="188">
                  <c:v>41182</c:v>
                </c:pt>
                <c:pt idx="189">
                  <c:v>41213</c:v>
                </c:pt>
                <c:pt idx="190">
                  <c:v>41243</c:v>
                </c:pt>
                <c:pt idx="191">
                  <c:v>41274</c:v>
                </c:pt>
                <c:pt idx="192">
                  <c:v>41305</c:v>
                </c:pt>
                <c:pt idx="193">
                  <c:v>41333</c:v>
                </c:pt>
                <c:pt idx="194">
                  <c:v>41364</c:v>
                </c:pt>
                <c:pt idx="195">
                  <c:v>41394</c:v>
                </c:pt>
                <c:pt idx="196">
                  <c:v>41425</c:v>
                </c:pt>
                <c:pt idx="197">
                  <c:v>41455</c:v>
                </c:pt>
                <c:pt idx="198">
                  <c:v>41486</c:v>
                </c:pt>
                <c:pt idx="199">
                  <c:v>41517</c:v>
                </c:pt>
                <c:pt idx="200">
                  <c:v>41547</c:v>
                </c:pt>
                <c:pt idx="201">
                  <c:v>41578</c:v>
                </c:pt>
                <c:pt idx="202">
                  <c:v>41608</c:v>
                </c:pt>
                <c:pt idx="203">
                  <c:v>41639</c:v>
                </c:pt>
                <c:pt idx="204">
                  <c:v>41670</c:v>
                </c:pt>
                <c:pt idx="205">
                  <c:v>41698</c:v>
                </c:pt>
                <c:pt idx="206">
                  <c:v>41729</c:v>
                </c:pt>
                <c:pt idx="207">
                  <c:v>41759</c:v>
                </c:pt>
                <c:pt idx="208">
                  <c:v>41790</c:v>
                </c:pt>
                <c:pt idx="209">
                  <c:v>41820</c:v>
                </c:pt>
                <c:pt idx="210">
                  <c:v>41851</c:v>
                </c:pt>
                <c:pt idx="211">
                  <c:v>41882</c:v>
                </c:pt>
                <c:pt idx="212">
                  <c:v>41912</c:v>
                </c:pt>
                <c:pt idx="213">
                  <c:v>41943</c:v>
                </c:pt>
                <c:pt idx="214">
                  <c:v>41973</c:v>
                </c:pt>
                <c:pt idx="215">
                  <c:v>42004</c:v>
                </c:pt>
                <c:pt idx="216">
                  <c:v>42035</c:v>
                </c:pt>
                <c:pt idx="217">
                  <c:v>42063</c:v>
                </c:pt>
                <c:pt idx="218">
                  <c:v>42094</c:v>
                </c:pt>
                <c:pt idx="219">
                  <c:v>42124</c:v>
                </c:pt>
                <c:pt idx="220">
                  <c:v>42155</c:v>
                </c:pt>
                <c:pt idx="221">
                  <c:v>42185</c:v>
                </c:pt>
                <c:pt idx="222">
                  <c:v>42216</c:v>
                </c:pt>
                <c:pt idx="223">
                  <c:v>42247</c:v>
                </c:pt>
                <c:pt idx="224">
                  <c:v>42277</c:v>
                </c:pt>
                <c:pt idx="225">
                  <c:v>42308</c:v>
                </c:pt>
                <c:pt idx="226">
                  <c:v>42338</c:v>
                </c:pt>
                <c:pt idx="227">
                  <c:v>42369</c:v>
                </c:pt>
                <c:pt idx="228">
                  <c:v>42400</c:v>
                </c:pt>
                <c:pt idx="229">
                  <c:v>42429</c:v>
                </c:pt>
                <c:pt idx="230">
                  <c:v>42460</c:v>
                </c:pt>
                <c:pt idx="231">
                  <c:v>42490</c:v>
                </c:pt>
                <c:pt idx="232">
                  <c:v>42521</c:v>
                </c:pt>
                <c:pt idx="233">
                  <c:v>42551</c:v>
                </c:pt>
                <c:pt idx="234">
                  <c:v>42582</c:v>
                </c:pt>
                <c:pt idx="235">
                  <c:v>42613</c:v>
                </c:pt>
                <c:pt idx="236">
                  <c:v>42643</c:v>
                </c:pt>
                <c:pt idx="237">
                  <c:v>42674</c:v>
                </c:pt>
                <c:pt idx="238">
                  <c:v>42704</c:v>
                </c:pt>
                <c:pt idx="239">
                  <c:v>42735</c:v>
                </c:pt>
                <c:pt idx="240">
                  <c:v>42766</c:v>
                </c:pt>
                <c:pt idx="241">
                  <c:v>42794</c:v>
                </c:pt>
                <c:pt idx="242">
                  <c:v>42825</c:v>
                </c:pt>
                <c:pt idx="243">
                  <c:v>42855</c:v>
                </c:pt>
                <c:pt idx="244">
                  <c:v>42886</c:v>
                </c:pt>
                <c:pt idx="245">
                  <c:v>42916</c:v>
                </c:pt>
                <c:pt idx="246">
                  <c:v>42947</c:v>
                </c:pt>
                <c:pt idx="247">
                  <c:v>42978</c:v>
                </c:pt>
                <c:pt idx="248">
                  <c:v>43008</c:v>
                </c:pt>
                <c:pt idx="249">
                  <c:v>43039</c:v>
                </c:pt>
                <c:pt idx="250">
                  <c:v>43069</c:v>
                </c:pt>
                <c:pt idx="251">
                  <c:v>43100</c:v>
                </c:pt>
                <c:pt idx="252">
                  <c:v>43131</c:v>
                </c:pt>
                <c:pt idx="253">
                  <c:v>43159</c:v>
                </c:pt>
                <c:pt idx="254">
                  <c:v>43190</c:v>
                </c:pt>
                <c:pt idx="255">
                  <c:v>43220</c:v>
                </c:pt>
                <c:pt idx="256">
                  <c:v>43251</c:v>
                </c:pt>
                <c:pt idx="257">
                  <c:v>43281</c:v>
                </c:pt>
                <c:pt idx="258">
                  <c:v>43312</c:v>
                </c:pt>
                <c:pt idx="259">
                  <c:v>43343</c:v>
                </c:pt>
                <c:pt idx="260">
                  <c:v>43373</c:v>
                </c:pt>
                <c:pt idx="261">
                  <c:v>43404</c:v>
                </c:pt>
                <c:pt idx="262">
                  <c:v>43434</c:v>
                </c:pt>
                <c:pt idx="263">
                  <c:v>43465</c:v>
                </c:pt>
                <c:pt idx="264">
                  <c:v>43496</c:v>
                </c:pt>
                <c:pt idx="265">
                  <c:v>43524</c:v>
                </c:pt>
                <c:pt idx="266">
                  <c:v>43555</c:v>
                </c:pt>
                <c:pt idx="267">
                  <c:v>43585</c:v>
                </c:pt>
                <c:pt idx="268">
                  <c:v>43616</c:v>
                </c:pt>
                <c:pt idx="269">
                  <c:v>43646</c:v>
                </c:pt>
                <c:pt idx="270">
                  <c:v>43677</c:v>
                </c:pt>
                <c:pt idx="271">
                  <c:v>43708</c:v>
                </c:pt>
                <c:pt idx="272">
                  <c:v>43738</c:v>
                </c:pt>
                <c:pt idx="273">
                  <c:v>43769</c:v>
                </c:pt>
                <c:pt idx="274">
                  <c:v>43799</c:v>
                </c:pt>
                <c:pt idx="275">
                  <c:v>43830</c:v>
                </c:pt>
                <c:pt idx="276">
                  <c:v>43861</c:v>
                </c:pt>
                <c:pt idx="277">
                  <c:v>43890</c:v>
                </c:pt>
                <c:pt idx="278">
                  <c:v>43921</c:v>
                </c:pt>
                <c:pt idx="279">
                  <c:v>43951</c:v>
                </c:pt>
                <c:pt idx="280">
                  <c:v>43982</c:v>
                </c:pt>
                <c:pt idx="281">
                  <c:v>44012</c:v>
                </c:pt>
                <c:pt idx="282">
                  <c:v>44043</c:v>
                </c:pt>
                <c:pt idx="283">
                  <c:v>44074</c:v>
                </c:pt>
                <c:pt idx="284">
                  <c:v>44104</c:v>
                </c:pt>
                <c:pt idx="285">
                  <c:v>44135</c:v>
                </c:pt>
                <c:pt idx="286">
                  <c:v>44165</c:v>
                </c:pt>
                <c:pt idx="287">
                  <c:v>44196</c:v>
                </c:pt>
                <c:pt idx="288">
                  <c:v>44227</c:v>
                </c:pt>
                <c:pt idx="289">
                  <c:v>44255</c:v>
                </c:pt>
                <c:pt idx="290">
                  <c:v>44286</c:v>
                </c:pt>
                <c:pt idx="291">
                  <c:v>44316</c:v>
                </c:pt>
                <c:pt idx="292">
                  <c:v>44347</c:v>
                </c:pt>
                <c:pt idx="293">
                  <c:v>44377</c:v>
                </c:pt>
                <c:pt idx="294">
                  <c:v>44408</c:v>
                </c:pt>
                <c:pt idx="295">
                  <c:v>44439</c:v>
                </c:pt>
                <c:pt idx="296">
                  <c:v>44469</c:v>
                </c:pt>
                <c:pt idx="297">
                  <c:v>44500</c:v>
                </c:pt>
                <c:pt idx="298">
                  <c:v>44530</c:v>
                </c:pt>
                <c:pt idx="299">
                  <c:v>44561</c:v>
                </c:pt>
                <c:pt idx="300">
                  <c:v>44592</c:v>
                </c:pt>
                <c:pt idx="301">
                  <c:v>44620</c:v>
                </c:pt>
                <c:pt idx="302">
                  <c:v>44651</c:v>
                </c:pt>
                <c:pt idx="303">
                  <c:v>44681</c:v>
                </c:pt>
                <c:pt idx="304">
                  <c:v>44712</c:v>
                </c:pt>
                <c:pt idx="305">
                  <c:v>44742</c:v>
                </c:pt>
                <c:pt idx="306">
                  <c:v>44773</c:v>
                </c:pt>
                <c:pt idx="307">
                  <c:v>44804</c:v>
                </c:pt>
                <c:pt idx="308">
                  <c:v>44834</c:v>
                </c:pt>
                <c:pt idx="309">
                  <c:v>44865</c:v>
                </c:pt>
                <c:pt idx="310">
                  <c:v>44895</c:v>
                </c:pt>
                <c:pt idx="311">
                  <c:v>44926</c:v>
                </c:pt>
                <c:pt idx="312">
                  <c:v>44957</c:v>
                </c:pt>
                <c:pt idx="313">
                  <c:v>44985</c:v>
                </c:pt>
                <c:pt idx="314">
                  <c:v>45016</c:v>
                </c:pt>
                <c:pt idx="315">
                  <c:v>45046</c:v>
                </c:pt>
                <c:pt idx="316">
                  <c:v>45077</c:v>
                </c:pt>
                <c:pt idx="317">
                  <c:v>45107</c:v>
                </c:pt>
                <c:pt idx="318">
                  <c:v>45138</c:v>
                </c:pt>
                <c:pt idx="319">
                  <c:v>45169</c:v>
                </c:pt>
                <c:pt idx="320">
                  <c:v>45199</c:v>
                </c:pt>
                <c:pt idx="321">
                  <c:v>45230</c:v>
                </c:pt>
                <c:pt idx="322">
                  <c:v>45260</c:v>
                </c:pt>
                <c:pt idx="323">
                  <c:v>45291</c:v>
                </c:pt>
                <c:pt idx="324">
                  <c:v>45322</c:v>
                </c:pt>
                <c:pt idx="325">
                  <c:v>45351</c:v>
                </c:pt>
                <c:pt idx="326">
                  <c:v>45382</c:v>
                </c:pt>
                <c:pt idx="327">
                  <c:v>45412</c:v>
                </c:pt>
                <c:pt idx="328">
                  <c:v>45443</c:v>
                </c:pt>
                <c:pt idx="329">
                  <c:v>45473</c:v>
                </c:pt>
                <c:pt idx="330">
                  <c:v>45504</c:v>
                </c:pt>
              </c:numCache>
            </c:numRef>
          </c:cat>
          <c:val>
            <c:numRef>
              <c:f>prc_hicp_manr!$B$2:$B$332</c:f>
              <c:numCache>
                <c:formatCode>General</c:formatCode>
                <c:ptCount val="331"/>
                <c:pt idx="0">
                  <c:v>2</c:v>
                </c:pt>
                <c:pt idx="1">
                  <c:v>1.8</c:v>
                </c:pt>
                <c:pt idx="2">
                  <c:v>1.6</c:v>
                </c:pt>
                <c:pt idx="3">
                  <c:v>1.3</c:v>
                </c:pt>
                <c:pt idx="4">
                  <c:v>1.4</c:v>
                </c:pt>
                <c:pt idx="5">
                  <c:v>1.4</c:v>
                </c:pt>
                <c:pt idx="6">
                  <c:v>1.5</c:v>
                </c:pt>
                <c:pt idx="7">
                  <c:v>1.7</c:v>
                </c:pt>
                <c:pt idx="8">
                  <c:v>1.6</c:v>
                </c:pt>
                <c:pt idx="9">
                  <c:v>1.5</c:v>
                </c:pt>
                <c:pt idx="10">
                  <c:v>1.6</c:v>
                </c:pt>
                <c:pt idx="11">
                  <c:v>1.5</c:v>
                </c:pt>
                <c:pt idx="12">
                  <c:v>1.1000000000000001</c:v>
                </c:pt>
                <c:pt idx="13">
                  <c:v>1.1000000000000001</c:v>
                </c:pt>
                <c:pt idx="14">
                  <c:v>1.1000000000000001</c:v>
                </c:pt>
                <c:pt idx="15">
                  <c:v>1.4</c:v>
                </c:pt>
                <c:pt idx="16">
                  <c:v>1.3</c:v>
                </c:pt>
                <c:pt idx="17">
                  <c:v>1.3</c:v>
                </c:pt>
                <c:pt idx="18">
                  <c:v>1.3</c:v>
                </c:pt>
                <c:pt idx="19">
                  <c:v>1.1000000000000001</c:v>
                </c:pt>
                <c:pt idx="20">
                  <c:v>1</c:v>
                </c:pt>
                <c:pt idx="21">
                  <c:v>0.9</c:v>
                </c:pt>
                <c:pt idx="22">
                  <c:v>0.8</c:v>
                </c:pt>
                <c:pt idx="23">
                  <c:v>0.8</c:v>
                </c:pt>
                <c:pt idx="24">
                  <c:v>0.8</c:v>
                </c:pt>
                <c:pt idx="25">
                  <c:v>0.7</c:v>
                </c:pt>
                <c:pt idx="26">
                  <c:v>0.9</c:v>
                </c:pt>
                <c:pt idx="27">
                  <c:v>1.1000000000000001</c:v>
                </c:pt>
                <c:pt idx="28">
                  <c:v>0.9</c:v>
                </c:pt>
                <c:pt idx="29">
                  <c:v>0.9</c:v>
                </c:pt>
                <c:pt idx="30">
                  <c:v>1</c:v>
                </c:pt>
                <c:pt idx="31">
                  <c:v>1.1000000000000001</c:v>
                </c:pt>
                <c:pt idx="32">
                  <c:v>1.2</c:v>
                </c:pt>
                <c:pt idx="33">
                  <c:v>1.3</c:v>
                </c:pt>
                <c:pt idx="34">
                  <c:v>1.5</c:v>
                </c:pt>
                <c:pt idx="35">
                  <c:v>1.7</c:v>
                </c:pt>
                <c:pt idx="36">
                  <c:v>1.9</c:v>
                </c:pt>
                <c:pt idx="37">
                  <c:v>1.9</c:v>
                </c:pt>
                <c:pt idx="38">
                  <c:v>2</c:v>
                </c:pt>
                <c:pt idx="39">
                  <c:v>1.7</c:v>
                </c:pt>
                <c:pt idx="40">
                  <c:v>1.8</c:v>
                </c:pt>
                <c:pt idx="41">
                  <c:v>2.1</c:v>
                </c:pt>
                <c:pt idx="42">
                  <c:v>2.1</c:v>
                </c:pt>
                <c:pt idx="43">
                  <c:v>2</c:v>
                </c:pt>
                <c:pt idx="44">
                  <c:v>2.4</c:v>
                </c:pt>
                <c:pt idx="45">
                  <c:v>2.4</c:v>
                </c:pt>
                <c:pt idx="46">
                  <c:v>2.5</c:v>
                </c:pt>
                <c:pt idx="47">
                  <c:v>2.5</c:v>
                </c:pt>
                <c:pt idx="48">
                  <c:v>2</c:v>
                </c:pt>
                <c:pt idx="49">
                  <c:v>2</c:v>
                </c:pt>
                <c:pt idx="50">
                  <c:v>2.2000000000000002</c:v>
                </c:pt>
                <c:pt idx="51">
                  <c:v>2.7</c:v>
                </c:pt>
                <c:pt idx="52">
                  <c:v>3.1</c:v>
                </c:pt>
                <c:pt idx="53">
                  <c:v>2.9</c:v>
                </c:pt>
                <c:pt idx="54">
                  <c:v>2.5</c:v>
                </c:pt>
                <c:pt idx="55">
                  <c:v>2.2999999999999998</c:v>
                </c:pt>
                <c:pt idx="56">
                  <c:v>2.2000000000000002</c:v>
                </c:pt>
                <c:pt idx="57">
                  <c:v>2.2000000000000002</c:v>
                </c:pt>
                <c:pt idx="58">
                  <c:v>2</c:v>
                </c:pt>
                <c:pt idx="59">
                  <c:v>2.1</c:v>
                </c:pt>
                <c:pt idx="60">
                  <c:v>2.6</c:v>
                </c:pt>
                <c:pt idx="61">
                  <c:v>2.5</c:v>
                </c:pt>
                <c:pt idx="62">
                  <c:v>2.5</c:v>
                </c:pt>
                <c:pt idx="63">
                  <c:v>2.4</c:v>
                </c:pt>
                <c:pt idx="64">
                  <c:v>2.1</c:v>
                </c:pt>
                <c:pt idx="65">
                  <c:v>1.9</c:v>
                </c:pt>
                <c:pt idx="66">
                  <c:v>2</c:v>
                </c:pt>
                <c:pt idx="67">
                  <c:v>2.1</c:v>
                </c:pt>
                <c:pt idx="68">
                  <c:v>2.1</c:v>
                </c:pt>
                <c:pt idx="69">
                  <c:v>2.2999999999999998</c:v>
                </c:pt>
                <c:pt idx="70">
                  <c:v>2.2999999999999998</c:v>
                </c:pt>
                <c:pt idx="71">
                  <c:v>2.2999999999999998</c:v>
                </c:pt>
                <c:pt idx="72">
                  <c:v>2.1</c:v>
                </c:pt>
                <c:pt idx="73">
                  <c:v>2.4</c:v>
                </c:pt>
                <c:pt idx="74">
                  <c:v>2.4</c:v>
                </c:pt>
                <c:pt idx="75">
                  <c:v>2.1</c:v>
                </c:pt>
                <c:pt idx="76">
                  <c:v>1.8</c:v>
                </c:pt>
                <c:pt idx="77">
                  <c:v>2</c:v>
                </c:pt>
                <c:pt idx="78">
                  <c:v>1.9</c:v>
                </c:pt>
                <c:pt idx="79">
                  <c:v>2</c:v>
                </c:pt>
                <c:pt idx="80">
                  <c:v>2.1</c:v>
                </c:pt>
                <c:pt idx="81">
                  <c:v>2</c:v>
                </c:pt>
                <c:pt idx="82">
                  <c:v>2.2000000000000002</c:v>
                </c:pt>
                <c:pt idx="83">
                  <c:v>2</c:v>
                </c:pt>
                <c:pt idx="84">
                  <c:v>1.8</c:v>
                </c:pt>
                <c:pt idx="85">
                  <c:v>1.6</c:v>
                </c:pt>
                <c:pt idx="86">
                  <c:v>1.7</c:v>
                </c:pt>
                <c:pt idx="87">
                  <c:v>2.1</c:v>
                </c:pt>
                <c:pt idx="88">
                  <c:v>2.5</c:v>
                </c:pt>
                <c:pt idx="89">
                  <c:v>2.4</c:v>
                </c:pt>
                <c:pt idx="90">
                  <c:v>2.2999999999999998</c:v>
                </c:pt>
                <c:pt idx="91">
                  <c:v>2.4</c:v>
                </c:pt>
                <c:pt idx="92">
                  <c:v>2.1</c:v>
                </c:pt>
                <c:pt idx="93">
                  <c:v>2.4</c:v>
                </c:pt>
                <c:pt idx="94">
                  <c:v>2.2000000000000002</c:v>
                </c:pt>
                <c:pt idx="95">
                  <c:v>2.2999999999999998</c:v>
                </c:pt>
                <c:pt idx="96">
                  <c:v>1.9</c:v>
                </c:pt>
                <c:pt idx="97">
                  <c:v>2.1</c:v>
                </c:pt>
                <c:pt idx="98">
                  <c:v>2.2000000000000002</c:v>
                </c:pt>
                <c:pt idx="99">
                  <c:v>2.1</c:v>
                </c:pt>
                <c:pt idx="100">
                  <c:v>2</c:v>
                </c:pt>
                <c:pt idx="101">
                  <c:v>2</c:v>
                </c:pt>
                <c:pt idx="102">
                  <c:v>2.1</c:v>
                </c:pt>
                <c:pt idx="103">
                  <c:v>2.2000000000000002</c:v>
                </c:pt>
                <c:pt idx="104">
                  <c:v>2.6</c:v>
                </c:pt>
                <c:pt idx="105">
                  <c:v>2.5</c:v>
                </c:pt>
                <c:pt idx="106">
                  <c:v>2.2999999999999998</c:v>
                </c:pt>
                <c:pt idx="107">
                  <c:v>2.2999999999999998</c:v>
                </c:pt>
                <c:pt idx="108">
                  <c:v>2.4</c:v>
                </c:pt>
                <c:pt idx="109">
                  <c:v>2.4</c:v>
                </c:pt>
                <c:pt idx="110">
                  <c:v>2.2000000000000002</c:v>
                </c:pt>
                <c:pt idx="111">
                  <c:v>2.4</c:v>
                </c:pt>
                <c:pt idx="112">
                  <c:v>2.5</c:v>
                </c:pt>
                <c:pt idx="113">
                  <c:v>2.5</c:v>
                </c:pt>
                <c:pt idx="114">
                  <c:v>2.4</c:v>
                </c:pt>
                <c:pt idx="115">
                  <c:v>2.2999999999999998</c:v>
                </c:pt>
                <c:pt idx="116">
                  <c:v>1.8</c:v>
                </c:pt>
                <c:pt idx="117">
                  <c:v>1.6</c:v>
                </c:pt>
                <c:pt idx="118">
                  <c:v>1.8</c:v>
                </c:pt>
                <c:pt idx="119">
                  <c:v>1.9</c:v>
                </c:pt>
                <c:pt idx="120">
                  <c:v>1.8</c:v>
                </c:pt>
                <c:pt idx="121">
                  <c:v>1.8</c:v>
                </c:pt>
                <c:pt idx="122">
                  <c:v>1.9</c:v>
                </c:pt>
                <c:pt idx="123">
                  <c:v>1.9</c:v>
                </c:pt>
                <c:pt idx="124">
                  <c:v>1.9</c:v>
                </c:pt>
                <c:pt idx="125">
                  <c:v>1.9</c:v>
                </c:pt>
                <c:pt idx="126">
                  <c:v>1.8</c:v>
                </c:pt>
                <c:pt idx="127">
                  <c:v>1.7</c:v>
                </c:pt>
                <c:pt idx="128">
                  <c:v>2.1</c:v>
                </c:pt>
                <c:pt idx="129">
                  <c:v>2.5</c:v>
                </c:pt>
                <c:pt idx="130">
                  <c:v>3.1</c:v>
                </c:pt>
                <c:pt idx="131">
                  <c:v>3.1</c:v>
                </c:pt>
                <c:pt idx="132">
                  <c:v>3.2</c:v>
                </c:pt>
                <c:pt idx="133">
                  <c:v>3.3</c:v>
                </c:pt>
                <c:pt idx="134">
                  <c:v>3.6</c:v>
                </c:pt>
                <c:pt idx="135">
                  <c:v>3.3</c:v>
                </c:pt>
                <c:pt idx="136">
                  <c:v>3.7</c:v>
                </c:pt>
                <c:pt idx="137">
                  <c:v>3.9</c:v>
                </c:pt>
                <c:pt idx="138">
                  <c:v>4.0999999999999996</c:v>
                </c:pt>
                <c:pt idx="139">
                  <c:v>3.8</c:v>
                </c:pt>
                <c:pt idx="140">
                  <c:v>3.6</c:v>
                </c:pt>
                <c:pt idx="141">
                  <c:v>3.2</c:v>
                </c:pt>
                <c:pt idx="142">
                  <c:v>2.1</c:v>
                </c:pt>
                <c:pt idx="143">
                  <c:v>1.6</c:v>
                </c:pt>
                <c:pt idx="144">
                  <c:v>1.1000000000000001</c:v>
                </c:pt>
                <c:pt idx="145">
                  <c:v>1.2</c:v>
                </c:pt>
                <c:pt idx="146">
                  <c:v>0.6</c:v>
                </c:pt>
                <c:pt idx="147">
                  <c:v>0.6</c:v>
                </c:pt>
                <c:pt idx="148">
                  <c:v>0</c:v>
                </c:pt>
                <c:pt idx="149">
                  <c:v>-0.1</c:v>
                </c:pt>
                <c:pt idx="150">
                  <c:v>-0.6</c:v>
                </c:pt>
                <c:pt idx="151">
                  <c:v>-0.2</c:v>
                </c:pt>
                <c:pt idx="152">
                  <c:v>-0.3</c:v>
                </c:pt>
                <c:pt idx="153">
                  <c:v>-0.1</c:v>
                </c:pt>
                <c:pt idx="154">
                  <c:v>0.5</c:v>
                </c:pt>
                <c:pt idx="155">
                  <c:v>0.9</c:v>
                </c:pt>
                <c:pt idx="156">
                  <c:v>0.9</c:v>
                </c:pt>
                <c:pt idx="157">
                  <c:v>0.8</c:v>
                </c:pt>
                <c:pt idx="158">
                  <c:v>1.6</c:v>
                </c:pt>
                <c:pt idx="159">
                  <c:v>1.6</c:v>
                </c:pt>
                <c:pt idx="160">
                  <c:v>1.7</c:v>
                </c:pt>
                <c:pt idx="161">
                  <c:v>1.5</c:v>
                </c:pt>
                <c:pt idx="162">
                  <c:v>1.7</c:v>
                </c:pt>
                <c:pt idx="163">
                  <c:v>1.6</c:v>
                </c:pt>
                <c:pt idx="164">
                  <c:v>1.9</c:v>
                </c:pt>
                <c:pt idx="165">
                  <c:v>1.9</c:v>
                </c:pt>
                <c:pt idx="166">
                  <c:v>1.9</c:v>
                </c:pt>
                <c:pt idx="167">
                  <c:v>2.2000000000000002</c:v>
                </c:pt>
                <c:pt idx="168">
                  <c:v>2.2999999999999998</c:v>
                </c:pt>
                <c:pt idx="169">
                  <c:v>2.4</c:v>
                </c:pt>
                <c:pt idx="170">
                  <c:v>2.7</c:v>
                </c:pt>
                <c:pt idx="171">
                  <c:v>2.8</c:v>
                </c:pt>
                <c:pt idx="172">
                  <c:v>2.7</c:v>
                </c:pt>
                <c:pt idx="173">
                  <c:v>2.7</c:v>
                </c:pt>
                <c:pt idx="174">
                  <c:v>2.6</c:v>
                </c:pt>
                <c:pt idx="175">
                  <c:v>2.5</c:v>
                </c:pt>
                <c:pt idx="176">
                  <c:v>3</c:v>
                </c:pt>
                <c:pt idx="177">
                  <c:v>3</c:v>
                </c:pt>
                <c:pt idx="178">
                  <c:v>3</c:v>
                </c:pt>
                <c:pt idx="179">
                  <c:v>2.8</c:v>
                </c:pt>
                <c:pt idx="180">
                  <c:v>2.7</c:v>
                </c:pt>
                <c:pt idx="181">
                  <c:v>2.7</c:v>
                </c:pt>
                <c:pt idx="182">
                  <c:v>2.7</c:v>
                </c:pt>
                <c:pt idx="183">
                  <c:v>2.6</c:v>
                </c:pt>
                <c:pt idx="184">
                  <c:v>2.4</c:v>
                </c:pt>
                <c:pt idx="185">
                  <c:v>2.4</c:v>
                </c:pt>
                <c:pt idx="186">
                  <c:v>2.4</c:v>
                </c:pt>
                <c:pt idx="187">
                  <c:v>2.6</c:v>
                </c:pt>
                <c:pt idx="188">
                  <c:v>2.6</c:v>
                </c:pt>
                <c:pt idx="189">
                  <c:v>2.5</c:v>
                </c:pt>
                <c:pt idx="190">
                  <c:v>2.2000000000000002</c:v>
                </c:pt>
                <c:pt idx="191">
                  <c:v>2.2000000000000002</c:v>
                </c:pt>
                <c:pt idx="192">
                  <c:v>2</c:v>
                </c:pt>
                <c:pt idx="193">
                  <c:v>1.9</c:v>
                </c:pt>
                <c:pt idx="194">
                  <c:v>1.7</c:v>
                </c:pt>
                <c:pt idx="195">
                  <c:v>1.2</c:v>
                </c:pt>
                <c:pt idx="196">
                  <c:v>1.4</c:v>
                </c:pt>
                <c:pt idx="197">
                  <c:v>1.6</c:v>
                </c:pt>
                <c:pt idx="198">
                  <c:v>1.6</c:v>
                </c:pt>
                <c:pt idx="199">
                  <c:v>1.3</c:v>
                </c:pt>
                <c:pt idx="200">
                  <c:v>1.1000000000000001</c:v>
                </c:pt>
                <c:pt idx="201">
                  <c:v>0.7</c:v>
                </c:pt>
                <c:pt idx="202">
                  <c:v>0.9</c:v>
                </c:pt>
                <c:pt idx="203">
                  <c:v>0.8</c:v>
                </c:pt>
                <c:pt idx="204">
                  <c:v>0.8</c:v>
                </c:pt>
                <c:pt idx="205">
                  <c:v>0.7</c:v>
                </c:pt>
                <c:pt idx="206">
                  <c:v>0.5</c:v>
                </c:pt>
                <c:pt idx="207">
                  <c:v>0.7</c:v>
                </c:pt>
                <c:pt idx="208">
                  <c:v>0.5</c:v>
                </c:pt>
                <c:pt idx="209">
                  <c:v>0.5</c:v>
                </c:pt>
                <c:pt idx="210">
                  <c:v>0.4</c:v>
                </c:pt>
                <c:pt idx="211">
                  <c:v>0.4</c:v>
                </c:pt>
                <c:pt idx="212">
                  <c:v>0.3</c:v>
                </c:pt>
                <c:pt idx="213">
                  <c:v>0.4</c:v>
                </c:pt>
                <c:pt idx="214">
                  <c:v>0.3</c:v>
                </c:pt>
                <c:pt idx="215">
                  <c:v>-0.2</c:v>
                </c:pt>
                <c:pt idx="216">
                  <c:v>-0.6</c:v>
                </c:pt>
                <c:pt idx="217">
                  <c:v>-0.3</c:v>
                </c:pt>
                <c:pt idx="218">
                  <c:v>-0.1</c:v>
                </c:pt>
                <c:pt idx="219">
                  <c:v>0.2</c:v>
                </c:pt>
                <c:pt idx="220">
                  <c:v>0.6</c:v>
                </c:pt>
                <c:pt idx="221">
                  <c:v>0.5</c:v>
                </c:pt>
                <c:pt idx="222">
                  <c:v>0.5</c:v>
                </c:pt>
                <c:pt idx="223">
                  <c:v>0.4</c:v>
                </c:pt>
                <c:pt idx="224">
                  <c:v>0.2</c:v>
                </c:pt>
                <c:pt idx="225">
                  <c:v>0.4</c:v>
                </c:pt>
                <c:pt idx="226">
                  <c:v>0.1</c:v>
                </c:pt>
                <c:pt idx="227">
                  <c:v>0.3</c:v>
                </c:pt>
                <c:pt idx="228">
                  <c:v>0.3</c:v>
                </c:pt>
                <c:pt idx="229">
                  <c:v>-0.1</c:v>
                </c:pt>
                <c:pt idx="230">
                  <c:v>0</c:v>
                </c:pt>
                <c:pt idx="231">
                  <c:v>-0.3</c:v>
                </c:pt>
                <c:pt idx="232">
                  <c:v>-0.1</c:v>
                </c:pt>
                <c:pt idx="233">
                  <c:v>0</c:v>
                </c:pt>
                <c:pt idx="234">
                  <c:v>0.2</c:v>
                </c:pt>
                <c:pt idx="235">
                  <c:v>0.2</c:v>
                </c:pt>
                <c:pt idx="236">
                  <c:v>0.4</c:v>
                </c:pt>
                <c:pt idx="237">
                  <c:v>0.5</c:v>
                </c:pt>
                <c:pt idx="238">
                  <c:v>0.6</c:v>
                </c:pt>
                <c:pt idx="239">
                  <c:v>1.1000000000000001</c:v>
                </c:pt>
                <c:pt idx="240">
                  <c:v>1.7</c:v>
                </c:pt>
                <c:pt idx="241">
                  <c:v>2</c:v>
                </c:pt>
                <c:pt idx="242">
                  <c:v>1.5</c:v>
                </c:pt>
                <c:pt idx="243">
                  <c:v>1.9</c:v>
                </c:pt>
                <c:pt idx="244">
                  <c:v>1.4</c:v>
                </c:pt>
                <c:pt idx="245">
                  <c:v>1.3</c:v>
                </c:pt>
                <c:pt idx="246">
                  <c:v>1.3</c:v>
                </c:pt>
                <c:pt idx="247">
                  <c:v>1.5</c:v>
                </c:pt>
                <c:pt idx="248">
                  <c:v>1.6</c:v>
                </c:pt>
                <c:pt idx="249">
                  <c:v>1.4</c:v>
                </c:pt>
                <c:pt idx="250">
                  <c:v>1.5</c:v>
                </c:pt>
                <c:pt idx="251">
                  <c:v>1.3</c:v>
                </c:pt>
                <c:pt idx="252">
                  <c:v>1.3</c:v>
                </c:pt>
                <c:pt idx="253">
                  <c:v>1.1000000000000001</c:v>
                </c:pt>
                <c:pt idx="254">
                  <c:v>1.4</c:v>
                </c:pt>
                <c:pt idx="255">
                  <c:v>1.2</c:v>
                </c:pt>
                <c:pt idx="256">
                  <c:v>2</c:v>
                </c:pt>
                <c:pt idx="257">
                  <c:v>2</c:v>
                </c:pt>
                <c:pt idx="258">
                  <c:v>2.2000000000000002</c:v>
                </c:pt>
                <c:pt idx="259">
                  <c:v>2.1</c:v>
                </c:pt>
                <c:pt idx="260">
                  <c:v>2.1</c:v>
                </c:pt>
                <c:pt idx="261">
                  <c:v>2.2999999999999998</c:v>
                </c:pt>
                <c:pt idx="262">
                  <c:v>1.9</c:v>
                </c:pt>
                <c:pt idx="263">
                  <c:v>1.5</c:v>
                </c:pt>
                <c:pt idx="264">
                  <c:v>1.4</c:v>
                </c:pt>
                <c:pt idx="265">
                  <c:v>1.5</c:v>
                </c:pt>
                <c:pt idx="266">
                  <c:v>1.4</c:v>
                </c:pt>
                <c:pt idx="267">
                  <c:v>1.7</c:v>
                </c:pt>
                <c:pt idx="268">
                  <c:v>1.2</c:v>
                </c:pt>
                <c:pt idx="269">
                  <c:v>1.3</c:v>
                </c:pt>
                <c:pt idx="270">
                  <c:v>1</c:v>
                </c:pt>
                <c:pt idx="271">
                  <c:v>1</c:v>
                </c:pt>
                <c:pt idx="272">
                  <c:v>0.8</c:v>
                </c:pt>
                <c:pt idx="273">
                  <c:v>0.7</c:v>
                </c:pt>
                <c:pt idx="274">
                  <c:v>1</c:v>
                </c:pt>
                <c:pt idx="275">
                  <c:v>1.3</c:v>
                </c:pt>
                <c:pt idx="276">
                  <c:v>1.4</c:v>
                </c:pt>
                <c:pt idx="277">
                  <c:v>1.2</c:v>
                </c:pt>
                <c:pt idx="278">
                  <c:v>0.7</c:v>
                </c:pt>
                <c:pt idx="279">
                  <c:v>0.3</c:v>
                </c:pt>
                <c:pt idx="280">
                  <c:v>0.1</c:v>
                </c:pt>
                <c:pt idx="281">
                  <c:v>0.3</c:v>
                </c:pt>
                <c:pt idx="282">
                  <c:v>0.4</c:v>
                </c:pt>
                <c:pt idx="283">
                  <c:v>-0.2</c:v>
                </c:pt>
                <c:pt idx="284">
                  <c:v>-0.3</c:v>
                </c:pt>
                <c:pt idx="285">
                  <c:v>-0.3</c:v>
                </c:pt>
                <c:pt idx="286">
                  <c:v>-0.3</c:v>
                </c:pt>
                <c:pt idx="287">
                  <c:v>-0.3</c:v>
                </c:pt>
                <c:pt idx="288">
                  <c:v>0.9</c:v>
                </c:pt>
                <c:pt idx="289">
                  <c:v>0.9</c:v>
                </c:pt>
                <c:pt idx="290">
                  <c:v>1.3</c:v>
                </c:pt>
                <c:pt idx="291">
                  <c:v>1.6</c:v>
                </c:pt>
                <c:pt idx="292">
                  <c:v>2</c:v>
                </c:pt>
                <c:pt idx="293">
                  <c:v>1.9</c:v>
                </c:pt>
                <c:pt idx="294">
                  <c:v>2.2000000000000002</c:v>
                </c:pt>
                <c:pt idx="295">
                  <c:v>3</c:v>
                </c:pt>
                <c:pt idx="296">
                  <c:v>3.4</c:v>
                </c:pt>
                <c:pt idx="297">
                  <c:v>4.0999999999999996</c:v>
                </c:pt>
                <c:pt idx="298">
                  <c:v>4.9000000000000004</c:v>
                </c:pt>
                <c:pt idx="299">
                  <c:v>5</c:v>
                </c:pt>
                <c:pt idx="300">
                  <c:v>5.0999999999999996</c:v>
                </c:pt>
                <c:pt idx="301">
                  <c:v>5.9</c:v>
                </c:pt>
                <c:pt idx="302">
                  <c:v>7.4</c:v>
                </c:pt>
                <c:pt idx="303">
                  <c:v>7.4</c:v>
                </c:pt>
                <c:pt idx="304">
                  <c:v>8.1</c:v>
                </c:pt>
                <c:pt idx="305">
                  <c:v>8.6</c:v>
                </c:pt>
                <c:pt idx="306">
                  <c:v>8.9</c:v>
                </c:pt>
                <c:pt idx="307">
                  <c:v>9.1</c:v>
                </c:pt>
                <c:pt idx="308">
                  <c:v>9.9</c:v>
                </c:pt>
                <c:pt idx="309">
                  <c:v>10.6</c:v>
                </c:pt>
                <c:pt idx="310">
                  <c:v>10.1</c:v>
                </c:pt>
                <c:pt idx="311">
                  <c:v>9.1999999999999993</c:v>
                </c:pt>
                <c:pt idx="312">
                  <c:v>8.6</c:v>
                </c:pt>
                <c:pt idx="313">
                  <c:v>8.5</c:v>
                </c:pt>
                <c:pt idx="314">
                  <c:v>6.9</c:v>
                </c:pt>
                <c:pt idx="315">
                  <c:v>7</c:v>
                </c:pt>
                <c:pt idx="316">
                  <c:v>6.1</c:v>
                </c:pt>
                <c:pt idx="317">
                  <c:v>5.5</c:v>
                </c:pt>
                <c:pt idx="318">
                  <c:v>5.3</c:v>
                </c:pt>
                <c:pt idx="319">
                  <c:v>5.2</c:v>
                </c:pt>
                <c:pt idx="320">
                  <c:v>4.3</c:v>
                </c:pt>
                <c:pt idx="321">
                  <c:v>2.9</c:v>
                </c:pt>
                <c:pt idx="322">
                  <c:v>2.4</c:v>
                </c:pt>
                <c:pt idx="323">
                  <c:v>2.9</c:v>
                </c:pt>
                <c:pt idx="324">
                  <c:v>2.8</c:v>
                </c:pt>
                <c:pt idx="325">
                  <c:v>2.6</c:v>
                </c:pt>
                <c:pt idx="326">
                  <c:v>2.4</c:v>
                </c:pt>
                <c:pt idx="327">
                  <c:v>2.4</c:v>
                </c:pt>
                <c:pt idx="328">
                  <c:v>2.6</c:v>
                </c:pt>
                <c:pt idx="329">
                  <c:v>2.5</c:v>
                </c:pt>
                <c:pt idx="330">
                  <c:v>2.6</c:v>
                </c:pt>
              </c:numCache>
            </c:numRef>
          </c:val>
          <c:smooth val="0"/>
          <c:extLst>
            <c:ext xmlns:c16="http://schemas.microsoft.com/office/drawing/2014/chart" uri="{C3380CC4-5D6E-409C-BE32-E72D297353CC}">
              <c16:uniqueId val="{00000000-1EE4-4C82-9DF5-7D32BF58034A}"/>
            </c:ext>
          </c:extLst>
        </c:ser>
        <c:ser>
          <c:idx val="1"/>
          <c:order val="1"/>
          <c:tx>
            <c:v>Igaunija</c:v>
          </c:tx>
          <c:spPr>
            <a:ln w="28575" cap="rnd">
              <a:solidFill>
                <a:srgbClr val="0077DA"/>
              </a:solidFill>
              <a:round/>
            </a:ln>
            <a:effectLst/>
          </c:spPr>
          <c:marker>
            <c:symbol val="none"/>
          </c:marker>
          <c:cat>
            <c:numRef>
              <c:f>prc_hicp_manr!$A$2:$A$332</c:f>
              <c:numCache>
                <c:formatCode>m/d/yyyy</c:formatCode>
                <c:ptCount val="331"/>
                <c:pt idx="0">
                  <c:v>35461</c:v>
                </c:pt>
                <c:pt idx="1">
                  <c:v>35489</c:v>
                </c:pt>
                <c:pt idx="2">
                  <c:v>35520</c:v>
                </c:pt>
                <c:pt idx="3">
                  <c:v>35550</c:v>
                </c:pt>
                <c:pt idx="4">
                  <c:v>35581</c:v>
                </c:pt>
                <c:pt idx="5">
                  <c:v>35611</c:v>
                </c:pt>
                <c:pt idx="6">
                  <c:v>35642</c:v>
                </c:pt>
                <c:pt idx="7">
                  <c:v>35673</c:v>
                </c:pt>
                <c:pt idx="8">
                  <c:v>35703</c:v>
                </c:pt>
                <c:pt idx="9">
                  <c:v>35734</c:v>
                </c:pt>
                <c:pt idx="10">
                  <c:v>35764</c:v>
                </c:pt>
                <c:pt idx="11">
                  <c:v>35795</c:v>
                </c:pt>
                <c:pt idx="12">
                  <c:v>35826</c:v>
                </c:pt>
                <c:pt idx="13">
                  <c:v>35854</c:v>
                </c:pt>
                <c:pt idx="14">
                  <c:v>35885</c:v>
                </c:pt>
                <c:pt idx="15">
                  <c:v>35915</c:v>
                </c:pt>
                <c:pt idx="16">
                  <c:v>35946</c:v>
                </c:pt>
                <c:pt idx="17">
                  <c:v>35976</c:v>
                </c:pt>
                <c:pt idx="18">
                  <c:v>36007</c:v>
                </c:pt>
                <c:pt idx="19">
                  <c:v>36038</c:v>
                </c:pt>
                <c:pt idx="20">
                  <c:v>36068</c:v>
                </c:pt>
                <c:pt idx="21">
                  <c:v>36099</c:v>
                </c:pt>
                <c:pt idx="22">
                  <c:v>36129</c:v>
                </c:pt>
                <c:pt idx="23">
                  <c:v>36160</c:v>
                </c:pt>
                <c:pt idx="24">
                  <c:v>36191</c:v>
                </c:pt>
                <c:pt idx="25">
                  <c:v>36219</c:v>
                </c:pt>
                <c:pt idx="26">
                  <c:v>36250</c:v>
                </c:pt>
                <c:pt idx="27">
                  <c:v>36280</c:v>
                </c:pt>
                <c:pt idx="28">
                  <c:v>36311</c:v>
                </c:pt>
                <c:pt idx="29">
                  <c:v>36341</c:v>
                </c:pt>
                <c:pt idx="30">
                  <c:v>36372</c:v>
                </c:pt>
                <c:pt idx="31">
                  <c:v>36403</c:v>
                </c:pt>
                <c:pt idx="32">
                  <c:v>36433</c:v>
                </c:pt>
                <c:pt idx="33">
                  <c:v>36464</c:v>
                </c:pt>
                <c:pt idx="34">
                  <c:v>36494</c:v>
                </c:pt>
                <c:pt idx="35">
                  <c:v>36525</c:v>
                </c:pt>
                <c:pt idx="36">
                  <c:v>36556</c:v>
                </c:pt>
                <c:pt idx="37">
                  <c:v>36585</c:v>
                </c:pt>
                <c:pt idx="38">
                  <c:v>36616</c:v>
                </c:pt>
                <c:pt idx="39">
                  <c:v>36646</c:v>
                </c:pt>
                <c:pt idx="40">
                  <c:v>36677</c:v>
                </c:pt>
                <c:pt idx="41">
                  <c:v>36707</c:v>
                </c:pt>
                <c:pt idx="42">
                  <c:v>36738</c:v>
                </c:pt>
                <c:pt idx="43">
                  <c:v>36769</c:v>
                </c:pt>
                <c:pt idx="44">
                  <c:v>36799</c:v>
                </c:pt>
                <c:pt idx="45">
                  <c:v>36830</c:v>
                </c:pt>
                <c:pt idx="46">
                  <c:v>36860</c:v>
                </c:pt>
                <c:pt idx="47">
                  <c:v>36891</c:v>
                </c:pt>
                <c:pt idx="48">
                  <c:v>36922</c:v>
                </c:pt>
                <c:pt idx="49">
                  <c:v>36950</c:v>
                </c:pt>
                <c:pt idx="50">
                  <c:v>36981</c:v>
                </c:pt>
                <c:pt idx="51">
                  <c:v>37011</c:v>
                </c:pt>
                <c:pt idx="52">
                  <c:v>37042</c:v>
                </c:pt>
                <c:pt idx="53">
                  <c:v>37072</c:v>
                </c:pt>
                <c:pt idx="54">
                  <c:v>37103</c:v>
                </c:pt>
                <c:pt idx="55">
                  <c:v>37134</c:v>
                </c:pt>
                <c:pt idx="56">
                  <c:v>37164</c:v>
                </c:pt>
                <c:pt idx="57">
                  <c:v>37195</c:v>
                </c:pt>
                <c:pt idx="58">
                  <c:v>37225</c:v>
                </c:pt>
                <c:pt idx="59">
                  <c:v>37256</c:v>
                </c:pt>
                <c:pt idx="60">
                  <c:v>37287</c:v>
                </c:pt>
                <c:pt idx="61">
                  <c:v>37315</c:v>
                </c:pt>
                <c:pt idx="62">
                  <c:v>37346</c:v>
                </c:pt>
                <c:pt idx="63">
                  <c:v>37376</c:v>
                </c:pt>
                <c:pt idx="64">
                  <c:v>37407</c:v>
                </c:pt>
                <c:pt idx="65">
                  <c:v>37437</c:v>
                </c:pt>
                <c:pt idx="66">
                  <c:v>37468</c:v>
                </c:pt>
                <c:pt idx="67">
                  <c:v>37499</c:v>
                </c:pt>
                <c:pt idx="68">
                  <c:v>37529</c:v>
                </c:pt>
                <c:pt idx="69">
                  <c:v>37560</c:v>
                </c:pt>
                <c:pt idx="70">
                  <c:v>37590</c:v>
                </c:pt>
                <c:pt idx="71">
                  <c:v>37621</c:v>
                </c:pt>
                <c:pt idx="72">
                  <c:v>37652</c:v>
                </c:pt>
                <c:pt idx="73">
                  <c:v>37680</c:v>
                </c:pt>
                <c:pt idx="74">
                  <c:v>37711</c:v>
                </c:pt>
                <c:pt idx="75">
                  <c:v>37741</c:v>
                </c:pt>
                <c:pt idx="76">
                  <c:v>37772</c:v>
                </c:pt>
                <c:pt idx="77">
                  <c:v>37802</c:v>
                </c:pt>
                <c:pt idx="78">
                  <c:v>37833</c:v>
                </c:pt>
                <c:pt idx="79">
                  <c:v>37864</c:v>
                </c:pt>
                <c:pt idx="80">
                  <c:v>37894</c:v>
                </c:pt>
                <c:pt idx="81">
                  <c:v>37925</c:v>
                </c:pt>
                <c:pt idx="82">
                  <c:v>37955</c:v>
                </c:pt>
                <c:pt idx="83">
                  <c:v>37986</c:v>
                </c:pt>
                <c:pt idx="84">
                  <c:v>38017</c:v>
                </c:pt>
                <c:pt idx="85">
                  <c:v>38046</c:v>
                </c:pt>
                <c:pt idx="86">
                  <c:v>38077</c:v>
                </c:pt>
                <c:pt idx="87">
                  <c:v>38107</c:v>
                </c:pt>
                <c:pt idx="88">
                  <c:v>38138</c:v>
                </c:pt>
                <c:pt idx="89">
                  <c:v>38168</c:v>
                </c:pt>
                <c:pt idx="90">
                  <c:v>38199</c:v>
                </c:pt>
                <c:pt idx="91">
                  <c:v>38230</c:v>
                </c:pt>
                <c:pt idx="92">
                  <c:v>38260</c:v>
                </c:pt>
                <c:pt idx="93">
                  <c:v>38291</c:v>
                </c:pt>
                <c:pt idx="94">
                  <c:v>38321</c:v>
                </c:pt>
                <c:pt idx="95">
                  <c:v>38352</c:v>
                </c:pt>
                <c:pt idx="96">
                  <c:v>38383</c:v>
                </c:pt>
                <c:pt idx="97">
                  <c:v>38411</c:v>
                </c:pt>
                <c:pt idx="98">
                  <c:v>38442</c:v>
                </c:pt>
                <c:pt idx="99">
                  <c:v>38472</c:v>
                </c:pt>
                <c:pt idx="100">
                  <c:v>38503</c:v>
                </c:pt>
                <c:pt idx="101">
                  <c:v>38533</c:v>
                </c:pt>
                <c:pt idx="102">
                  <c:v>38564</c:v>
                </c:pt>
                <c:pt idx="103">
                  <c:v>38595</c:v>
                </c:pt>
                <c:pt idx="104">
                  <c:v>38625</c:v>
                </c:pt>
                <c:pt idx="105">
                  <c:v>38656</c:v>
                </c:pt>
                <c:pt idx="106">
                  <c:v>38686</c:v>
                </c:pt>
                <c:pt idx="107">
                  <c:v>38717</c:v>
                </c:pt>
                <c:pt idx="108">
                  <c:v>38748</c:v>
                </c:pt>
                <c:pt idx="109">
                  <c:v>38776</c:v>
                </c:pt>
                <c:pt idx="110">
                  <c:v>38807</c:v>
                </c:pt>
                <c:pt idx="111">
                  <c:v>38837</c:v>
                </c:pt>
                <c:pt idx="112">
                  <c:v>38868</c:v>
                </c:pt>
                <c:pt idx="113">
                  <c:v>38898</c:v>
                </c:pt>
                <c:pt idx="114">
                  <c:v>38929</c:v>
                </c:pt>
                <c:pt idx="115">
                  <c:v>38960</c:v>
                </c:pt>
                <c:pt idx="116">
                  <c:v>38990</c:v>
                </c:pt>
                <c:pt idx="117">
                  <c:v>39021</c:v>
                </c:pt>
                <c:pt idx="118">
                  <c:v>39051</c:v>
                </c:pt>
                <c:pt idx="119">
                  <c:v>39082</c:v>
                </c:pt>
                <c:pt idx="120">
                  <c:v>39113</c:v>
                </c:pt>
                <c:pt idx="121">
                  <c:v>39141</c:v>
                </c:pt>
                <c:pt idx="122">
                  <c:v>39172</c:v>
                </c:pt>
                <c:pt idx="123">
                  <c:v>39202</c:v>
                </c:pt>
                <c:pt idx="124">
                  <c:v>39233</c:v>
                </c:pt>
                <c:pt idx="125">
                  <c:v>39263</c:v>
                </c:pt>
                <c:pt idx="126">
                  <c:v>39294</c:v>
                </c:pt>
                <c:pt idx="127">
                  <c:v>39325</c:v>
                </c:pt>
                <c:pt idx="128">
                  <c:v>39355</c:v>
                </c:pt>
                <c:pt idx="129">
                  <c:v>39386</c:v>
                </c:pt>
                <c:pt idx="130">
                  <c:v>39416</c:v>
                </c:pt>
                <c:pt idx="131">
                  <c:v>39447</c:v>
                </c:pt>
                <c:pt idx="132">
                  <c:v>39478</c:v>
                </c:pt>
                <c:pt idx="133">
                  <c:v>39507</c:v>
                </c:pt>
                <c:pt idx="134">
                  <c:v>39538</c:v>
                </c:pt>
                <c:pt idx="135">
                  <c:v>39568</c:v>
                </c:pt>
                <c:pt idx="136">
                  <c:v>39599</c:v>
                </c:pt>
                <c:pt idx="137">
                  <c:v>39629</c:v>
                </c:pt>
                <c:pt idx="138">
                  <c:v>39660</c:v>
                </c:pt>
                <c:pt idx="139">
                  <c:v>39691</c:v>
                </c:pt>
                <c:pt idx="140">
                  <c:v>39721</c:v>
                </c:pt>
                <c:pt idx="141">
                  <c:v>39752</c:v>
                </c:pt>
                <c:pt idx="142">
                  <c:v>39782</c:v>
                </c:pt>
                <c:pt idx="143">
                  <c:v>39813</c:v>
                </c:pt>
                <c:pt idx="144">
                  <c:v>39844</c:v>
                </c:pt>
                <c:pt idx="145">
                  <c:v>39872</c:v>
                </c:pt>
                <c:pt idx="146">
                  <c:v>39903</c:v>
                </c:pt>
                <c:pt idx="147">
                  <c:v>39933</c:v>
                </c:pt>
                <c:pt idx="148">
                  <c:v>39964</c:v>
                </c:pt>
                <c:pt idx="149">
                  <c:v>39994</c:v>
                </c:pt>
                <c:pt idx="150">
                  <c:v>40025</c:v>
                </c:pt>
                <c:pt idx="151">
                  <c:v>40056</c:v>
                </c:pt>
                <c:pt idx="152">
                  <c:v>40086</c:v>
                </c:pt>
                <c:pt idx="153">
                  <c:v>40117</c:v>
                </c:pt>
                <c:pt idx="154">
                  <c:v>40147</c:v>
                </c:pt>
                <c:pt idx="155">
                  <c:v>40178</c:v>
                </c:pt>
                <c:pt idx="156">
                  <c:v>40209</c:v>
                </c:pt>
                <c:pt idx="157">
                  <c:v>40237</c:v>
                </c:pt>
                <c:pt idx="158">
                  <c:v>40268</c:v>
                </c:pt>
                <c:pt idx="159">
                  <c:v>40298</c:v>
                </c:pt>
                <c:pt idx="160">
                  <c:v>40329</c:v>
                </c:pt>
                <c:pt idx="161">
                  <c:v>40359</c:v>
                </c:pt>
                <c:pt idx="162">
                  <c:v>40390</c:v>
                </c:pt>
                <c:pt idx="163">
                  <c:v>40421</c:v>
                </c:pt>
                <c:pt idx="164">
                  <c:v>40451</c:v>
                </c:pt>
                <c:pt idx="165">
                  <c:v>40482</c:v>
                </c:pt>
                <c:pt idx="166">
                  <c:v>40512</c:v>
                </c:pt>
                <c:pt idx="167">
                  <c:v>40543</c:v>
                </c:pt>
                <c:pt idx="168">
                  <c:v>40574</c:v>
                </c:pt>
                <c:pt idx="169">
                  <c:v>40602</c:v>
                </c:pt>
                <c:pt idx="170">
                  <c:v>40633</c:v>
                </c:pt>
                <c:pt idx="171">
                  <c:v>40663</c:v>
                </c:pt>
                <c:pt idx="172">
                  <c:v>40694</c:v>
                </c:pt>
                <c:pt idx="173">
                  <c:v>40724</c:v>
                </c:pt>
                <c:pt idx="174">
                  <c:v>40755</c:v>
                </c:pt>
                <c:pt idx="175">
                  <c:v>40786</c:v>
                </c:pt>
                <c:pt idx="176">
                  <c:v>40816</c:v>
                </c:pt>
                <c:pt idx="177">
                  <c:v>40847</c:v>
                </c:pt>
                <c:pt idx="178">
                  <c:v>40877</c:v>
                </c:pt>
                <c:pt idx="179">
                  <c:v>40908</c:v>
                </c:pt>
                <c:pt idx="180">
                  <c:v>40939</c:v>
                </c:pt>
                <c:pt idx="181">
                  <c:v>40968</c:v>
                </c:pt>
                <c:pt idx="182">
                  <c:v>40999</c:v>
                </c:pt>
                <c:pt idx="183">
                  <c:v>41029</c:v>
                </c:pt>
                <c:pt idx="184">
                  <c:v>41060</c:v>
                </c:pt>
                <c:pt idx="185">
                  <c:v>41090</c:v>
                </c:pt>
                <c:pt idx="186">
                  <c:v>41121</c:v>
                </c:pt>
                <c:pt idx="187">
                  <c:v>41152</c:v>
                </c:pt>
                <c:pt idx="188">
                  <c:v>41182</c:v>
                </c:pt>
                <c:pt idx="189">
                  <c:v>41213</c:v>
                </c:pt>
                <c:pt idx="190">
                  <c:v>41243</c:v>
                </c:pt>
                <c:pt idx="191">
                  <c:v>41274</c:v>
                </c:pt>
                <c:pt idx="192">
                  <c:v>41305</c:v>
                </c:pt>
                <c:pt idx="193">
                  <c:v>41333</c:v>
                </c:pt>
                <c:pt idx="194">
                  <c:v>41364</c:v>
                </c:pt>
                <c:pt idx="195">
                  <c:v>41394</c:v>
                </c:pt>
                <c:pt idx="196">
                  <c:v>41425</c:v>
                </c:pt>
                <c:pt idx="197">
                  <c:v>41455</c:v>
                </c:pt>
                <c:pt idx="198">
                  <c:v>41486</c:v>
                </c:pt>
                <c:pt idx="199">
                  <c:v>41517</c:v>
                </c:pt>
                <c:pt idx="200">
                  <c:v>41547</c:v>
                </c:pt>
                <c:pt idx="201">
                  <c:v>41578</c:v>
                </c:pt>
                <c:pt idx="202">
                  <c:v>41608</c:v>
                </c:pt>
                <c:pt idx="203">
                  <c:v>41639</c:v>
                </c:pt>
                <c:pt idx="204">
                  <c:v>41670</c:v>
                </c:pt>
                <c:pt idx="205">
                  <c:v>41698</c:v>
                </c:pt>
                <c:pt idx="206">
                  <c:v>41729</c:v>
                </c:pt>
                <c:pt idx="207">
                  <c:v>41759</c:v>
                </c:pt>
                <c:pt idx="208">
                  <c:v>41790</c:v>
                </c:pt>
                <c:pt idx="209">
                  <c:v>41820</c:v>
                </c:pt>
                <c:pt idx="210">
                  <c:v>41851</c:v>
                </c:pt>
                <c:pt idx="211">
                  <c:v>41882</c:v>
                </c:pt>
                <c:pt idx="212">
                  <c:v>41912</c:v>
                </c:pt>
                <c:pt idx="213">
                  <c:v>41943</c:v>
                </c:pt>
                <c:pt idx="214">
                  <c:v>41973</c:v>
                </c:pt>
                <c:pt idx="215">
                  <c:v>42004</c:v>
                </c:pt>
                <c:pt idx="216">
                  <c:v>42035</c:v>
                </c:pt>
                <c:pt idx="217">
                  <c:v>42063</c:v>
                </c:pt>
                <c:pt idx="218">
                  <c:v>42094</c:v>
                </c:pt>
                <c:pt idx="219">
                  <c:v>42124</c:v>
                </c:pt>
                <c:pt idx="220">
                  <c:v>42155</c:v>
                </c:pt>
                <c:pt idx="221">
                  <c:v>42185</c:v>
                </c:pt>
                <c:pt idx="222">
                  <c:v>42216</c:v>
                </c:pt>
                <c:pt idx="223">
                  <c:v>42247</c:v>
                </c:pt>
                <c:pt idx="224">
                  <c:v>42277</c:v>
                </c:pt>
                <c:pt idx="225">
                  <c:v>42308</c:v>
                </c:pt>
                <c:pt idx="226">
                  <c:v>42338</c:v>
                </c:pt>
                <c:pt idx="227">
                  <c:v>42369</c:v>
                </c:pt>
                <c:pt idx="228">
                  <c:v>42400</c:v>
                </c:pt>
                <c:pt idx="229">
                  <c:v>42429</c:v>
                </c:pt>
                <c:pt idx="230">
                  <c:v>42460</c:v>
                </c:pt>
                <c:pt idx="231">
                  <c:v>42490</c:v>
                </c:pt>
                <c:pt idx="232">
                  <c:v>42521</c:v>
                </c:pt>
                <c:pt idx="233">
                  <c:v>42551</c:v>
                </c:pt>
                <c:pt idx="234">
                  <c:v>42582</c:v>
                </c:pt>
                <c:pt idx="235">
                  <c:v>42613</c:v>
                </c:pt>
                <c:pt idx="236">
                  <c:v>42643</c:v>
                </c:pt>
                <c:pt idx="237">
                  <c:v>42674</c:v>
                </c:pt>
                <c:pt idx="238">
                  <c:v>42704</c:v>
                </c:pt>
                <c:pt idx="239">
                  <c:v>42735</c:v>
                </c:pt>
                <c:pt idx="240">
                  <c:v>42766</c:v>
                </c:pt>
                <c:pt idx="241">
                  <c:v>42794</c:v>
                </c:pt>
                <c:pt idx="242">
                  <c:v>42825</c:v>
                </c:pt>
                <c:pt idx="243">
                  <c:v>42855</c:v>
                </c:pt>
                <c:pt idx="244">
                  <c:v>42886</c:v>
                </c:pt>
                <c:pt idx="245">
                  <c:v>42916</c:v>
                </c:pt>
                <c:pt idx="246">
                  <c:v>42947</c:v>
                </c:pt>
                <c:pt idx="247">
                  <c:v>42978</c:v>
                </c:pt>
                <c:pt idx="248">
                  <c:v>43008</c:v>
                </c:pt>
                <c:pt idx="249">
                  <c:v>43039</c:v>
                </c:pt>
                <c:pt idx="250">
                  <c:v>43069</c:v>
                </c:pt>
                <c:pt idx="251">
                  <c:v>43100</c:v>
                </c:pt>
                <c:pt idx="252">
                  <c:v>43131</c:v>
                </c:pt>
                <c:pt idx="253">
                  <c:v>43159</c:v>
                </c:pt>
                <c:pt idx="254">
                  <c:v>43190</c:v>
                </c:pt>
                <c:pt idx="255">
                  <c:v>43220</c:v>
                </c:pt>
                <c:pt idx="256">
                  <c:v>43251</c:v>
                </c:pt>
                <c:pt idx="257">
                  <c:v>43281</c:v>
                </c:pt>
                <c:pt idx="258">
                  <c:v>43312</c:v>
                </c:pt>
                <c:pt idx="259">
                  <c:v>43343</c:v>
                </c:pt>
                <c:pt idx="260">
                  <c:v>43373</c:v>
                </c:pt>
                <c:pt idx="261">
                  <c:v>43404</c:v>
                </c:pt>
                <c:pt idx="262">
                  <c:v>43434</c:v>
                </c:pt>
                <c:pt idx="263">
                  <c:v>43465</c:v>
                </c:pt>
                <c:pt idx="264">
                  <c:v>43496</c:v>
                </c:pt>
                <c:pt idx="265">
                  <c:v>43524</c:v>
                </c:pt>
                <c:pt idx="266">
                  <c:v>43555</c:v>
                </c:pt>
                <c:pt idx="267">
                  <c:v>43585</c:v>
                </c:pt>
                <c:pt idx="268">
                  <c:v>43616</c:v>
                </c:pt>
                <c:pt idx="269">
                  <c:v>43646</c:v>
                </c:pt>
                <c:pt idx="270">
                  <c:v>43677</c:v>
                </c:pt>
                <c:pt idx="271">
                  <c:v>43708</c:v>
                </c:pt>
                <c:pt idx="272">
                  <c:v>43738</c:v>
                </c:pt>
                <c:pt idx="273">
                  <c:v>43769</c:v>
                </c:pt>
                <c:pt idx="274">
                  <c:v>43799</c:v>
                </c:pt>
                <c:pt idx="275">
                  <c:v>43830</c:v>
                </c:pt>
                <c:pt idx="276">
                  <c:v>43861</c:v>
                </c:pt>
                <c:pt idx="277">
                  <c:v>43890</c:v>
                </c:pt>
                <c:pt idx="278">
                  <c:v>43921</c:v>
                </c:pt>
                <c:pt idx="279">
                  <c:v>43951</c:v>
                </c:pt>
                <c:pt idx="280">
                  <c:v>43982</c:v>
                </c:pt>
                <c:pt idx="281">
                  <c:v>44012</c:v>
                </c:pt>
                <c:pt idx="282">
                  <c:v>44043</c:v>
                </c:pt>
                <c:pt idx="283">
                  <c:v>44074</c:v>
                </c:pt>
                <c:pt idx="284">
                  <c:v>44104</c:v>
                </c:pt>
                <c:pt idx="285">
                  <c:v>44135</c:v>
                </c:pt>
                <c:pt idx="286">
                  <c:v>44165</c:v>
                </c:pt>
                <c:pt idx="287">
                  <c:v>44196</c:v>
                </c:pt>
                <c:pt idx="288">
                  <c:v>44227</c:v>
                </c:pt>
                <c:pt idx="289">
                  <c:v>44255</c:v>
                </c:pt>
                <c:pt idx="290">
                  <c:v>44286</c:v>
                </c:pt>
                <c:pt idx="291">
                  <c:v>44316</c:v>
                </c:pt>
                <c:pt idx="292">
                  <c:v>44347</c:v>
                </c:pt>
                <c:pt idx="293">
                  <c:v>44377</c:v>
                </c:pt>
                <c:pt idx="294">
                  <c:v>44408</c:v>
                </c:pt>
                <c:pt idx="295">
                  <c:v>44439</c:v>
                </c:pt>
                <c:pt idx="296">
                  <c:v>44469</c:v>
                </c:pt>
                <c:pt idx="297">
                  <c:v>44500</c:v>
                </c:pt>
                <c:pt idx="298">
                  <c:v>44530</c:v>
                </c:pt>
                <c:pt idx="299">
                  <c:v>44561</c:v>
                </c:pt>
                <c:pt idx="300">
                  <c:v>44592</c:v>
                </c:pt>
                <c:pt idx="301">
                  <c:v>44620</c:v>
                </c:pt>
                <c:pt idx="302">
                  <c:v>44651</c:v>
                </c:pt>
                <c:pt idx="303">
                  <c:v>44681</c:v>
                </c:pt>
                <c:pt idx="304">
                  <c:v>44712</c:v>
                </c:pt>
                <c:pt idx="305">
                  <c:v>44742</c:v>
                </c:pt>
                <c:pt idx="306">
                  <c:v>44773</c:v>
                </c:pt>
                <c:pt idx="307">
                  <c:v>44804</c:v>
                </c:pt>
                <c:pt idx="308">
                  <c:v>44834</c:v>
                </c:pt>
                <c:pt idx="309">
                  <c:v>44865</c:v>
                </c:pt>
                <c:pt idx="310">
                  <c:v>44895</c:v>
                </c:pt>
                <c:pt idx="311">
                  <c:v>44926</c:v>
                </c:pt>
                <c:pt idx="312">
                  <c:v>44957</c:v>
                </c:pt>
                <c:pt idx="313">
                  <c:v>44985</c:v>
                </c:pt>
                <c:pt idx="314">
                  <c:v>45016</c:v>
                </c:pt>
                <c:pt idx="315">
                  <c:v>45046</c:v>
                </c:pt>
                <c:pt idx="316">
                  <c:v>45077</c:v>
                </c:pt>
                <c:pt idx="317">
                  <c:v>45107</c:v>
                </c:pt>
                <c:pt idx="318">
                  <c:v>45138</c:v>
                </c:pt>
                <c:pt idx="319">
                  <c:v>45169</c:v>
                </c:pt>
                <c:pt idx="320">
                  <c:v>45199</c:v>
                </c:pt>
                <c:pt idx="321">
                  <c:v>45230</c:v>
                </c:pt>
                <c:pt idx="322">
                  <c:v>45260</c:v>
                </c:pt>
                <c:pt idx="323">
                  <c:v>45291</c:v>
                </c:pt>
                <c:pt idx="324">
                  <c:v>45322</c:v>
                </c:pt>
                <c:pt idx="325">
                  <c:v>45351</c:v>
                </c:pt>
                <c:pt idx="326">
                  <c:v>45382</c:v>
                </c:pt>
                <c:pt idx="327">
                  <c:v>45412</c:v>
                </c:pt>
                <c:pt idx="328">
                  <c:v>45443</c:v>
                </c:pt>
                <c:pt idx="329">
                  <c:v>45473</c:v>
                </c:pt>
                <c:pt idx="330">
                  <c:v>45504</c:v>
                </c:pt>
              </c:numCache>
            </c:numRef>
          </c:cat>
          <c:val>
            <c:numRef>
              <c:f>prc_hicp_manr!$D$2:$D$332</c:f>
              <c:numCache>
                <c:formatCode>General</c:formatCode>
                <c:ptCount val="331"/>
                <c:pt idx="0">
                  <c:v>10.9</c:v>
                </c:pt>
                <c:pt idx="1">
                  <c:v>8.1</c:v>
                </c:pt>
                <c:pt idx="2">
                  <c:v>7.3</c:v>
                </c:pt>
                <c:pt idx="3">
                  <c:v>7</c:v>
                </c:pt>
                <c:pt idx="4">
                  <c:v>8.5</c:v>
                </c:pt>
                <c:pt idx="5">
                  <c:v>8.5</c:v>
                </c:pt>
                <c:pt idx="6">
                  <c:v>8.6999999999999993</c:v>
                </c:pt>
                <c:pt idx="7">
                  <c:v>10.199999999999999</c:v>
                </c:pt>
                <c:pt idx="8">
                  <c:v>10.199999999999999</c:v>
                </c:pt>
                <c:pt idx="9">
                  <c:v>10.6</c:v>
                </c:pt>
                <c:pt idx="10">
                  <c:v>10.8</c:v>
                </c:pt>
                <c:pt idx="11">
                  <c:v>11</c:v>
                </c:pt>
                <c:pt idx="12">
                  <c:v>11.5</c:v>
                </c:pt>
                <c:pt idx="13">
                  <c:v>11.9</c:v>
                </c:pt>
                <c:pt idx="14">
                  <c:v>11.9</c:v>
                </c:pt>
                <c:pt idx="15">
                  <c:v>10.8</c:v>
                </c:pt>
                <c:pt idx="16">
                  <c:v>9.1</c:v>
                </c:pt>
                <c:pt idx="17">
                  <c:v>8.6999999999999993</c:v>
                </c:pt>
                <c:pt idx="18">
                  <c:v>8.8000000000000007</c:v>
                </c:pt>
                <c:pt idx="19">
                  <c:v>8.1999999999999993</c:v>
                </c:pt>
                <c:pt idx="20">
                  <c:v>7.5</c:v>
                </c:pt>
                <c:pt idx="21">
                  <c:v>6.7</c:v>
                </c:pt>
                <c:pt idx="22">
                  <c:v>5.8</c:v>
                </c:pt>
                <c:pt idx="23">
                  <c:v>5.0999999999999996</c:v>
                </c:pt>
                <c:pt idx="24">
                  <c:v>4.5</c:v>
                </c:pt>
                <c:pt idx="25">
                  <c:v>3.7</c:v>
                </c:pt>
                <c:pt idx="26">
                  <c:v>3.4</c:v>
                </c:pt>
                <c:pt idx="27">
                  <c:v>3.1</c:v>
                </c:pt>
                <c:pt idx="28">
                  <c:v>3.1</c:v>
                </c:pt>
                <c:pt idx="29">
                  <c:v>2.9</c:v>
                </c:pt>
                <c:pt idx="30">
                  <c:v>2.4</c:v>
                </c:pt>
                <c:pt idx="31">
                  <c:v>2.2999999999999998</c:v>
                </c:pt>
                <c:pt idx="32">
                  <c:v>2.5</c:v>
                </c:pt>
                <c:pt idx="33">
                  <c:v>2.6</c:v>
                </c:pt>
                <c:pt idx="34">
                  <c:v>3</c:v>
                </c:pt>
                <c:pt idx="35">
                  <c:v>3.7</c:v>
                </c:pt>
                <c:pt idx="36">
                  <c:v>3.1</c:v>
                </c:pt>
                <c:pt idx="37">
                  <c:v>2.9</c:v>
                </c:pt>
                <c:pt idx="38">
                  <c:v>3.1</c:v>
                </c:pt>
                <c:pt idx="39">
                  <c:v>3</c:v>
                </c:pt>
                <c:pt idx="40">
                  <c:v>2.8</c:v>
                </c:pt>
                <c:pt idx="41">
                  <c:v>3.1</c:v>
                </c:pt>
                <c:pt idx="42">
                  <c:v>4</c:v>
                </c:pt>
                <c:pt idx="43">
                  <c:v>4.4000000000000004</c:v>
                </c:pt>
                <c:pt idx="44">
                  <c:v>4.7</c:v>
                </c:pt>
                <c:pt idx="45">
                  <c:v>5.4</c:v>
                </c:pt>
                <c:pt idx="46">
                  <c:v>5.7</c:v>
                </c:pt>
                <c:pt idx="47">
                  <c:v>5</c:v>
                </c:pt>
                <c:pt idx="48">
                  <c:v>5.6</c:v>
                </c:pt>
                <c:pt idx="49">
                  <c:v>6</c:v>
                </c:pt>
                <c:pt idx="50">
                  <c:v>5.7</c:v>
                </c:pt>
                <c:pt idx="51">
                  <c:v>6.3</c:v>
                </c:pt>
                <c:pt idx="52">
                  <c:v>6.8</c:v>
                </c:pt>
                <c:pt idx="53">
                  <c:v>6.7</c:v>
                </c:pt>
                <c:pt idx="54">
                  <c:v>5.9</c:v>
                </c:pt>
                <c:pt idx="55">
                  <c:v>5.8</c:v>
                </c:pt>
                <c:pt idx="56">
                  <c:v>5.7</c:v>
                </c:pt>
                <c:pt idx="57">
                  <c:v>4.8</c:v>
                </c:pt>
                <c:pt idx="58">
                  <c:v>4.2</c:v>
                </c:pt>
                <c:pt idx="59">
                  <c:v>4.2</c:v>
                </c:pt>
                <c:pt idx="60">
                  <c:v>4.3</c:v>
                </c:pt>
                <c:pt idx="61">
                  <c:v>4.5</c:v>
                </c:pt>
                <c:pt idx="62">
                  <c:v>4.4000000000000004</c:v>
                </c:pt>
                <c:pt idx="63">
                  <c:v>4.5</c:v>
                </c:pt>
                <c:pt idx="64">
                  <c:v>4.0999999999999996</c:v>
                </c:pt>
                <c:pt idx="65">
                  <c:v>3.8</c:v>
                </c:pt>
                <c:pt idx="66">
                  <c:v>3.3</c:v>
                </c:pt>
                <c:pt idx="67">
                  <c:v>2.7</c:v>
                </c:pt>
                <c:pt idx="68">
                  <c:v>2.7</c:v>
                </c:pt>
                <c:pt idx="69">
                  <c:v>3.1</c:v>
                </c:pt>
                <c:pt idx="70">
                  <c:v>3</c:v>
                </c:pt>
                <c:pt idx="71">
                  <c:v>2.7</c:v>
                </c:pt>
                <c:pt idx="72">
                  <c:v>2.5</c:v>
                </c:pt>
                <c:pt idx="73">
                  <c:v>2.2999999999999998</c:v>
                </c:pt>
                <c:pt idx="74">
                  <c:v>2.1</c:v>
                </c:pt>
                <c:pt idx="75">
                  <c:v>1.2</c:v>
                </c:pt>
                <c:pt idx="76">
                  <c:v>0.7</c:v>
                </c:pt>
                <c:pt idx="77">
                  <c:v>0.5</c:v>
                </c:pt>
                <c:pt idx="78">
                  <c:v>0.9</c:v>
                </c:pt>
                <c:pt idx="79">
                  <c:v>1.4</c:v>
                </c:pt>
                <c:pt idx="80">
                  <c:v>1.5</c:v>
                </c:pt>
                <c:pt idx="81">
                  <c:v>1.2</c:v>
                </c:pt>
                <c:pt idx="82">
                  <c:v>1.2</c:v>
                </c:pt>
                <c:pt idx="83">
                  <c:v>1.2</c:v>
                </c:pt>
                <c:pt idx="84">
                  <c:v>0.7</c:v>
                </c:pt>
                <c:pt idx="85">
                  <c:v>0.6</c:v>
                </c:pt>
                <c:pt idx="86">
                  <c:v>0.7</c:v>
                </c:pt>
                <c:pt idx="87">
                  <c:v>1.5</c:v>
                </c:pt>
                <c:pt idx="88">
                  <c:v>3.7</c:v>
                </c:pt>
                <c:pt idx="89">
                  <c:v>4.4000000000000004</c:v>
                </c:pt>
                <c:pt idx="90">
                  <c:v>4</c:v>
                </c:pt>
                <c:pt idx="91">
                  <c:v>3.9</c:v>
                </c:pt>
                <c:pt idx="92">
                  <c:v>3.8</c:v>
                </c:pt>
                <c:pt idx="93">
                  <c:v>4</c:v>
                </c:pt>
                <c:pt idx="94">
                  <c:v>4.5</c:v>
                </c:pt>
                <c:pt idx="95">
                  <c:v>4.8</c:v>
                </c:pt>
                <c:pt idx="96">
                  <c:v>4.2</c:v>
                </c:pt>
                <c:pt idx="97">
                  <c:v>4.5999999999999996</c:v>
                </c:pt>
                <c:pt idx="98">
                  <c:v>4.8</c:v>
                </c:pt>
                <c:pt idx="99">
                  <c:v>4.5999999999999996</c:v>
                </c:pt>
                <c:pt idx="100">
                  <c:v>2.9</c:v>
                </c:pt>
                <c:pt idx="101">
                  <c:v>3.2</c:v>
                </c:pt>
                <c:pt idx="102">
                  <c:v>3.9</c:v>
                </c:pt>
                <c:pt idx="103">
                  <c:v>4.2</c:v>
                </c:pt>
                <c:pt idx="104">
                  <c:v>4.9000000000000004</c:v>
                </c:pt>
                <c:pt idx="105">
                  <c:v>4.5</c:v>
                </c:pt>
                <c:pt idx="106">
                  <c:v>4</c:v>
                </c:pt>
                <c:pt idx="107">
                  <c:v>3.7</c:v>
                </c:pt>
                <c:pt idx="108">
                  <c:v>4.5999999999999996</c:v>
                </c:pt>
                <c:pt idx="109">
                  <c:v>4.5999999999999996</c:v>
                </c:pt>
                <c:pt idx="110">
                  <c:v>4</c:v>
                </c:pt>
                <c:pt idx="111">
                  <c:v>4.3</c:v>
                </c:pt>
                <c:pt idx="112">
                  <c:v>4.5999999999999996</c:v>
                </c:pt>
                <c:pt idx="113">
                  <c:v>4.4000000000000004</c:v>
                </c:pt>
                <c:pt idx="114">
                  <c:v>4.5</c:v>
                </c:pt>
                <c:pt idx="115">
                  <c:v>5</c:v>
                </c:pt>
                <c:pt idx="116">
                  <c:v>3.8</c:v>
                </c:pt>
                <c:pt idx="117">
                  <c:v>3.8</c:v>
                </c:pt>
                <c:pt idx="118">
                  <c:v>4.5999999999999996</c:v>
                </c:pt>
                <c:pt idx="119">
                  <c:v>5.0999999999999996</c:v>
                </c:pt>
                <c:pt idx="120">
                  <c:v>5</c:v>
                </c:pt>
                <c:pt idx="121">
                  <c:v>4.5999999999999996</c:v>
                </c:pt>
                <c:pt idx="122">
                  <c:v>5.6</c:v>
                </c:pt>
                <c:pt idx="123">
                  <c:v>5.6</c:v>
                </c:pt>
                <c:pt idx="124">
                  <c:v>5.9</c:v>
                </c:pt>
                <c:pt idx="125">
                  <c:v>6</c:v>
                </c:pt>
                <c:pt idx="126">
                  <c:v>6.5</c:v>
                </c:pt>
                <c:pt idx="127">
                  <c:v>6.1</c:v>
                </c:pt>
                <c:pt idx="128">
                  <c:v>7.5</c:v>
                </c:pt>
                <c:pt idx="129">
                  <c:v>8.6999999999999993</c:v>
                </c:pt>
                <c:pt idx="130">
                  <c:v>9.3000000000000007</c:v>
                </c:pt>
                <c:pt idx="131">
                  <c:v>9.6999999999999993</c:v>
                </c:pt>
                <c:pt idx="132">
                  <c:v>11.3</c:v>
                </c:pt>
                <c:pt idx="133">
                  <c:v>11.5</c:v>
                </c:pt>
                <c:pt idx="134">
                  <c:v>11.2</c:v>
                </c:pt>
                <c:pt idx="135">
                  <c:v>11.6</c:v>
                </c:pt>
                <c:pt idx="136">
                  <c:v>11.4</c:v>
                </c:pt>
                <c:pt idx="137">
                  <c:v>11.5</c:v>
                </c:pt>
                <c:pt idx="138">
                  <c:v>11.2</c:v>
                </c:pt>
                <c:pt idx="139">
                  <c:v>11.1</c:v>
                </c:pt>
                <c:pt idx="140">
                  <c:v>10.8</c:v>
                </c:pt>
                <c:pt idx="141">
                  <c:v>10.1</c:v>
                </c:pt>
                <c:pt idx="142">
                  <c:v>8.5</c:v>
                </c:pt>
                <c:pt idx="143">
                  <c:v>7.5</c:v>
                </c:pt>
                <c:pt idx="144">
                  <c:v>4.7</c:v>
                </c:pt>
                <c:pt idx="145">
                  <c:v>3.9</c:v>
                </c:pt>
                <c:pt idx="146">
                  <c:v>2.5</c:v>
                </c:pt>
                <c:pt idx="147">
                  <c:v>0.9</c:v>
                </c:pt>
                <c:pt idx="148">
                  <c:v>0.3</c:v>
                </c:pt>
                <c:pt idx="149">
                  <c:v>-0.5</c:v>
                </c:pt>
                <c:pt idx="150">
                  <c:v>-0.4</c:v>
                </c:pt>
                <c:pt idx="151">
                  <c:v>-0.7</c:v>
                </c:pt>
                <c:pt idx="152">
                  <c:v>-1.7</c:v>
                </c:pt>
                <c:pt idx="153">
                  <c:v>-2.1</c:v>
                </c:pt>
                <c:pt idx="154">
                  <c:v>-2.1</c:v>
                </c:pt>
                <c:pt idx="155">
                  <c:v>-1.9</c:v>
                </c:pt>
                <c:pt idx="156">
                  <c:v>-1</c:v>
                </c:pt>
                <c:pt idx="157">
                  <c:v>-0.3</c:v>
                </c:pt>
                <c:pt idx="158">
                  <c:v>1.4</c:v>
                </c:pt>
                <c:pt idx="159">
                  <c:v>2.5</c:v>
                </c:pt>
                <c:pt idx="160">
                  <c:v>2.8</c:v>
                </c:pt>
                <c:pt idx="161">
                  <c:v>3.4</c:v>
                </c:pt>
                <c:pt idx="162">
                  <c:v>2.7</c:v>
                </c:pt>
                <c:pt idx="163">
                  <c:v>2.8</c:v>
                </c:pt>
                <c:pt idx="164">
                  <c:v>3.8</c:v>
                </c:pt>
                <c:pt idx="165">
                  <c:v>4.5</c:v>
                </c:pt>
                <c:pt idx="166">
                  <c:v>5</c:v>
                </c:pt>
                <c:pt idx="167">
                  <c:v>5.4</c:v>
                </c:pt>
                <c:pt idx="168">
                  <c:v>5.0999999999999996</c:v>
                </c:pt>
                <c:pt idx="169">
                  <c:v>5.5</c:v>
                </c:pt>
                <c:pt idx="170">
                  <c:v>5.0999999999999996</c:v>
                </c:pt>
                <c:pt idx="171">
                  <c:v>5.4</c:v>
                </c:pt>
                <c:pt idx="172">
                  <c:v>5.5</c:v>
                </c:pt>
                <c:pt idx="173">
                  <c:v>4.9000000000000004</c:v>
                </c:pt>
                <c:pt idx="174">
                  <c:v>5.3</c:v>
                </c:pt>
                <c:pt idx="175">
                  <c:v>5.6</c:v>
                </c:pt>
                <c:pt idx="176">
                  <c:v>5.4</c:v>
                </c:pt>
                <c:pt idx="177">
                  <c:v>4.7</c:v>
                </c:pt>
                <c:pt idx="178">
                  <c:v>4.4000000000000004</c:v>
                </c:pt>
                <c:pt idx="179">
                  <c:v>4.0999999999999996</c:v>
                </c:pt>
                <c:pt idx="180">
                  <c:v>4.7</c:v>
                </c:pt>
                <c:pt idx="181">
                  <c:v>4.4000000000000004</c:v>
                </c:pt>
                <c:pt idx="182">
                  <c:v>4.7</c:v>
                </c:pt>
                <c:pt idx="183">
                  <c:v>4.3</c:v>
                </c:pt>
                <c:pt idx="184">
                  <c:v>4.0999999999999996</c:v>
                </c:pt>
                <c:pt idx="185">
                  <c:v>4.4000000000000004</c:v>
                </c:pt>
                <c:pt idx="186">
                  <c:v>4.0999999999999996</c:v>
                </c:pt>
                <c:pt idx="187">
                  <c:v>4.2</c:v>
                </c:pt>
                <c:pt idx="188">
                  <c:v>4.0999999999999996</c:v>
                </c:pt>
                <c:pt idx="189">
                  <c:v>4.2</c:v>
                </c:pt>
                <c:pt idx="190">
                  <c:v>3.8</c:v>
                </c:pt>
                <c:pt idx="191">
                  <c:v>3.6</c:v>
                </c:pt>
                <c:pt idx="192">
                  <c:v>3.7</c:v>
                </c:pt>
                <c:pt idx="193">
                  <c:v>4</c:v>
                </c:pt>
                <c:pt idx="194">
                  <c:v>3.8</c:v>
                </c:pt>
                <c:pt idx="195">
                  <c:v>3.4</c:v>
                </c:pt>
                <c:pt idx="196">
                  <c:v>3.6</c:v>
                </c:pt>
                <c:pt idx="197">
                  <c:v>4.0999999999999996</c:v>
                </c:pt>
                <c:pt idx="198">
                  <c:v>4</c:v>
                </c:pt>
                <c:pt idx="199">
                  <c:v>3.6</c:v>
                </c:pt>
                <c:pt idx="200">
                  <c:v>2.6</c:v>
                </c:pt>
                <c:pt idx="201">
                  <c:v>2.2000000000000002</c:v>
                </c:pt>
                <c:pt idx="202">
                  <c:v>2.1</c:v>
                </c:pt>
                <c:pt idx="203">
                  <c:v>2</c:v>
                </c:pt>
                <c:pt idx="204">
                  <c:v>1.6</c:v>
                </c:pt>
                <c:pt idx="205">
                  <c:v>1.1000000000000001</c:v>
                </c:pt>
                <c:pt idx="206">
                  <c:v>0.7</c:v>
                </c:pt>
                <c:pt idx="207">
                  <c:v>0.8</c:v>
                </c:pt>
                <c:pt idx="208">
                  <c:v>0.6</c:v>
                </c:pt>
                <c:pt idx="209">
                  <c:v>0.3</c:v>
                </c:pt>
                <c:pt idx="210">
                  <c:v>0</c:v>
                </c:pt>
                <c:pt idx="211">
                  <c:v>-0.2</c:v>
                </c:pt>
                <c:pt idx="212">
                  <c:v>0.2</c:v>
                </c:pt>
                <c:pt idx="213">
                  <c:v>0.5</c:v>
                </c:pt>
                <c:pt idx="214">
                  <c:v>0</c:v>
                </c:pt>
                <c:pt idx="215">
                  <c:v>0.1</c:v>
                </c:pt>
                <c:pt idx="216">
                  <c:v>-0.5</c:v>
                </c:pt>
                <c:pt idx="217">
                  <c:v>-0.2</c:v>
                </c:pt>
                <c:pt idx="218">
                  <c:v>0</c:v>
                </c:pt>
                <c:pt idx="219">
                  <c:v>0.4</c:v>
                </c:pt>
                <c:pt idx="220">
                  <c:v>0.5</c:v>
                </c:pt>
                <c:pt idx="221">
                  <c:v>0.3</c:v>
                </c:pt>
                <c:pt idx="222">
                  <c:v>0.1</c:v>
                </c:pt>
                <c:pt idx="223">
                  <c:v>0.2</c:v>
                </c:pt>
                <c:pt idx="224">
                  <c:v>-0.3</c:v>
                </c:pt>
                <c:pt idx="225">
                  <c:v>0</c:v>
                </c:pt>
                <c:pt idx="226">
                  <c:v>0.5</c:v>
                </c:pt>
                <c:pt idx="227">
                  <c:v>-0.2</c:v>
                </c:pt>
                <c:pt idx="228">
                  <c:v>0.1</c:v>
                </c:pt>
                <c:pt idx="229">
                  <c:v>0.4</c:v>
                </c:pt>
                <c:pt idx="230">
                  <c:v>0.5</c:v>
                </c:pt>
                <c:pt idx="231">
                  <c:v>0</c:v>
                </c:pt>
                <c:pt idx="232">
                  <c:v>0</c:v>
                </c:pt>
                <c:pt idx="233">
                  <c:v>0.4</c:v>
                </c:pt>
                <c:pt idx="234">
                  <c:v>0.8</c:v>
                </c:pt>
                <c:pt idx="235">
                  <c:v>1.1000000000000001</c:v>
                </c:pt>
                <c:pt idx="236">
                  <c:v>1.7</c:v>
                </c:pt>
                <c:pt idx="237">
                  <c:v>1</c:v>
                </c:pt>
                <c:pt idx="238">
                  <c:v>1.4</c:v>
                </c:pt>
                <c:pt idx="239">
                  <c:v>2.4</c:v>
                </c:pt>
                <c:pt idx="240">
                  <c:v>2.8</c:v>
                </c:pt>
                <c:pt idx="241">
                  <c:v>3.4</c:v>
                </c:pt>
                <c:pt idx="242">
                  <c:v>3</c:v>
                </c:pt>
                <c:pt idx="243">
                  <c:v>3.6</c:v>
                </c:pt>
                <c:pt idx="244">
                  <c:v>3.5</c:v>
                </c:pt>
                <c:pt idx="245">
                  <c:v>3.1</c:v>
                </c:pt>
                <c:pt idx="246">
                  <c:v>3.9</c:v>
                </c:pt>
                <c:pt idx="247">
                  <c:v>4.2</c:v>
                </c:pt>
                <c:pt idx="248">
                  <c:v>3.9</c:v>
                </c:pt>
                <c:pt idx="249">
                  <c:v>4</c:v>
                </c:pt>
                <c:pt idx="250">
                  <c:v>4.5</c:v>
                </c:pt>
                <c:pt idx="251">
                  <c:v>3.8</c:v>
                </c:pt>
                <c:pt idx="252">
                  <c:v>3.6</c:v>
                </c:pt>
                <c:pt idx="253">
                  <c:v>3.2</c:v>
                </c:pt>
                <c:pt idx="254">
                  <c:v>2.9</c:v>
                </c:pt>
                <c:pt idx="255">
                  <c:v>2.9</c:v>
                </c:pt>
                <c:pt idx="256">
                  <c:v>3.1</c:v>
                </c:pt>
                <c:pt idx="257">
                  <c:v>3.9</c:v>
                </c:pt>
                <c:pt idx="258">
                  <c:v>3.3</c:v>
                </c:pt>
                <c:pt idx="259">
                  <c:v>3.5</c:v>
                </c:pt>
                <c:pt idx="260">
                  <c:v>3.5</c:v>
                </c:pt>
                <c:pt idx="261">
                  <c:v>4.5</c:v>
                </c:pt>
                <c:pt idx="262">
                  <c:v>3.2</c:v>
                </c:pt>
                <c:pt idx="263">
                  <c:v>3.3</c:v>
                </c:pt>
                <c:pt idx="264">
                  <c:v>2.8</c:v>
                </c:pt>
                <c:pt idx="265">
                  <c:v>1.9</c:v>
                </c:pt>
                <c:pt idx="266">
                  <c:v>2.2000000000000002</c:v>
                </c:pt>
                <c:pt idx="267">
                  <c:v>3.2</c:v>
                </c:pt>
                <c:pt idx="268">
                  <c:v>3.1</c:v>
                </c:pt>
                <c:pt idx="269">
                  <c:v>2.6</c:v>
                </c:pt>
                <c:pt idx="270">
                  <c:v>2</c:v>
                </c:pt>
                <c:pt idx="271">
                  <c:v>2.1</c:v>
                </c:pt>
                <c:pt idx="272">
                  <c:v>2.2000000000000002</c:v>
                </c:pt>
                <c:pt idx="273">
                  <c:v>1.4</c:v>
                </c:pt>
                <c:pt idx="274">
                  <c:v>1.8</c:v>
                </c:pt>
                <c:pt idx="275">
                  <c:v>1.8</c:v>
                </c:pt>
                <c:pt idx="276">
                  <c:v>1.6</c:v>
                </c:pt>
                <c:pt idx="277">
                  <c:v>2</c:v>
                </c:pt>
                <c:pt idx="278">
                  <c:v>1</c:v>
                </c:pt>
                <c:pt idx="279">
                  <c:v>-0.9</c:v>
                </c:pt>
                <c:pt idx="280">
                  <c:v>-1.8</c:v>
                </c:pt>
                <c:pt idx="281">
                  <c:v>-1.6</c:v>
                </c:pt>
                <c:pt idx="282">
                  <c:v>-1.3</c:v>
                </c:pt>
                <c:pt idx="283">
                  <c:v>-1.3</c:v>
                </c:pt>
                <c:pt idx="284">
                  <c:v>-1.3</c:v>
                </c:pt>
                <c:pt idx="285">
                  <c:v>-1.7</c:v>
                </c:pt>
                <c:pt idx="286">
                  <c:v>-1.2</c:v>
                </c:pt>
                <c:pt idx="287">
                  <c:v>-0.9</c:v>
                </c:pt>
                <c:pt idx="288">
                  <c:v>0.3</c:v>
                </c:pt>
                <c:pt idx="289">
                  <c:v>0.5</c:v>
                </c:pt>
                <c:pt idx="290">
                  <c:v>0.9</c:v>
                </c:pt>
                <c:pt idx="291">
                  <c:v>1.6</c:v>
                </c:pt>
                <c:pt idx="292">
                  <c:v>3.2</c:v>
                </c:pt>
                <c:pt idx="293">
                  <c:v>3.7</c:v>
                </c:pt>
                <c:pt idx="294">
                  <c:v>4.9000000000000004</c:v>
                </c:pt>
                <c:pt idx="295">
                  <c:v>5</c:v>
                </c:pt>
                <c:pt idx="296">
                  <c:v>6.4</c:v>
                </c:pt>
                <c:pt idx="297">
                  <c:v>6.8</c:v>
                </c:pt>
                <c:pt idx="298">
                  <c:v>8.6</c:v>
                </c:pt>
                <c:pt idx="299">
                  <c:v>12</c:v>
                </c:pt>
                <c:pt idx="300">
                  <c:v>11</c:v>
                </c:pt>
                <c:pt idx="301">
                  <c:v>11.6</c:v>
                </c:pt>
                <c:pt idx="302">
                  <c:v>14.8</c:v>
                </c:pt>
                <c:pt idx="303">
                  <c:v>19.100000000000001</c:v>
                </c:pt>
                <c:pt idx="304">
                  <c:v>20.100000000000001</c:v>
                </c:pt>
                <c:pt idx="305">
                  <c:v>22</c:v>
                </c:pt>
                <c:pt idx="306">
                  <c:v>23.2</c:v>
                </c:pt>
                <c:pt idx="307">
                  <c:v>25.2</c:v>
                </c:pt>
                <c:pt idx="308">
                  <c:v>24.1</c:v>
                </c:pt>
                <c:pt idx="309">
                  <c:v>22.5</c:v>
                </c:pt>
                <c:pt idx="310">
                  <c:v>21.4</c:v>
                </c:pt>
                <c:pt idx="311">
                  <c:v>17.5</c:v>
                </c:pt>
                <c:pt idx="312">
                  <c:v>18.600000000000001</c:v>
                </c:pt>
                <c:pt idx="313">
                  <c:v>17.8</c:v>
                </c:pt>
                <c:pt idx="314">
                  <c:v>15.6</c:v>
                </c:pt>
                <c:pt idx="315">
                  <c:v>13.2</c:v>
                </c:pt>
                <c:pt idx="316">
                  <c:v>11.2</c:v>
                </c:pt>
                <c:pt idx="317">
                  <c:v>9</c:v>
                </c:pt>
                <c:pt idx="318">
                  <c:v>6.2</c:v>
                </c:pt>
                <c:pt idx="319">
                  <c:v>4.3</c:v>
                </c:pt>
                <c:pt idx="320">
                  <c:v>3.9</c:v>
                </c:pt>
                <c:pt idx="321">
                  <c:v>5</c:v>
                </c:pt>
                <c:pt idx="322">
                  <c:v>4.0999999999999996</c:v>
                </c:pt>
                <c:pt idx="323">
                  <c:v>4.3</c:v>
                </c:pt>
                <c:pt idx="324">
                  <c:v>5</c:v>
                </c:pt>
                <c:pt idx="325">
                  <c:v>4.4000000000000004</c:v>
                </c:pt>
                <c:pt idx="326">
                  <c:v>4.0999999999999996</c:v>
                </c:pt>
                <c:pt idx="327">
                  <c:v>3.1</c:v>
                </c:pt>
                <c:pt idx="328">
                  <c:v>3.1</c:v>
                </c:pt>
                <c:pt idx="329">
                  <c:v>2.8</c:v>
                </c:pt>
                <c:pt idx="330">
                  <c:v>3.5</c:v>
                </c:pt>
              </c:numCache>
            </c:numRef>
          </c:val>
          <c:smooth val="0"/>
          <c:extLst>
            <c:ext xmlns:c16="http://schemas.microsoft.com/office/drawing/2014/chart" uri="{C3380CC4-5D6E-409C-BE32-E72D297353CC}">
              <c16:uniqueId val="{00000001-1EE4-4C82-9DF5-7D32BF58034A}"/>
            </c:ext>
          </c:extLst>
        </c:ser>
        <c:ser>
          <c:idx val="0"/>
          <c:order val="2"/>
          <c:tx>
            <c:v>Lietuva</c:v>
          </c:tx>
          <c:spPr>
            <a:ln w="28575" cap="rnd">
              <a:solidFill>
                <a:srgbClr val="FFC000"/>
              </a:solidFill>
              <a:round/>
            </a:ln>
            <a:effectLst/>
          </c:spPr>
          <c:marker>
            <c:symbol val="none"/>
          </c:marker>
          <c:cat>
            <c:numRef>
              <c:f>prc_hicp_manr!$A$2:$A$332</c:f>
              <c:numCache>
                <c:formatCode>m/d/yyyy</c:formatCode>
                <c:ptCount val="331"/>
                <c:pt idx="0">
                  <c:v>35461</c:v>
                </c:pt>
                <c:pt idx="1">
                  <c:v>35489</c:v>
                </c:pt>
                <c:pt idx="2">
                  <c:v>35520</c:v>
                </c:pt>
                <c:pt idx="3">
                  <c:v>35550</c:v>
                </c:pt>
                <c:pt idx="4">
                  <c:v>35581</c:v>
                </c:pt>
                <c:pt idx="5">
                  <c:v>35611</c:v>
                </c:pt>
                <c:pt idx="6">
                  <c:v>35642</c:v>
                </c:pt>
                <c:pt idx="7">
                  <c:v>35673</c:v>
                </c:pt>
                <c:pt idx="8">
                  <c:v>35703</c:v>
                </c:pt>
                <c:pt idx="9">
                  <c:v>35734</c:v>
                </c:pt>
                <c:pt idx="10">
                  <c:v>35764</c:v>
                </c:pt>
                <c:pt idx="11">
                  <c:v>35795</c:v>
                </c:pt>
                <c:pt idx="12">
                  <c:v>35826</c:v>
                </c:pt>
                <c:pt idx="13">
                  <c:v>35854</c:v>
                </c:pt>
                <c:pt idx="14">
                  <c:v>35885</c:v>
                </c:pt>
                <c:pt idx="15">
                  <c:v>35915</c:v>
                </c:pt>
                <c:pt idx="16">
                  <c:v>35946</c:v>
                </c:pt>
                <c:pt idx="17">
                  <c:v>35976</c:v>
                </c:pt>
                <c:pt idx="18">
                  <c:v>36007</c:v>
                </c:pt>
                <c:pt idx="19">
                  <c:v>36038</c:v>
                </c:pt>
                <c:pt idx="20">
                  <c:v>36068</c:v>
                </c:pt>
                <c:pt idx="21">
                  <c:v>36099</c:v>
                </c:pt>
                <c:pt idx="22">
                  <c:v>36129</c:v>
                </c:pt>
                <c:pt idx="23">
                  <c:v>36160</c:v>
                </c:pt>
                <c:pt idx="24">
                  <c:v>36191</c:v>
                </c:pt>
                <c:pt idx="25">
                  <c:v>36219</c:v>
                </c:pt>
                <c:pt idx="26">
                  <c:v>36250</c:v>
                </c:pt>
                <c:pt idx="27">
                  <c:v>36280</c:v>
                </c:pt>
                <c:pt idx="28">
                  <c:v>36311</c:v>
                </c:pt>
                <c:pt idx="29">
                  <c:v>36341</c:v>
                </c:pt>
                <c:pt idx="30">
                  <c:v>36372</c:v>
                </c:pt>
                <c:pt idx="31">
                  <c:v>36403</c:v>
                </c:pt>
                <c:pt idx="32">
                  <c:v>36433</c:v>
                </c:pt>
                <c:pt idx="33">
                  <c:v>36464</c:v>
                </c:pt>
                <c:pt idx="34">
                  <c:v>36494</c:v>
                </c:pt>
                <c:pt idx="35">
                  <c:v>36525</c:v>
                </c:pt>
                <c:pt idx="36">
                  <c:v>36556</c:v>
                </c:pt>
                <c:pt idx="37">
                  <c:v>36585</c:v>
                </c:pt>
                <c:pt idx="38">
                  <c:v>36616</c:v>
                </c:pt>
                <c:pt idx="39">
                  <c:v>36646</c:v>
                </c:pt>
                <c:pt idx="40">
                  <c:v>36677</c:v>
                </c:pt>
                <c:pt idx="41">
                  <c:v>36707</c:v>
                </c:pt>
                <c:pt idx="42">
                  <c:v>36738</c:v>
                </c:pt>
                <c:pt idx="43">
                  <c:v>36769</c:v>
                </c:pt>
                <c:pt idx="44">
                  <c:v>36799</c:v>
                </c:pt>
                <c:pt idx="45">
                  <c:v>36830</c:v>
                </c:pt>
                <c:pt idx="46">
                  <c:v>36860</c:v>
                </c:pt>
                <c:pt idx="47">
                  <c:v>36891</c:v>
                </c:pt>
                <c:pt idx="48">
                  <c:v>36922</c:v>
                </c:pt>
                <c:pt idx="49">
                  <c:v>36950</c:v>
                </c:pt>
                <c:pt idx="50">
                  <c:v>36981</c:v>
                </c:pt>
                <c:pt idx="51">
                  <c:v>37011</c:v>
                </c:pt>
                <c:pt idx="52">
                  <c:v>37042</c:v>
                </c:pt>
                <c:pt idx="53">
                  <c:v>37072</c:v>
                </c:pt>
                <c:pt idx="54">
                  <c:v>37103</c:v>
                </c:pt>
                <c:pt idx="55">
                  <c:v>37134</c:v>
                </c:pt>
                <c:pt idx="56">
                  <c:v>37164</c:v>
                </c:pt>
                <c:pt idx="57">
                  <c:v>37195</c:v>
                </c:pt>
                <c:pt idx="58">
                  <c:v>37225</c:v>
                </c:pt>
                <c:pt idx="59">
                  <c:v>37256</c:v>
                </c:pt>
                <c:pt idx="60">
                  <c:v>37287</c:v>
                </c:pt>
                <c:pt idx="61">
                  <c:v>37315</c:v>
                </c:pt>
                <c:pt idx="62">
                  <c:v>37346</c:v>
                </c:pt>
                <c:pt idx="63">
                  <c:v>37376</c:v>
                </c:pt>
                <c:pt idx="64">
                  <c:v>37407</c:v>
                </c:pt>
                <c:pt idx="65">
                  <c:v>37437</c:v>
                </c:pt>
                <c:pt idx="66">
                  <c:v>37468</c:v>
                </c:pt>
                <c:pt idx="67">
                  <c:v>37499</c:v>
                </c:pt>
                <c:pt idx="68">
                  <c:v>37529</c:v>
                </c:pt>
                <c:pt idx="69">
                  <c:v>37560</c:v>
                </c:pt>
                <c:pt idx="70">
                  <c:v>37590</c:v>
                </c:pt>
                <c:pt idx="71">
                  <c:v>37621</c:v>
                </c:pt>
                <c:pt idx="72">
                  <c:v>37652</c:v>
                </c:pt>
                <c:pt idx="73">
                  <c:v>37680</c:v>
                </c:pt>
                <c:pt idx="74">
                  <c:v>37711</c:v>
                </c:pt>
                <c:pt idx="75">
                  <c:v>37741</c:v>
                </c:pt>
                <c:pt idx="76">
                  <c:v>37772</c:v>
                </c:pt>
                <c:pt idx="77">
                  <c:v>37802</c:v>
                </c:pt>
                <c:pt idx="78">
                  <c:v>37833</c:v>
                </c:pt>
                <c:pt idx="79">
                  <c:v>37864</c:v>
                </c:pt>
                <c:pt idx="80">
                  <c:v>37894</c:v>
                </c:pt>
                <c:pt idx="81">
                  <c:v>37925</c:v>
                </c:pt>
                <c:pt idx="82">
                  <c:v>37955</c:v>
                </c:pt>
                <c:pt idx="83">
                  <c:v>37986</c:v>
                </c:pt>
                <c:pt idx="84">
                  <c:v>38017</c:v>
                </c:pt>
                <c:pt idx="85">
                  <c:v>38046</c:v>
                </c:pt>
                <c:pt idx="86">
                  <c:v>38077</c:v>
                </c:pt>
                <c:pt idx="87">
                  <c:v>38107</c:v>
                </c:pt>
                <c:pt idx="88">
                  <c:v>38138</c:v>
                </c:pt>
                <c:pt idx="89">
                  <c:v>38168</c:v>
                </c:pt>
                <c:pt idx="90">
                  <c:v>38199</c:v>
                </c:pt>
                <c:pt idx="91">
                  <c:v>38230</c:v>
                </c:pt>
                <c:pt idx="92">
                  <c:v>38260</c:v>
                </c:pt>
                <c:pt idx="93">
                  <c:v>38291</c:v>
                </c:pt>
                <c:pt idx="94">
                  <c:v>38321</c:v>
                </c:pt>
                <c:pt idx="95">
                  <c:v>38352</c:v>
                </c:pt>
                <c:pt idx="96">
                  <c:v>38383</c:v>
                </c:pt>
                <c:pt idx="97">
                  <c:v>38411</c:v>
                </c:pt>
                <c:pt idx="98">
                  <c:v>38442</c:v>
                </c:pt>
                <c:pt idx="99">
                  <c:v>38472</c:v>
                </c:pt>
                <c:pt idx="100">
                  <c:v>38503</c:v>
                </c:pt>
                <c:pt idx="101">
                  <c:v>38533</c:v>
                </c:pt>
                <c:pt idx="102">
                  <c:v>38564</c:v>
                </c:pt>
                <c:pt idx="103">
                  <c:v>38595</c:v>
                </c:pt>
                <c:pt idx="104">
                  <c:v>38625</c:v>
                </c:pt>
                <c:pt idx="105">
                  <c:v>38656</c:v>
                </c:pt>
                <c:pt idx="106">
                  <c:v>38686</c:v>
                </c:pt>
                <c:pt idx="107">
                  <c:v>38717</c:v>
                </c:pt>
                <c:pt idx="108">
                  <c:v>38748</c:v>
                </c:pt>
                <c:pt idx="109">
                  <c:v>38776</c:v>
                </c:pt>
                <c:pt idx="110">
                  <c:v>38807</c:v>
                </c:pt>
                <c:pt idx="111">
                  <c:v>38837</c:v>
                </c:pt>
                <c:pt idx="112">
                  <c:v>38868</c:v>
                </c:pt>
                <c:pt idx="113">
                  <c:v>38898</c:v>
                </c:pt>
                <c:pt idx="114">
                  <c:v>38929</c:v>
                </c:pt>
                <c:pt idx="115">
                  <c:v>38960</c:v>
                </c:pt>
                <c:pt idx="116">
                  <c:v>38990</c:v>
                </c:pt>
                <c:pt idx="117">
                  <c:v>39021</c:v>
                </c:pt>
                <c:pt idx="118">
                  <c:v>39051</c:v>
                </c:pt>
                <c:pt idx="119">
                  <c:v>39082</c:v>
                </c:pt>
                <c:pt idx="120">
                  <c:v>39113</c:v>
                </c:pt>
                <c:pt idx="121">
                  <c:v>39141</c:v>
                </c:pt>
                <c:pt idx="122">
                  <c:v>39172</c:v>
                </c:pt>
                <c:pt idx="123">
                  <c:v>39202</c:v>
                </c:pt>
                <c:pt idx="124">
                  <c:v>39233</c:v>
                </c:pt>
                <c:pt idx="125">
                  <c:v>39263</c:v>
                </c:pt>
                <c:pt idx="126">
                  <c:v>39294</c:v>
                </c:pt>
                <c:pt idx="127">
                  <c:v>39325</c:v>
                </c:pt>
                <c:pt idx="128">
                  <c:v>39355</c:v>
                </c:pt>
                <c:pt idx="129">
                  <c:v>39386</c:v>
                </c:pt>
                <c:pt idx="130">
                  <c:v>39416</c:v>
                </c:pt>
                <c:pt idx="131">
                  <c:v>39447</c:v>
                </c:pt>
                <c:pt idx="132">
                  <c:v>39478</c:v>
                </c:pt>
                <c:pt idx="133">
                  <c:v>39507</c:v>
                </c:pt>
                <c:pt idx="134">
                  <c:v>39538</c:v>
                </c:pt>
                <c:pt idx="135">
                  <c:v>39568</c:v>
                </c:pt>
                <c:pt idx="136">
                  <c:v>39599</c:v>
                </c:pt>
                <c:pt idx="137">
                  <c:v>39629</c:v>
                </c:pt>
                <c:pt idx="138">
                  <c:v>39660</c:v>
                </c:pt>
                <c:pt idx="139">
                  <c:v>39691</c:v>
                </c:pt>
                <c:pt idx="140">
                  <c:v>39721</c:v>
                </c:pt>
                <c:pt idx="141">
                  <c:v>39752</c:v>
                </c:pt>
                <c:pt idx="142">
                  <c:v>39782</c:v>
                </c:pt>
                <c:pt idx="143">
                  <c:v>39813</c:v>
                </c:pt>
                <c:pt idx="144">
                  <c:v>39844</c:v>
                </c:pt>
                <c:pt idx="145">
                  <c:v>39872</c:v>
                </c:pt>
                <c:pt idx="146">
                  <c:v>39903</c:v>
                </c:pt>
                <c:pt idx="147">
                  <c:v>39933</c:v>
                </c:pt>
                <c:pt idx="148">
                  <c:v>39964</c:v>
                </c:pt>
                <c:pt idx="149">
                  <c:v>39994</c:v>
                </c:pt>
                <c:pt idx="150">
                  <c:v>40025</c:v>
                </c:pt>
                <c:pt idx="151">
                  <c:v>40056</c:v>
                </c:pt>
                <c:pt idx="152">
                  <c:v>40086</c:v>
                </c:pt>
                <c:pt idx="153">
                  <c:v>40117</c:v>
                </c:pt>
                <c:pt idx="154">
                  <c:v>40147</c:v>
                </c:pt>
                <c:pt idx="155">
                  <c:v>40178</c:v>
                </c:pt>
                <c:pt idx="156">
                  <c:v>40209</c:v>
                </c:pt>
                <c:pt idx="157">
                  <c:v>40237</c:v>
                </c:pt>
                <c:pt idx="158">
                  <c:v>40268</c:v>
                </c:pt>
                <c:pt idx="159">
                  <c:v>40298</c:v>
                </c:pt>
                <c:pt idx="160">
                  <c:v>40329</c:v>
                </c:pt>
                <c:pt idx="161">
                  <c:v>40359</c:v>
                </c:pt>
                <c:pt idx="162">
                  <c:v>40390</c:v>
                </c:pt>
                <c:pt idx="163">
                  <c:v>40421</c:v>
                </c:pt>
                <c:pt idx="164">
                  <c:v>40451</c:v>
                </c:pt>
                <c:pt idx="165">
                  <c:v>40482</c:v>
                </c:pt>
                <c:pt idx="166">
                  <c:v>40512</c:v>
                </c:pt>
                <c:pt idx="167">
                  <c:v>40543</c:v>
                </c:pt>
                <c:pt idx="168">
                  <c:v>40574</c:v>
                </c:pt>
                <c:pt idx="169">
                  <c:v>40602</c:v>
                </c:pt>
                <c:pt idx="170">
                  <c:v>40633</c:v>
                </c:pt>
                <c:pt idx="171">
                  <c:v>40663</c:v>
                </c:pt>
                <c:pt idx="172">
                  <c:v>40694</c:v>
                </c:pt>
                <c:pt idx="173">
                  <c:v>40724</c:v>
                </c:pt>
                <c:pt idx="174">
                  <c:v>40755</c:v>
                </c:pt>
                <c:pt idx="175">
                  <c:v>40786</c:v>
                </c:pt>
                <c:pt idx="176">
                  <c:v>40816</c:v>
                </c:pt>
                <c:pt idx="177">
                  <c:v>40847</c:v>
                </c:pt>
                <c:pt idx="178">
                  <c:v>40877</c:v>
                </c:pt>
                <c:pt idx="179">
                  <c:v>40908</c:v>
                </c:pt>
                <c:pt idx="180">
                  <c:v>40939</c:v>
                </c:pt>
                <c:pt idx="181">
                  <c:v>40968</c:v>
                </c:pt>
                <c:pt idx="182">
                  <c:v>40999</c:v>
                </c:pt>
                <c:pt idx="183">
                  <c:v>41029</c:v>
                </c:pt>
                <c:pt idx="184">
                  <c:v>41060</c:v>
                </c:pt>
                <c:pt idx="185">
                  <c:v>41090</c:v>
                </c:pt>
                <c:pt idx="186">
                  <c:v>41121</c:v>
                </c:pt>
                <c:pt idx="187">
                  <c:v>41152</c:v>
                </c:pt>
                <c:pt idx="188">
                  <c:v>41182</c:v>
                </c:pt>
                <c:pt idx="189">
                  <c:v>41213</c:v>
                </c:pt>
                <c:pt idx="190">
                  <c:v>41243</c:v>
                </c:pt>
                <c:pt idx="191">
                  <c:v>41274</c:v>
                </c:pt>
                <c:pt idx="192">
                  <c:v>41305</c:v>
                </c:pt>
                <c:pt idx="193">
                  <c:v>41333</c:v>
                </c:pt>
                <c:pt idx="194">
                  <c:v>41364</c:v>
                </c:pt>
                <c:pt idx="195">
                  <c:v>41394</c:v>
                </c:pt>
                <c:pt idx="196">
                  <c:v>41425</c:v>
                </c:pt>
                <c:pt idx="197">
                  <c:v>41455</c:v>
                </c:pt>
                <c:pt idx="198">
                  <c:v>41486</c:v>
                </c:pt>
                <c:pt idx="199">
                  <c:v>41517</c:v>
                </c:pt>
                <c:pt idx="200">
                  <c:v>41547</c:v>
                </c:pt>
                <c:pt idx="201">
                  <c:v>41578</c:v>
                </c:pt>
                <c:pt idx="202">
                  <c:v>41608</c:v>
                </c:pt>
                <c:pt idx="203">
                  <c:v>41639</c:v>
                </c:pt>
                <c:pt idx="204">
                  <c:v>41670</c:v>
                </c:pt>
                <c:pt idx="205">
                  <c:v>41698</c:v>
                </c:pt>
                <c:pt idx="206">
                  <c:v>41729</c:v>
                </c:pt>
                <c:pt idx="207">
                  <c:v>41759</c:v>
                </c:pt>
                <c:pt idx="208">
                  <c:v>41790</c:v>
                </c:pt>
                <c:pt idx="209">
                  <c:v>41820</c:v>
                </c:pt>
                <c:pt idx="210">
                  <c:v>41851</c:v>
                </c:pt>
                <c:pt idx="211">
                  <c:v>41882</c:v>
                </c:pt>
                <c:pt idx="212">
                  <c:v>41912</c:v>
                </c:pt>
                <c:pt idx="213">
                  <c:v>41943</c:v>
                </c:pt>
                <c:pt idx="214">
                  <c:v>41973</c:v>
                </c:pt>
                <c:pt idx="215">
                  <c:v>42004</c:v>
                </c:pt>
                <c:pt idx="216">
                  <c:v>42035</c:v>
                </c:pt>
                <c:pt idx="217">
                  <c:v>42063</c:v>
                </c:pt>
                <c:pt idx="218">
                  <c:v>42094</c:v>
                </c:pt>
                <c:pt idx="219">
                  <c:v>42124</c:v>
                </c:pt>
                <c:pt idx="220">
                  <c:v>42155</c:v>
                </c:pt>
                <c:pt idx="221">
                  <c:v>42185</c:v>
                </c:pt>
                <c:pt idx="222">
                  <c:v>42216</c:v>
                </c:pt>
                <c:pt idx="223">
                  <c:v>42247</c:v>
                </c:pt>
                <c:pt idx="224">
                  <c:v>42277</c:v>
                </c:pt>
                <c:pt idx="225">
                  <c:v>42308</c:v>
                </c:pt>
                <c:pt idx="226">
                  <c:v>42338</c:v>
                </c:pt>
                <c:pt idx="227">
                  <c:v>42369</c:v>
                </c:pt>
                <c:pt idx="228">
                  <c:v>42400</c:v>
                </c:pt>
                <c:pt idx="229">
                  <c:v>42429</c:v>
                </c:pt>
                <c:pt idx="230">
                  <c:v>42460</c:v>
                </c:pt>
                <c:pt idx="231">
                  <c:v>42490</c:v>
                </c:pt>
                <c:pt idx="232">
                  <c:v>42521</c:v>
                </c:pt>
                <c:pt idx="233">
                  <c:v>42551</c:v>
                </c:pt>
                <c:pt idx="234">
                  <c:v>42582</c:v>
                </c:pt>
                <c:pt idx="235">
                  <c:v>42613</c:v>
                </c:pt>
                <c:pt idx="236">
                  <c:v>42643</c:v>
                </c:pt>
                <c:pt idx="237">
                  <c:v>42674</c:v>
                </c:pt>
                <c:pt idx="238">
                  <c:v>42704</c:v>
                </c:pt>
                <c:pt idx="239">
                  <c:v>42735</c:v>
                </c:pt>
                <c:pt idx="240">
                  <c:v>42766</c:v>
                </c:pt>
                <c:pt idx="241">
                  <c:v>42794</c:v>
                </c:pt>
                <c:pt idx="242">
                  <c:v>42825</c:v>
                </c:pt>
                <c:pt idx="243">
                  <c:v>42855</c:v>
                </c:pt>
                <c:pt idx="244">
                  <c:v>42886</c:v>
                </c:pt>
                <c:pt idx="245">
                  <c:v>42916</c:v>
                </c:pt>
                <c:pt idx="246">
                  <c:v>42947</c:v>
                </c:pt>
                <c:pt idx="247">
                  <c:v>42978</c:v>
                </c:pt>
                <c:pt idx="248">
                  <c:v>43008</c:v>
                </c:pt>
                <c:pt idx="249">
                  <c:v>43039</c:v>
                </c:pt>
                <c:pt idx="250">
                  <c:v>43069</c:v>
                </c:pt>
                <c:pt idx="251">
                  <c:v>43100</c:v>
                </c:pt>
                <c:pt idx="252">
                  <c:v>43131</c:v>
                </c:pt>
                <c:pt idx="253">
                  <c:v>43159</c:v>
                </c:pt>
                <c:pt idx="254">
                  <c:v>43190</c:v>
                </c:pt>
                <c:pt idx="255">
                  <c:v>43220</c:v>
                </c:pt>
                <c:pt idx="256">
                  <c:v>43251</c:v>
                </c:pt>
                <c:pt idx="257">
                  <c:v>43281</c:v>
                </c:pt>
                <c:pt idx="258">
                  <c:v>43312</c:v>
                </c:pt>
                <c:pt idx="259">
                  <c:v>43343</c:v>
                </c:pt>
                <c:pt idx="260">
                  <c:v>43373</c:v>
                </c:pt>
                <c:pt idx="261">
                  <c:v>43404</c:v>
                </c:pt>
                <c:pt idx="262">
                  <c:v>43434</c:v>
                </c:pt>
                <c:pt idx="263">
                  <c:v>43465</c:v>
                </c:pt>
                <c:pt idx="264">
                  <c:v>43496</c:v>
                </c:pt>
                <c:pt idx="265">
                  <c:v>43524</c:v>
                </c:pt>
                <c:pt idx="266">
                  <c:v>43555</c:v>
                </c:pt>
                <c:pt idx="267">
                  <c:v>43585</c:v>
                </c:pt>
                <c:pt idx="268">
                  <c:v>43616</c:v>
                </c:pt>
                <c:pt idx="269">
                  <c:v>43646</c:v>
                </c:pt>
                <c:pt idx="270">
                  <c:v>43677</c:v>
                </c:pt>
                <c:pt idx="271">
                  <c:v>43708</c:v>
                </c:pt>
                <c:pt idx="272">
                  <c:v>43738</c:v>
                </c:pt>
                <c:pt idx="273">
                  <c:v>43769</c:v>
                </c:pt>
                <c:pt idx="274">
                  <c:v>43799</c:v>
                </c:pt>
                <c:pt idx="275">
                  <c:v>43830</c:v>
                </c:pt>
                <c:pt idx="276">
                  <c:v>43861</c:v>
                </c:pt>
                <c:pt idx="277">
                  <c:v>43890</c:v>
                </c:pt>
                <c:pt idx="278">
                  <c:v>43921</c:v>
                </c:pt>
                <c:pt idx="279">
                  <c:v>43951</c:v>
                </c:pt>
                <c:pt idx="280">
                  <c:v>43982</c:v>
                </c:pt>
                <c:pt idx="281">
                  <c:v>44012</c:v>
                </c:pt>
                <c:pt idx="282">
                  <c:v>44043</c:v>
                </c:pt>
                <c:pt idx="283">
                  <c:v>44074</c:v>
                </c:pt>
                <c:pt idx="284">
                  <c:v>44104</c:v>
                </c:pt>
                <c:pt idx="285">
                  <c:v>44135</c:v>
                </c:pt>
                <c:pt idx="286">
                  <c:v>44165</c:v>
                </c:pt>
                <c:pt idx="287">
                  <c:v>44196</c:v>
                </c:pt>
                <c:pt idx="288">
                  <c:v>44227</c:v>
                </c:pt>
                <c:pt idx="289">
                  <c:v>44255</c:v>
                </c:pt>
                <c:pt idx="290">
                  <c:v>44286</c:v>
                </c:pt>
                <c:pt idx="291">
                  <c:v>44316</c:v>
                </c:pt>
                <c:pt idx="292">
                  <c:v>44347</c:v>
                </c:pt>
                <c:pt idx="293">
                  <c:v>44377</c:v>
                </c:pt>
                <c:pt idx="294">
                  <c:v>44408</c:v>
                </c:pt>
                <c:pt idx="295">
                  <c:v>44439</c:v>
                </c:pt>
                <c:pt idx="296">
                  <c:v>44469</c:v>
                </c:pt>
                <c:pt idx="297">
                  <c:v>44500</c:v>
                </c:pt>
                <c:pt idx="298">
                  <c:v>44530</c:v>
                </c:pt>
                <c:pt idx="299">
                  <c:v>44561</c:v>
                </c:pt>
                <c:pt idx="300">
                  <c:v>44592</c:v>
                </c:pt>
                <c:pt idx="301">
                  <c:v>44620</c:v>
                </c:pt>
                <c:pt idx="302">
                  <c:v>44651</c:v>
                </c:pt>
                <c:pt idx="303">
                  <c:v>44681</c:v>
                </c:pt>
                <c:pt idx="304">
                  <c:v>44712</c:v>
                </c:pt>
                <c:pt idx="305">
                  <c:v>44742</c:v>
                </c:pt>
                <c:pt idx="306">
                  <c:v>44773</c:v>
                </c:pt>
                <c:pt idx="307">
                  <c:v>44804</c:v>
                </c:pt>
                <c:pt idx="308">
                  <c:v>44834</c:v>
                </c:pt>
                <c:pt idx="309">
                  <c:v>44865</c:v>
                </c:pt>
                <c:pt idx="310">
                  <c:v>44895</c:v>
                </c:pt>
                <c:pt idx="311">
                  <c:v>44926</c:v>
                </c:pt>
                <c:pt idx="312">
                  <c:v>44957</c:v>
                </c:pt>
                <c:pt idx="313">
                  <c:v>44985</c:v>
                </c:pt>
                <c:pt idx="314">
                  <c:v>45016</c:v>
                </c:pt>
                <c:pt idx="315">
                  <c:v>45046</c:v>
                </c:pt>
                <c:pt idx="316">
                  <c:v>45077</c:v>
                </c:pt>
                <c:pt idx="317">
                  <c:v>45107</c:v>
                </c:pt>
                <c:pt idx="318">
                  <c:v>45138</c:v>
                </c:pt>
                <c:pt idx="319">
                  <c:v>45169</c:v>
                </c:pt>
                <c:pt idx="320">
                  <c:v>45199</c:v>
                </c:pt>
                <c:pt idx="321">
                  <c:v>45230</c:v>
                </c:pt>
                <c:pt idx="322">
                  <c:v>45260</c:v>
                </c:pt>
                <c:pt idx="323">
                  <c:v>45291</c:v>
                </c:pt>
                <c:pt idx="324">
                  <c:v>45322</c:v>
                </c:pt>
                <c:pt idx="325">
                  <c:v>45351</c:v>
                </c:pt>
                <c:pt idx="326">
                  <c:v>45382</c:v>
                </c:pt>
                <c:pt idx="327">
                  <c:v>45412</c:v>
                </c:pt>
                <c:pt idx="328">
                  <c:v>45443</c:v>
                </c:pt>
                <c:pt idx="329">
                  <c:v>45473</c:v>
                </c:pt>
                <c:pt idx="330">
                  <c:v>45504</c:v>
                </c:pt>
              </c:numCache>
            </c:numRef>
          </c:cat>
          <c:val>
            <c:numRef>
              <c:f>prc_hicp_manr!$C$2:$C$332</c:f>
              <c:numCache>
                <c:formatCode>General</c:formatCode>
                <c:ptCount val="331"/>
                <c:pt idx="0">
                  <c:v>15.4</c:v>
                </c:pt>
                <c:pt idx="1">
                  <c:v>13.4</c:v>
                </c:pt>
                <c:pt idx="2">
                  <c:v>10.7</c:v>
                </c:pt>
                <c:pt idx="3">
                  <c:v>9.4</c:v>
                </c:pt>
                <c:pt idx="4">
                  <c:v>9.6999999999999993</c:v>
                </c:pt>
                <c:pt idx="5">
                  <c:v>8.9</c:v>
                </c:pt>
                <c:pt idx="6">
                  <c:v>10.1</c:v>
                </c:pt>
                <c:pt idx="7">
                  <c:v>10.3</c:v>
                </c:pt>
                <c:pt idx="8">
                  <c:v>9.5</c:v>
                </c:pt>
                <c:pt idx="9">
                  <c:v>9.4</c:v>
                </c:pt>
                <c:pt idx="10">
                  <c:v>9.1999999999999993</c:v>
                </c:pt>
                <c:pt idx="11">
                  <c:v>8.5</c:v>
                </c:pt>
                <c:pt idx="12">
                  <c:v>6.5</c:v>
                </c:pt>
                <c:pt idx="13">
                  <c:v>6.3</c:v>
                </c:pt>
                <c:pt idx="14">
                  <c:v>6.7</c:v>
                </c:pt>
                <c:pt idx="15">
                  <c:v>6.9</c:v>
                </c:pt>
                <c:pt idx="16">
                  <c:v>6.9</c:v>
                </c:pt>
                <c:pt idx="17">
                  <c:v>6</c:v>
                </c:pt>
                <c:pt idx="18">
                  <c:v>5.2</c:v>
                </c:pt>
                <c:pt idx="19">
                  <c:v>4.5</c:v>
                </c:pt>
                <c:pt idx="20">
                  <c:v>4.3</c:v>
                </c:pt>
                <c:pt idx="21">
                  <c:v>4.7</c:v>
                </c:pt>
                <c:pt idx="22">
                  <c:v>3.5</c:v>
                </c:pt>
                <c:pt idx="23">
                  <c:v>3.1</c:v>
                </c:pt>
                <c:pt idx="24">
                  <c:v>3.1</c:v>
                </c:pt>
                <c:pt idx="25">
                  <c:v>2.8</c:v>
                </c:pt>
                <c:pt idx="26">
                  <c:v>2.2000000000000002</c:v>
                </c:pt>
                <c:pt idx="27">
                  <c:v>1.8</c:v>
                </c:pt>
                <c:pt idx="28">
                  <c:v>1.1000000000000001</c:v>
                </c:pt>
                <c:pt idx="29">
                  <c:v>1.8</c:v>
                </c:pt>
                <c:pt idx="30">
                  <c:v>0.8</c:v>
                </c:pt>
                <c:pt idx="31">
                  <c:v>1</c:v>
                </c:pt>
                <c:pt idx="32">
                  <c:v>1.9</c:v>
                </c:pt>
                <c:pt idx="33">
                  <c:v>0.3</c:v>
                </c:pt>
                <c:pt idx="34">
                  <c:v>0.2</c:v>
                </c:pt>
                <c:pt idx="35">
                  <c:v>0.4</c:v>
                </c:pt>
                <c:pt idx="36">
                  <c:v>0.9</c:v>
                </c:pt>
                <c:pt idx="37">
                  <c:v>0.9</c:v>
                </c:pt>
                <c:pt idx="38">
                  <c:v>1</c:v>
                </c:pt>
                <c:pt idx="39">
                  <c:v>0.9</c:v>
                </c:pt>
                <c:pt idx="40">
                  <c:v>0.5</c:v>
                </c:pt>
                <c:pt idx="41">
                  <c:v>1.3</c:v>
                </c:pt>
                <c:pt idx="42">
                  <c:v>1.4</c:v>
                </c:pt>
                <c:pt idx="43">
                  <c:v>1</c:v>
                </c:pt>
                <c:pt idx="44">
                  <c:v>0.5</c:v>
                </c:pt>
                <c:pt idx="45">
                  <c:v>1.3</c:v>
                </c:pt>
                <c:pt idx="46">
                  <c:v>1.7</c:v>
                </c:pt>
                <c:pt idx="47">
                  <c:v>1.7</c:v>
                </c:pt>
                <c:pt idx="48">
                  <c:v>-0.1</c:v>
                </c:pt>
                <c:pt idx="49">
                  <c:v>0</c:v>
                </c:pt>
                <c:pt idx="50">
                  <c:v>0.8</c:v>
                </c:pt>
                <c:pt idx="51">
                  <c:v>1</c:v>
                </c:pt>
                <c:pt idx="52">
                  <c:v>2</c:v>
                </c:pt>
                <c:pt idx="53">
                  <c:v>2</c:v>
                </c:pt>
                <c:pt idx="54">
                  <c:v>1.5</c:v>
                </c:pt>
                <c:pt idx="55">
                  <c:v>2.7</c:v>
                </c:pt>
                <c:pt idx="56">
                  <c:v>2.2999999999999998</c:v>
                </c:pt>
                <c:pt idx="57">
                  <c:v>2.4</c:v>
                </c:pt>
                <c:pt idx="58">
                  <c:v>2</c:v>
                </c:pt>
                <c:pt idx="59">
                  <c:v>2</c:v>
                </c:pt>
                <c:pt idx="60">
                  <c:v>3.2</c:v>
                </c:pt>
                <c:pt idx="61">
                  <c:v>2.8</c:v>
                </c:pt>
                <c:pt idx="62">
                  <c:v>1.7</c:v>
                </c:pt>
                <c:pt idx="63">
                  <c:v>1.4</c:v>
                </c:pt>
                <c:pt idx="64">
                  <c:v>0.5</c:v>
                </c:pt>
                <c:pt idx="65">
                  <c:v>-0.4</c:v>
                </c:pt>
                <c:pt idx="66">
                  <c:v>0.1</c:v>
                </c:pt>
                <c:pt idx="67">
                  <c:v>-1</c:v>
                </c:pt>
                <c:pt idx="68">
                  <c:v>-1.4</c:v>
                </c:pt>
                <c:pt idx="69">
                  <c:v>-1</c:v>
                </c:pt>
                <c:pt idx="70">
                  <c:v>-0.9</c:v>
                </c:pt>
                <c:pt idx="71">
                  <c:v>-0.9</c:v>
                </c:pt>
                <c:pt idx="72">
                  <c:v>-1.8</c:v>
                </c:pt>
                <c:pt idx="73">
                  <c:v>-1.9</c:v>
                </c:pt>
                <c:pt idx="74">
                  <c:v>-1.1000000000000001</c:v>
                </c:pt>
                <c:pt idx="75">
                  <c:v>-0.9</c:v>
                </c:pt>
                <c:pt idx="76">
                  <c:v>-0.7</c:v>
                </c:pt>
                <c:pt idx="77">
                  <c:v>-0.3</c:v>
                </c:pt>
                <c:pt idx="78">
                  <c:v>-0.8</c:v>
                </c:pt>
                <c:pt idx="79">
                  <c:v>-1</c:v>
                </c:pt>
                <c:pt idx="80">
                  <c:v>-0.8</c:v>
                </c:pt>
                <c:pt idx="81">
                  <c:v>-1.3</c:v>
                </c:pt>
                <c:pt idx="82">
                  <c:v>-1</c:v>
                </c:pt>
                <c:pt idx="83">
                  <c:v>-1.3</c:v>
                </c:pt>
                <c:pt idx="84">
                  <c:v>-1.2</c:v>
                </c:pt>
                <c:pt idx="85">
                  <c:v>-1.2</c:v>
                </c:pt>
                <c:pt idx="86">
                  <c:v>-0.9</c:v>
                </c:pt>
                <c:pt idx="87">
                  <c:v>-0.6</c:v>
                </c:pt>
                <c:pt idx="88">
                  <c:v>1</c:v>
                </c:pt>
                <c:pt idx="89">
                  <c:v>1</c:v>
                </c:pt>
                <c:pt idx="90">
                  <c:v>1.8</c:v>
                </c:pt>
                <c:pt idx="91">
                  <c:v>2.2000000000000002</c:v>
                </c:pt>
                <c:pt idx="92">
                  <c:v>3.1</c:v>
                </c:pt>
                <c:pt idx="93">
                  <c:v>3.1</c:v>
                </c:pt>
                <c:pt idx="94">
                  <c:v>2.9</c:v>
                </c:pt>
                <c:pt idx="95">
                  <c:v>2.8</c:v>
                </c:pt>
                <c:pt idx="96">
                  <c:v>2.8</c:v>
                </c:pt>
                <c:pt idx="97">
                  <c:v>3.2</c:v>
                </c:pt>
                <c:pt idx="98">
                  <c:v>3.3</c:v>
                </c:pt>
                <c:pt idx="99">
                  <c:v>3.2</c:v>
                </c:pt>
                <c:pt idx="100">
                  <c:v>1.9</c:v>
                </c:pt>
                <c:pt idx="101">
                  <c:v>2</c:v>
                </c:pt>
                <c:pt idx="102">
                  <c:v>1.9</c:v>
                </c:pt>
                <c:pt idx="103">
                  <c:v>2.2999999999999998</c:v>
                </c:pt>
                <c:pt idx="104">
                  <c:v>2.5</c:v>
                </c:pt>
                <c:pt idx="105">
                  <c:v>3.1</c:v>
                </c:pt>
                <c:pt idx="106">
                  <c:v>2.9</c:v>
                </c:pt>
                <c:pt idx="107">
                  <c:v>3</c:v>
                </c:pt>
                <c:pt idx="108">
                  <c:v>3.5</c:v>
                </c:pt>
                <c:pt idx="109">
                  <c:v>3.4</c:v>
                </c:pt>
                <c:pt idx="110">
                  <c:v>3</c:v>
                </c:pt>
                <c:pt idx="111">
                  <c:v>3.4</c:v>
                </c:pt>
                <c:pt idx="112">
                  <c:v>3.6</c:v>
                </c:pt>
                <c:pt idx="113">
                  <c:v>3.7</c:v>
                </c:pt>
                <c:pt idx="114">
                  <c:v>4.4000000000000004</c:v>
                </c:pt>
                <c:pt idx="115">
                  <c:v>4.2</c:v>
                </c:pt>
                <c:pt idx="116">
                  <c:v>3.3</c:v>
                </c:pt>
                <c:pt idx="117">
                  <c:v>3.6</c:v>
                </c:pt>
                <c:pt idx="118">
                  <c:v>4.4000000000000004</c:v>
                </c:pt>
                <c:pt idx="119">
                  <c:v>4.5999999999999996</c:v>
                </c:pt>
                <c:pt idx="120">
                  <c:v>4</c:v>
                </c:pt>
                <c:pt idx="121">
                  <c:v>4.4000000000000004</c:v>
                </c:pt>
                <c:pt idx="122">
                  <c:v>4.7</c:v>
                </c:pt>
                <c:pt idx="123">
                  <c:v>4.9000000000000004</c:v>
                </c:pt>
                <c:pt idx="124">
                  <c:v>5</c:v>
                </c:pt>
                <c:pt idx="125">
                  <c:v>5</c:v>
                </c:pt>
                <c:pt idx="126">
                  <c:v>5.0999999999999996</c:v>
                </c:pt>
                <c:pt idx="127">
                  <c:v>5.5</c:v>
                </c:pt>
                <c:pt idx="128">
                  <c:v>7.1</c:v>
                </c:pt>
                <c:pt idx="129">
                  <c:v>7.6</c:v>
                </c:pt>
                <c:pt idx="130">
                  <c:v>7.9</c:v>
                </c:pt>
                <c:pt idx="131">
                  <c:v>8.1999999999999993</c:v>
                </c:pt>
                <c:pt idx="132">
                  <c:v>10</c:v>
                </c:pt>
                <c:pt idx="133">
                  <c:v>10.9</c:v>
                </c:pt>
                <c:pt idx="134">
                  <c:v>11.4</c:v>
                </c:pt>
                <c:pt idx="135">
                  <c:v>11.9</c:v>
                </c:pt>
                <c:pt idx="136">
                  <c:v>12.3</c:v>
                </c:pt>
                <c:pt idx="137">
                  <c:v>12.7</c:v>
                </c:pt>
                <c:pt idx="138">
                  <c:v>12.4</c:v>
                </c:pt>
                <c:pt idx="139">
                  <c:v>12.2</c:v>
                </c:pt>
                <c:pt idx="140">
                  <c:v>11.3</c:v>
                </c:pt>
                <c:pt idx="141">
                  <c:v>10.7</c:v>
                </c:pt>
                <c:pt idx="142">
                  <c:v>9.1999999999999993</c:v>
                </c:pt>
                <c:pt idx="143">
                  <c:v>8.5</c:v>
                </c:pt>
                <c:pt idx="144">
                  <c:v>9.5</c:v>
                </c:pt>
                <c:pt idx="145">
                  <c:v>8.5</c:v>
                </c:pt>
                <c:pt idx="146">
                  <c:v>7.4</c:v>
                </c:pt>
                <c:pt idx="147">
                  <c:v>5.9</c:v>
                </c:pt>
                <c:pt idx="148">
                  <c:v>4.9000000000000004</c:v>
                </c:pt>
                <c:pt idx="149">
                  <c:v>3.9</c:v>
                </c:pt>
                <c:pt idx="150">
                  <c:v>2.6</c:v>
                </c:pt>
                <c:pt idx="151">
                  <c:v>2.2000000000000002</c:v>
                </c:pt>
                <c:pt idx="152">
                  <c:v>2.2999999999999998</c:v>
                </c:pt>
                <c:pt idx="153">
                  <c:v>1</c:v>
                </c:pt>
                <c:pt idx="154">
                  <c:v>1.3</c:v>
                </c:pt>
                <c:pt idx="155">
                  <c:v>1.2</c:v>
                </c:pt>
                <c:pt idx="156">
                  <c:v>-0.3</c:v>
                </c:pt>
                <c:pt idx="157">
                  <c:v>-0.6</c:v>
                </c:pt>
                <c:pt idx="158">
                  <c:v>-0.4</c:v>
                </c:pt>
                <c:pt idx="159">
                  <c:v>0.2</c:v>
                </c:pt>
                <c:pt idx="160">
                  <c:v>0.5</c:v>
                </c:pt>
                <c:pt idx="161">
                  <c:v>0.9</c:v>
                </c:pt>
                <c:pt idx="162">
                  <c:v>1.8</c:v>
                </c:pt>
                <c:pt idx="163">
                  <c:v>1.8</c:v>
                </c:pt>
                <c:pt idx="164">
                  <c:v>1.8</c:v>
                </c:pt>
                <c:pt idx="165">
                  <c:v>2.6</c:v>
                </c:pt>
                <c:pt idx="166">
                  <c:v>2.5</c:v>
                </c:pt>
                <c:pt idx="167">
                  <c:v>3.6</c:v>
                </c:pt>
                <c:pt idx="168">
                  <c:v>2.8</c:v>
                </c:pt>
                <c:pt idx="169">
                  <c:v>3</c:v>
                </c:pt>
                <c:pt idx="170">
                  <c:v>3.7</c:v>
                </c:pt>
                <c:pt idx="171">
                  <c:v>4.4000000000000004</c:v>
                </c:pt>
                <c:pt idx="172">
                  <c:v>5</c:v>
                </c:pt>
                <c:pt idx="173">
                  <c:v>4.8</c:v>
                </c:pt>
                <c:pt idx="174">
                  <c:v>4.5999999999999996</c:v>
                </c:pt>
                <c:pt idx="175">
                  <c:v>4.4000000000000004</c:v>
                </c:pt>
                <c:pt idx="176">
                  <c:v>4.7</c:v>
                </c:pt>
                <c:pt idx="177">
                  <c:v>4.2</c:v>
                </c:pt>
                <c:pt idx="178">
                  <c:v>4.4000000000000004</c:v>
                </c:pt>
                <c:pt idx="179">
                  <c:v>3.5</c:v>
                </c:pt>
                <c:pt idx="180">
                  <c:v>3.4</c:v>
                </c:pt>
                <c:pt idx="181">
                  <c:v>3.7</c:v>
                </c:pt>
                <c:pt idx="182">
                  <c:v>3.7</c:v>
                </c:pt>
                <c:pt idx="183">
                  <c:v>3.3</c:v>
                </c:pt>
                <c:pt idx="184">
                  <c:v>2.6</c:v>
                </c:pt>
                <c:pt idx="185">
                  <c:v>2.6</c:v>
                </c:pt>
                <c:pt idx="186">
                  <c:v>2.9</c:v>
                </c:pt>
                <c:pt idx="187">
                  <c:v>3.4</c:v>
                </c:pt>
                <c:pt idx="188">
                  <c:v>3.3</c:v>
                </c:pt>
                <c:pt idx="189">
                  <c:v>3.2</c:v>
                </c:pt>
                <c:pt idx="190">
                  <c:v>2.8</c:v>
                </c:pt>
                <c:pt idx="191">
                  <c:v>2.9</c:v>
                </c:pt>
                <c:pt idx="192">
                  <c:v>2.7</c:v>
                </c:pt>
                <c:pt idx="193">
                  <c:v>2.2999999999999998</c:v>
                </c:pt>
                <c:pt idx="194">
                  <c:v>1.6</c:v>
                </c:pt>
                <c:pt idx="195">
                  <c:v>1.4</c:v>
                </c:pt>
                <c:pt idx="196">
                  <c:v>1.5</c:v>
                </c:pt>
                <c:pt idx="197">
                  <c:v>1.3</c:v>
                </c:pt>
                <c:pt idx="198">
                  <c:v>0.6</c:v>
                </c:pt>
                <c:pt idx="199">
                  <c:v>0.5</c:v>
                </c:pt>
                <c:pt idx="200">
                  <c:v>0.5</c:v>
                </c:pt>
                <c:pt idx="201">
                  <c:v>0.5</c:v>
                </c:pt>
                <c:pt idx="202">
                  <c:v>0.6</c:v>
                </c:pt>
                <c:pt idx="203">
                  <c:v>0.5</c:v>
                </c:pt>
                <c:pt idx="204">
                  <c:v>0.2</c:v>
                </c:pt>
                <c:pt idx="205">
                  <c:v>0.3</c:v>
                </c:pt>
                <c:pt idx="206">
                  <c:v>0.4</c:v>
                </c:pt>
                <c:pt idx="207">
                  <c:v>0.3</c:v>
                </c:pt>
                <c:pt idx="208">
                  <c:v>0.1</c:v>
                </c:pt>
                <c:pt idx="209">
                  <c:v>0.3</c:v>
                </c:pt>
                <c:pt idx="210">
                  <c:v>0.5</c:v>
                </c:pt>
                <c:pt idx="211">
                  <c:v>0.3</c:v>
                </c:pt>
                <c:pt idx="212">
                  <c:v>0</c:v>
                </c:pt>
                <c:pt idx="213">
                  <c:v>0.3</c:v>
                </c:pt>
                <c:pt idx="214">
                  <c:v>0.4</c:v>
                </c:pt>
                <c:pt idx="215">
                  <c:v>-0.1</c:v>
                </c:pt>
                <c:pt idx="216">
                  <c:v>-1.4</c:v>
                </c:pt>
                <c:pt idx="217">
                  <c:v>-1.5</c:v>
                </c:pt>
                <c:pt idx="218">
                  <c:v>-1.1000000000000001</c:v>
                </c:pt>
                <c:pt idx="219">
                  <c:v>-0.6</c:v>
                </c:pt>
                <c:pt idx="220">
                  <c:v>0</c:v>
                </c:pt>
                <c:pt idx="221">
                  <c:v>-0.2</c:v>
                </c:pt>
                <c:pt idx="222">
                  <c:v>-0.2</c:v>
                </c:pt>
                <c:pt idx="223">
                  <c:v>-1</c:v>
                </c:pt>
                <c:pt idx="224">
                  <c:v>-0.8</c:v>
                </c:pt>
                <c:pt idx="225">
                  <c:v>-0.4</c:v>
                </c:pt>
                <c:pt idx="226">
                  <c:v>-0.5</c:v>
                </c:pt>
                <c:pt idx="227">
                  <c:v>-0.2</c:v>
                </c:pt>
                <c:pt idx="228">
                  <c:v>0.7</c:v>
                </c:pt>
                <c:pt idx="229">
                  <c:v>0.5</c:v>
                </c:pt>
                <c:pt idx="230">
                  <c:v>0.8</c:v>
                </c:pt>
                <c:pt idx="231">
                  <c:v>0.8</c:v>
                </c:pt>
                <c:pt idx="232">
                  <c:v>0.2</c:v>
                </c:pt>
                <c:pt idx="233">
                  <c:v>0.4</c:v>
                </c:pt>
                <c:pt idx="234">
                  <c:v>0</c:v>
                </c:pt>
                <c:pt idx="235">
                  <c:v>0.5</c:v>
                </c:pt>
                <c:pt idx="236">
                  <c:v>0.6</c:v>
                </c:pt>
                <c:pt idx="237">
                  <c:v>0.7</c:v>
                </c:pt>
                <c:pt idx="238">
                  <c:v>1.1000000000000001</c:v>
                </c:pt>
                <c:pt idx="239">
                  <c:v>2</c:v>
                </c:pt>
                <c:pt idx="240">
                  <c:v>2.5</c:v>
                </c:pt>
                <c:pt idx="241">
                  <c:v>3.2</c:v>
                </c:pt>
                <c:pt idx="242">
                  <c:v>3.2</c:v>
                </c:pt>
                <c:pt idx="243">
                  <c:v>3.5</c:v>
                </c:pt>
                <c:pt idx="244">
                  <c:v>3.2</c:v>
                </c:pt>
                <c:pt idx="245">
                  <c:v>3.5</c:v>
                </c:pt>
                <c:pt idx="246">
                  <c:v>4.0999999999999996</c:v>
                </c:pt>
                <c:pt idx="247">
                  <c:v>4.5999999999999996</c:v>
                </c:pt>
                <c:pt idx="248">
                  <c:v>4.5999999999999996</c:v>
                </c:pt>
                <c:pt idx="249">
                  <c:v>4.2</c:v>
                </c:pt>
                <c:pt idx="250">
                  <c:v>4.2</c:v>
                </c:pt>
                <c:pt idx="251">
                  <c:v>3.8</c:v>
                </c:pt>
                <c:pt idx="252">
                  <c:v>3.6</c:v>
                </c:pt>
                <c:pt idx="253">
                  <c:v>3.2</c:v>
                </c:pt>
                <c:pt idx="254">
                  <c:v>2.5</c:v>
                </c:pt>
                <c:pt idx="255">
                  <c:v>2.2000000000000002</c:v>
                </c:pt>
                <c:pt idx="256">
                  <c:v>2.9</c:v>
                </c:pt>
                <c:pt idx="257">
                  <c:v>2.6</c:v>
                </c:pt>
                <c:pt idx="258">
                  <c:v>2.2999999999999998</c:v>
                </c:pt>
                <c:pt idx="259">
                  <c:v>1.8</c:v>
                </c:pt>
                <c:pt idx="260">
                  <c:v>2.4</c:v>
                </c:pt>
                <c:pt idx="261">
                  <c:v>2.8</c:v>
                </c:pt>
                <c:pt idx="262">
                  <c:v>2.4</c:v>
                </c:pt>
                <c:pt idx="263">
                  <c:v>1.8</c:v>
                </c:pt>
                <c:pt idx="264">
                  <c:v>1.6</c:v>
                </c:pt>
                <c:pt idx="265">
                  <c:v>2</c:v>
                </c:pt>
                <c:pt idx="266">
                  <c:v>2.6</c:v>
                </c:pt>
                <c:pt idx="267">
                  <c:v>2.7</c:v>
                </c:pt>
                <c:pt idx="268">
                  <c:v>2.5</c:v>
                </c:pt>
                <c:pt idx="269">
                  <c:v>2.4</c:v>
                </c:pt>
                <c:pt idx="270">
                  <c:v>2.5</c:v>
                </c:pt>
                <c:pt idx="271">
                  <c:v>2.5</c:v>
                </c:pt>
                <c:pt idx="272">
                  <c:v>2</c:v>
                </c:pt>
                <c:pt idx="273">
                  <c:v>1.5</c:v>
                </c:pt>
                <c:pt idx="274">
                  <c:v>1.7</c:v>
                </c:pt>
                <c:pt idx="275">
                  <c:v>2.7</c:v>
                </c:pt>
                <c:pt idx="276">
                  <c:v>3</c:v>
                </c:pt>
                <c:pt idx="277">
                  <c:v>2.8</c:v>
                </c:pt>
                <c:pt idx="278">
                  <c:v>1.7</c:v>
                </c:pt>
                <c:pt idx="279">
                  <c:v>0.9</c:v>
                </c:pt>
                <c:pt idx="280">
                  <c:v>0.2</c:v>
                </c:pt>
                <c:pt idx="281">
                  <c:v>0.9</c:v>
                </c:pt>
                <c:pt idx="282">
                  <c:v>0.9</c:v>
                </c:pt>
                <c:pt idx="283">
                  <c:v>1.2</c:v>
                </c:pt>
                <c:pt idx="284">
                  <c:v>0.6</c:v>
                </c:pt>
                <c:pt idx="285">
                  <c:v>0.5</c:v>
                </c:pt>
                <c:pt idx="286">
                  <c:v>0.4</c:v>
                </c:pt>
                <c:pt idx="287">
                  <c:v>-0.1</c:v>
                </c:pt>
                <c:pt idx="288">
                  <c:v>0.2</c:v>
                </c:pt>
                <c:pt idx="289">
                  <c:v>0.4</c:v>
                </c:pt>
                <c:pt idx="290">
                  <c:v>1.6</c:v>
                </c:pt>
                <c:pt idx="291">
                  <c:v>2.4</c:v>
                </c:pt>
                <c:pt idx="292">
                  <c:v>3.5</c:v>
                </c:pt>
                <c:pt idx="293">
                  <c:v>3.5</c:v>
                </c:pt>
                <c:pt idx="294">
                  <c:v>4.3</c:v>
                </c:pt>
                <c:pt idx="295">
                  <c:v>5</c:v>
                </c:pt>
                <c:pt idx="296">
                  <c:v>6.4</c:v>
                </c:pt>
                <c:pt idx="297">
                  <c:v>8.1999999999999993</c:v>
                </c:pt>
                <c:pt idx="298">
                  <c:v>9.3000000000000007</c:v>
                </c:pt>
                <c:pt idx="299">
                  <c:v>10.7</c:v>
                </c:pt>
                <c:pt idx="300">
                  <c:v>12.3</c:v>
                </c:pt>
                <c:pt idx="301">
                  <c:v>14</c:v>
                </c:pt>
                <c:pt idx="302">
                  <c:v>15.6</c:v>
                </c:pt>
                <c:pt idx="303">
                  <c:v>16.600000000000001</c:v>
                </c:pt>
                <c:pt idx="304">
                  <c:v>18.5</c:v>
                </c:pt>
                <c:pt idx="305">
                  <c:v>20.5</c:v>
                </c:pt>
                <c:pt idx="306">
                  <c:v>20.9</c:v>
                </c:pt>
                <c:pt idx="307">
                  <c:v>21.1</c:v>
                </c:pt>
                <c:pt idx="308">
                  <c:v>22.5</c:v>
                </c:pt>
                <c:pt idx="309">
                  <c:v>22.1</c:v>
                </c:pt>
                <c:pt idx="310">
                  <c:v>21.4</c:v>
                </c:pt>
                <c:pt idx="311">
                  <c:v>20</c:v>
                </c:pt>
                <c:pt idx="312">
                  <c:v>18.5</c:v>
                </c:pt>
                <c:pt idx="313">
                  <c:v>17.2</c:v>
                </c:pt>
                <c:pt idx="314">
                  <c:v>15.2</c:v>
                </c:pt>
                <c:pt idx="315">
                  <c:v>13.3</c:v>
                </c:pt>
                <c:pt idx="316">
                  <c:v>10.7</c:v>
                </c:pt>
                <c:pt idx="317">
                  <c:v>8.1999999999999993</c:v>
                </c:pt>
                <c:pt idx="318">
                  <c:v>7.2</c:v>
                </c:pt>
                <c:pt idx="319">
                  <c:v>6.4</c:v>
                </c:pt>
                <c:pt idx="320">
                  <c:v>4.0999999999999996</c:v>
                </c:pt>
                <c:pt idx="321">
                  <c:v>3.1</c:v>
                </c:pt>
                <c:pt idx="322">
                  <c:v>2.2999999999999998</c:v>
                </c:pt>
                <c:pt idx="323">
                  <c:v>1.6</c:v>
                </c:pt>
                <c:pt idx="324">
                  <c:v>1.1000000000000001</c:v>
                </c:pt>
                <c:pt idx="325">
                  <c:v>1.1000000000000001</c:v>
                </c:pt>
                <c:pt idx="326">
                  <c:v>0.4</c:v>
                </c:pt>
                <c:pt idx="327">
                  <c:v>0.4</c:v>
                </c:pt>
                <c:pt idx="328">
                  <c:v>0.9</c:v>
                </c:pt>
                <c:pt idx="329">
                  <c:v>1</c:v>
                </c:pt>
                <c:pt idx="330">
                  <c:v>1.1000000000000001</c:v>
                </c:pt>
              </c:numCache>
            </c:numRef>
          </c:val>
          <c:smooth val="0"/>
          <c:extLst>
            <c:ext xmlns:c16="http://schemas.microsoft.com/office/drawing/2014/chart" uri="{C3380CC4-5D6E-409C-BE32-E72D297353CC}">
              <c16:uniqueId val="{00000002-1EE4-4C82-9DF5-7D32BF58034A}"/>
            </c:ext>
          </c:extLst>
        </c:ser>
        <c:ser>
          <c:idx val="2"/>
          <c:order val="3"/>
          <c:tx>
            <c:v>Latvija</c:v>
          </c:tx>
          <c:spPr>
            <a:ln w="28575" cap="rnd">
              <a:solidFill>
                <a:srgbClr val="8A2233"/>
              </a:solidFill>
              <a:round/>
            </a:ln>
            <a:effectLst/>
          </c:spPr>
          <c:marker>
            <c:symbol val="none"/>
          </c:marker>
          <c:cat>
            <c:numRef>
              <c:f>prc_hicp_manr!$A$2:$A$332</c:f>
              <c:numCache>
                <c:formatCode>m/d/yyyy</c:formatCode>
                <c:ptCount val="331"/>
                <c:pt idx="0">
                  <c:v>35461</c:v>
                </c:pt>
                <c:pt idx="1">
                  <c:v>35489</c:v>
                </c:pt>
                <c:pt idx="2">
                  <c:v>35520</c:v>
                </c:pt>
                <c:pt idx="3">
                  <c:v>35550</c:v>
                </c:pt>
                <c:pt idx="4">
                  <c:v>35581</c:v>
                </c:pt>
                <c:pt idx="5">
                  <c:v>35611</c:v>
                </c:pt>
                <c:pt idx="6">
                  <c:v>35642</c:v>
                </c:pt>
                <c:pt idx="7">
                  <c:v>35673</c:v>
                </c:pt>
                <c:pt idx="8">
                  <c:v>35703</c:v>
                </c:pt>
                <c:pt idx="9">
                  <c:v>35734</c:v>
                </c:pt>
                <c:pt idx="10">
                  <c:v>35764</c:v>
                </c:pt>
                <c:pt idx="11">
                  <c:v>35795</c:v>
                </c:pt>
                <c:pt idx="12">
                  <c:v>35826</c:v>
                </c:pt>
                <c:pt idx="13">
                  <c:v>35854</c:v>
                </c:pt>
                <c:pt idx="14">
                  <c:v>35885</c:v>
                </c:pt>
                <c:pt idx="15">
                  <c:v>35915</c:v>
                </c:pt>
                <c:pt idx="16">
                  <c:v>35946</c:v>
                </c:pt>
                <c:pt idx="17">
                  <c:v>35976</c:v>
                </c:pt>
                <c:pt idx="18">
                  <c:v>36007</c:v>
                </c:pt>
                <c:pt idx="19">
                  <c:v>36038</c:v>
                </c:pt>
                <c:pt idx="20">
                  <c:v>36068</c:v>
                </c:pt>
                <c:pt idx="21">
                  <c:v>36099</c:v>
                </c:pt>
                <c:pt idx="22">
                  <c:v>36129</c:v>
                </c:pt>
                <c:pt idx="23">
                  <c:v>36160</c:v>
                </c:pt>
                <c:pt idx="24">
                  <c:v>36191</c:v>
                </c:pt>
                <c:pt idx="25">
                  <c:v>36219</c:v>
                </c:pt>
                <c:pt idx="26">
                  <c:v>36250</c:v>
                </c:pt>
                <c:pt idx="27">
                  <c:v>36280</c:v>
                </c:pt>
                <c:pt idx="28">
                  <c:v>36311</c:v>
                </c:pt>
                <c:pt idx="29">
                  <c:v>36341</c:v>
                </c:pt>
                <c:pt idx="30">
                  <c:v>36372</c:v>
                </c:pt>
                <c:pt idx="31">
                  <c:v>36403</c:v>
                </c:pt>
                <c:pt idx="32">
                  <c:v>36433</c:v>
                </c:pt>
                <c:pt idx="33">
                  <c:v>36464</c:v>
                </c:pt>
                <c:pt idx="34">
                  <c:v>36494</c:v>
                </c:pt>
                <c:pt idx="35">
                  <c:v>36525</c:v>
                </c:pt>
                <c:pt idx="36">
                  <c:v>36556</c:v>
                </c:pt>
                <c:pt idx="37">
                  <c:v>36585</c:v>
                </c:pt>
                <c:pt idx="38">
                  <c:v>36616</c:v>
                </c:pt>
                <c:pt idx="39">
                  <c:v>36646</c:v>
                </c:pt>
                <c:pt idx="40">
                  <c:v>36677</c:v>
                </c:pt>
                <c:pt idx="41">
                  <c:v>36707</c:v>
                </c:pt>
                <c:pt idx="42">
                  <c:v>36738</c:v>
                </c:pt>
                <c:pt idx="43">
                  <c:v>36769</c:v>
                </c:pt>
                <c:pt idx="44">
                  <c:v>36799</c:v>
                </c:pt>
                <c:pt idx="45">
                  <c:v>36830</c:v>
                </c:pt>
                <c:pt idx="46">
                  <c:v>36860</c:v>
                </c:pt>
                <c:pt idx="47">
                  <c:v>36891</c:v>
                </c:pt>
                <c:pt idx="48">
                  <c:v>36922</c:v>
                </c:pt>
                <c:pt idx="49">
                  <c:v>36950</c:v>
                </c:pt>
                <c:pt idx="50">
                  <c:v>36981</c:v>
                </c:pt>
                <c:pt idx="51">
                  <c:v>37011</c:v>
                </c:pt>
                <c:pt idx="52">
                  <c:v>37042</c:v>
                </c:pt>
                <c:pt idx="53">
                  <c:v>37072</c:v>
                </c:pt>
                <c:pt idx="54">
                  <c:v>37103</c:v>
                </c:pt>
                <c:pt idx="55">
                  <c:v>37134</c:v>
                </c:pt>
                <c:pt idx="56">
                  <c:v>37164</c:v>
                </c:pt>
                <c:pt idx="57">
                  <c:v>37195</c:v>
                </c:pt>
                <c:pt idx="58">
                  <c:v>37225</c:v>
                </c:pt>
                <c:pt idx="59">
                  <c:v>37256</c:v>
                </c:pt>
                <c:pt idx="60">
                  <c:v>37287</c:v>
                </c:pt>
                <c:pt idx="61">
                  <c:v>37315</c:v>
                </c:pt>
                <c:pt idx="62">
                  <c:v>37346</c:v>
                </c:pt>
                <c:pt idx="63">
                  <c:v>37376</c:v>
                </c:pt>
                <c:pt idx="64">
                  <c:v>37407</c:v>
                </c:pt>
                <c:pt idx="65">
                  <c:v>37437</c:v>
                </c:pt>
                <c:pt idx="66">
                  <c:v>37468</c:v>
                </c:pt>
                <c:pt idx="67">
                  <c:v>37499</c:v>
                </c:pt>
                <c:pt idx="68">
                  <c:v>37529</c:v>
                </c:pt>
                <c:pt idx="69">
                  <c:v>37560</c:v>
                </c:pt>
                <c:pt idx="70">
                  <c:v>37590</c:v>
                </c:pt>
                <c:pt idx="71">
                  <c:v>37621</c:v>
                </c:pt>
                <c:pt idx="72">
                  <c:v>37652</c:v>
                </c:pt>
                <c:pt idx="73">
                  <c:v>37680</c:v>
                </c:pt>
                <c:pt idx="74">
                  <c:v>37711</c:v>
                </c:pt>
                <c:pt idx="75">
                  <c:v>37741</c:v>
                </c:pt>
                <c:pt idx="76">
                  <c:v>37772</c:v>
                </c:pt>
                <c:pt idx="77">
                  <c:v>37802</c:v>
                </c:pt>
                <c:pt idx="78">
                  <c:v>37833</c:v>
                </c:pt>
                <c:pt idx="79">
                  <c:v>37864</c:v>
                </c:pt>
                <c:pt idx="80">
                  <c:v>37894</c:v>
                </c:pt>
                <c:pt idx="81">
                  <c:v>37925</c:v>
                </c:pt>
                <c:pt idx="82">
                  <c:v>37955</c:v>
                </c:pt>
                <c:pt idx="83">
                  <c:v>37986</c:v>
                </c:pt>
                <c:pt idx="84">
                  <c:v>38017</c:v>
                </c:pt>
                <c:pt idx="85">
                  <c:v>38046</c:v>
                </c:pt>
                <c:pt idx="86">
                  <c:v>38077</c:v>
                </c:pt>
                <c:pt idx="87">
                  <c:v>38107</c:v>
                </c:pt>
                <c:pt idx="88">
                  <c:v>38138</c:v>
                </c:pt>
                <c:pt idx="89">
                  <c:v>38168</c:v>
                </c:pt>
                <c:pt idx="90">
                  <c:v>38199</c:v>
                </c:pt>
                <c:pt idx="91">
                  <c:v>38230</c:v>
                </c:pt>
                <c:pt idx="92">
                  <c:v>38260</c:v>
                </c:pt>
                <c:pt idx="93">
                  <c:v>38291</c:v>
                </c:pt>
                <c:pt idx="94">
                  <c:v>38321</c:v>
                </c:pt>
                <c:pt idx="95">
                  <c:v>38352</c:v>
                </c:pt>
                <c:pt idx="96">
                  <c:v>38383</c:v>
                </c:pt>
                <c:pt idx="97">
                  <c:v>38411</c:v>
                </c:pt>
                <c:pt idx="98">
                  <c:v>38442</c:v>
                </c:pt>
                <c:pt idx="99">
                  <c:v>38472</c:v>
                </c:pt>
                <c:pt idx="100">
                  <c:v>38503</c:v>
                </c:pt>
                <c:pt idx="101">
                  <c:v>38533</c:v>
                </c:pt>
                <c:pt idx="102">
                  <c:v>38564</c:v>
                </c:pt>
                <c:pt idx="103">
                  <c:v>38595</c:v>
                </c:pt>
                <c:pt idx="104">
                  <c:v>38625</c:v>
                </c:pt>
                <c:pt idx="105">
                  <c:v>38656</c:v>
                </c:pt>
                <c:pt idx="106">
                  <c:v>38686</c:v>
                </c:pt>
                <c:pt idx="107">
                  <c:v>38717</c:v>
                </c:pt>
                <c:pt idx="108">
                  <c:v>38748</c:v>
                </c:pt>
                <c:pt idx="109">
                  <c:v>38776</c:v>
                </c:pt>
                <c:pt idx="110">
                  <c:v>38807</c:v>
                </c:pt>
                <c:pt idx="111">
                  <c:v>38837</c:v>
                </c:pt>
                <c:pt idx="112">
                  <c:v>38868</c:v>
                </c:pt>
                <c:pt idx="113">
                  <c:v>38898</c:v>
                </c:pt>
                <c:pt idx="114">
                  <c:v>38929</c:v>
                </c:pt>
                <c:pt idx="115">
                  <c:v>38960</c:v>
                </c:pt>
                <c:pt idx="116">
                  <c:v>38990</c:v>
                </c:pt>
                <c:pt idx="117">
                  <c:v>39021</c:v>
                </c:pt>
                <c:pt idx="118">
                  <c:v>39051</c:v>
                </c:pt>
                <c:pt idx="119">
                  <c:v>39082</c:v>
                </c:pt>
                <c:pt idx="120">
                  <c:v>39113</c:v>
                </c:pt>
                <c:pt idx="121">
                  <c:v>39141</c:v>
                </c:pt>
                <c:pt idx="122">
                  <c:v>39172</c:v>
                </c:pt>
                <c:pt idx="123">
                  <c:v>39202</c:v>
                </c:pt>
                <c:pt idx="124">
                  <c:v>39233</c:v>
                </c:pt>
                <c:pt idx="125">
                  <c:v>39263</c:v>
                </c:pt>
                <c:pt idx="126">
                  <c:v>39294</c:v>
                </c:pt>
                <c:pt idx="127">
                  <c:v>39325</c:v>
                </c:pt>
                <c:pt idx="128">
                  <c:v>39355</c:v>
                </c:pt>
                <c:pt idx="129">
                  <c:v>39386</c:v>
                </c:pt>
                <c:pt idx="130">
                  <c:v>39416</c:v>
                </c:pt>
                <c:pt idx="131">
                  <c:v>39447</c:v>
                </c:pt>
                <c:pt idx="132">
                  <c:v>39478</c:v>
                </c:pt>
                <c:pt idx="133">
                  <c:v>39507</c:v>
                </c:pt>
                <c:pt idx="134">
                  <c:v>39538</c:v>
                </c:pt>
                <c:pt idx="135">
                  <c:v>39568</c:v>
                </c:pt>
                <c:pt idx="136">
                  <c:v>39599</c:v>
                </c:pt>
                <c:pt idx="137">
                  <c:v>39629</c:v>
                </c:pt>
                <c:pt idx="138">
                  <c:v>39660</c:v>
                </c:pt>
                <c:pt idx="139">
                  <c:v>39691</c:v>
                </c:pt>
                <c:pt idx="140">
                  <c:v>39721</c:v>
                </c:pt>
                <c:pt idx="141">
                  <c:v>39752</c:v>
                </c:pt>
                <c:pt idx="142">
                  <c:v>39782</c:v>
                </c:pt>
                <c:pt idx="143">
                  <c:v>39813</c:v>
                </c:pt>
                <c:pt idx="144">
                  <c:v>39844</c:v>
                </c:pt>
                <c:pt idx="145">
                  <c:v>39872</c:v>
                </c:pt>
                <c:pt idx="146">
                  <c:v>39903</c:v>
                </c:pt>
                <c:pt idx="147">
                  <c:v>39933</c:v>
                </c:pt>
                <c:pt idx="148">
                  <c:v>39964</c:v>
                </c:pt>
                <c:pt idx="149">
                  <c:v>39994</c:v>
                </c:pt>
                <c:pt idx="150">
                  <c:v>40025</c:v>
                </c:pt>
                <c:pt idx="151">
                  <c:v>40056</c:v>
                </c:pt>
                <c:pt idx="152">
                  <c:v>40086</c:v>
                </c:pt>
                <c:pt idx="153">
                  <c:v>40117</c:v>
                </c:pt>
                <c:pt idx="154">
                  <c:v>40147</c:v>
                </c:pt>
                <c:pt idx="155">
                  <c:v>40178</c:v>
                </c:pt>
                <c:pt idx="156">
                  <c:v>40209</c:v>
                </c:pt>
                <c:pt idx="157">
                  <c:v>40237</c:v>
                </c:pt>
                <c:pt idx="158">
                  <c:v>40268</c:v>
                </c:pt>
                <c:pt idx="159">
                  <c:v>40298</c:v>
                </c:pt>
                <c:pt idx="160">
                  <c:v>40329</c:v>
                </c:pt>
                <c:pt idx="161">
                  <c:v>40359</c:v>
                </c:pt>
                <c:pt idx="162">
                  <c:v>40390</c:v>
                </c:pt>
                <c:pt idx="163">
                  <c:v>40421</c:v>
                </c:pt>
                <c:pt idx="164">
                  <c:v>40451</c:v>
                </c:pt>
                <c:pt idx="165">
                  <c:v>40482</c:v>
                </c:pt>
                <c:pt idx="166">
                  <c:v>40512</c:v>
                </c:pt>
                <c:pt idx="167">
                  <c:v>40543</c:v>
                </c:pt>
                <c:pt idx="168">
                  <c:v>40574</c:v>
                </c:pt>
                <c:pt idx="169">
                  <c:v>40602</c:v>
                </c:pt>
                <c:pt idx="170">
                  <c:v>40633</c:v>
                </c:pt>
                <c:pt idx="171">
                  <c:v>40663</c:v>
                </c:pt>
                <c:pt idx="172">
                  <c:v>40694</c:v>
                </c:pt>
                <c:pt idx="173">
                  <c:v>40724</c:v>
                </c:pt>
                <c:pt idx="174">
                  <c:v>40755</c:v>
                </c:pt>
                <c:pt idx="175">
                  <c:v>40786</c:v>
                </c:pt>
                <c:pt idx="176">
                  <c:v>40816</c:v>
                </c:pt>
                <c:pt idx="177">
                  <c:v>40847</c:v>
                </c:pt>
                <c:pt idx="178">
                  <c:v>40877</c:v>
                </c:pt>
                <c:pt idx="179">
                  <c:v>40908</c:v>
                </c:pt>
                <c:pt idx="180">
                  <c:v>40939</c:v>
                </c:pt>
                <c:pt idx="181">
                  <c:v>40968</c:v>
                </c:pt>
                <c:pt idx="182">
                  <c:v>40999</c:v>
                </c:pt>
                <c:pt idx="183">
                  <c:v>41029</c:v>
                </c:pt>
                <c:pt idx="184">
                  <c:v>41060</c:v>
                </c:pt>
                <c:pt idx="185">
                  <c:v>41090</c:v>
                </c:pt>
                <c:pt idx="186">
                  <c:v>41121</c:v>
                </c:pt>
                <c:pt idx="187">
                  <c:v>41152</c:v>
                </c:pt>
                <c:pt idx="188">
                  <c:v>41182</c:v>
                </c:pt>
                <c:pt idx="189">
                  <c:v>41213</c:v>
                </c:pt>
                <c:pt idx="190">
                  <c:v>41243</c:v>
                </c:pt>
                <c:pt idx="191">
                  <c:v>41274</c:v>
                </c:pt>
                <c:pt idx="192">
                  <c:v>41305</c:v>
                </c:pt>
                <c:pt idx="193">
                  <c:v>41333</c:v>
                </c:pt>
                <c:pt idx="194">
                  <c:v>41364</c:v>
                </c:pt>
                <c:pt idx="195">
                  <c:v>41394</c:v>
                </c:pt>
                <c:pt idx="196">
                  <c:v>41425</c:v>
                </c:pt>
                <c:pt idx="197">
                  <c:v>41455</c:v>
                </c:pt>
                <c:pt idx="198">
                  <c:v>41486</c:v>
                </c:pt>
                <c:pt idx="199">
                  <c:v>41517</c:v>
                </c:pt>
                <c:pt idx="200">
                  <c:v>41547</c:v>
                </c:pt>
                <c:pt idx="201">
                  <c:v>41578</c:v>
                </c:pt>
                <c:pt idx="202">
                  <c:v>41608</c:v>
                </c:pt>
                <c:pt idx="203">
                  <c:v>41639</c:v>
                </c:pt>
                <c:pt idx="204">
                  <c:v>41670</c:v>
                </c:pt>
                <c:pt idx="205">
                  <c:v>41698</c:v>
                </c:pt>
                <c:pt idx="206">
                  <c:v>41729</c:v>
                </c:pt>
                <c:pt idx="207">
                  <c:v>41759</c:v>
                </c:pt>
                <c:pt idx="208">
                  <c:v>41790</c:v>
                </c:pt>
                <c:pt idx="209">
                  <c:v>41820</c:v>
                </c:pt>
                <c:pt idx="210">
                  <c:v>41851</c:v>
                </c:pt>
                <c:pt idx="211">
                  <c:v>41882</c:v>
                </c:pt>
                <c:pt idx="212">
                  <c:v>41912</c:v>
                </c:pt>
                <c:pt idx="213">
                  <c:v>41943</c:v>
                </c:pt>
                <c:pt idx="214">
                  <c:v>41973</c:v>
                </c:pt>
                <c:pt idx="215">
                  <c:v>42004</c:v>
                </c:pt>
                <c:pt idx="216">
                  <c:v>42035</c:v>
                </c:pt>
                <c:pt idx="217">
                  <c:v>42063</c:v>
                </c:pt>
                <c:pt idx="218">
                  <c:v>42094</c:v>
                </c:pt>
                <c:pt idx="219">
                  <c:v>42124</c:v>
                </c:pt>
                <c:pt idx="220">
                  <c:v>42155</c:v>
                </c:pt>
                <c:pt idx="221">
                  <c:v>42185</c:v>
                </c:pt>
                <c:pt idx="222">
                  <c:v>42216</c:v>
                </c:pt>
                <c:pt idx="223">
                  <c:v>42247</c:v>
                </c:pt>
                <c:pt idx="224">
                  <c:v>42277</c:v>
                </c:pt>
                <c:pt idx="225">
                  <c:v>42308</c:v>
                </c:pt>
                <c:pt idx="226">
                  <c:v>42338</c:v>
                </c:pt>
                <c:pt idx="227">
                  <c:v>42369</c:v>
                </c:pt>
                <c:pt idx="228">
                  <c:v>42400</c:v>
                </c:pt>
                <c:pt idx="229">
                  <c:v>42429</c:v>
                </c:pt>
                <c:pt idx="230">
                  <c:v>42460</c:v>
                </c:pt>
                <c:pt idx="231">
                  <c:v>42490</c:v>
                </c:pt>
                <c:pt idx="232">
                  <c:v>42521</c:v>
                </c:pt>
                <c:pt idx="233">
                  <c:v>42551</c:v>
                </c:pt>
                <c:pt idx="234">
                  <c:v>42582</c:v>
                </c:pt>
                <c:pt idx="235">
                  <c:v>42613</c:v>
                </c:pt>
                <c:pt idx="236">
                  <c:v>42643</c:v>
                </c:pt>
                <c:pt idx="237">
                  <c:v>42674</c:v>
                </c:pt>
                <c:pt idx="238">
                  <c:v>42704</c:v>
                </c:pt>
                <c:pt idx="239">
                  <c:v>42735</c:v>
                </c:pt>
                <c:pt idx="240">
                  <c:v>42766</c:v>
                </c:pt>
                <c:pt idx="241">
                  <c:v>42794</c:v>
                </c:pt>
                <c:pt idx="242">
                  <c:v>42825</c:v>
                </c:pt>
                <c:pt idx="243">
                  <c:v>42855</c:v>
                </c:pt>
                <c:pt idx="244">
                  <c:v>42886</c:v>
                </c:pt>
                <c:pt idx="245">
                  <c:v>42916</c:v>
                </c:pt>
                <c:pt idx="246">
                  <c:v>42947</c:v>
                </c:pt>
                <c:pt idx="247">
                  <c:v>42978</c:v>
                </c:pt>
                <c:pt idx="248">
                  <c:v>43008</c:v>
                </c:pt>
                <c:pt idx="249">
                  <c:v>43039</c:v>
                </c:pt>
                <c:pt idx="250">
                  <c:v>43069</c:v>
                </c:pt>
                <c:pt idx="251">
                  <c:v>43100</c:v>
                </c:pt>
                <c:pt idx="252">
                  <c:v>43131</c:v>
                </c:pt>
                <c:pt idx="253">
                  <c:v>43159</c:v>
                </c:pt>
                <c:pt idx="254">
                  <c:v>43190</c:v>
                </c:pt>
                <c:pt idx="255">
                  <c:v>43220</c:v>
                </c:pt>
                <c:pt idx="256">
                  <c:v>43251</c:v>
                </c:pt>
                <c:pt idx="257">
                  <c:v>43281</c:v>
                </c:pt>
                <c:pt idx="258">
                  <c:v>43312</c:v>
                </c:pt>
                <c:pt idx="259">
                  <c:v>43343</c:v>
                </c:pt>
                <c:pt idx="260">
                  <c:v>43373</c:v>
                </c:pt>
                <c:pt idx="261">
                  <c:v>43404</c:v>
                </c:pt>
                <c:pt idx="262">
                  <c:v>43434</c:v>
                </c:pt>
                <c:pt idx="263">
                  <c:v>43465</c:v>
                </c:pt>
                <c:pt idx="264">
                  <c:v>43496</c:v>
                </c:pt>
                <c:pt idx="265">
                  <c:v>43524</c:v>
                </c:pt>
                <c:pt idx="266">
                  <c:v>43555</c:v>
                </c:pt>
                <c:pt idx="267">
                  <c:v>43585</c:v>
                </c:pt>
                <c:pt idx="268">
                  <c:v>43616</c:v>
                </c:pt>
                <c:pt idx="269">
                  <c:v>43646</c:v>
                </c:pt>
                <c:pt idx="270">
                  <c:v>43677</c:v>
                </c:pt>
                <c:pt idx="271">
                  <c:v>43708</c:v>
                </c:pt>
                <c:pt idx="272">
                  <c:v>43738</c:v>
                </c:pt>
                <c:pt idx="273">
                  <c:v>43769</c:v>
                </c:pt>
                <c:pt idx="274">
                  <c:v>43799</c:v>
                </c:pt>
                <c:pt idx="275">
                  <c:v>43830</c:v>
                </c:pt>
                <c:pt idx="276">
                  <c:v>43861</c:v>
                </c:pt>
                <c:pt idx="277">
                  <c:v>43890</c:v>
                </c:pt>
                <c:pt idx="278">
                  <c:v>43921</c:v>
                </c:pt>
                <c:pt idx="279">
                  <c:v>43951</c:v>
                </c:pt>
                <c:pt idx="280">
                  <c:v>43982</c:v>
                </c:pt>
                <c:pt idx="281">
                  <c:v>44012</c:v>
                </c:pt>
                <c:pt idx="282">
                  <c:v>44043</c:v>
                </c:pt>
                <c:pt idx="283">
                  <c:v>44074</c:v>
                </c:pt>
                <c:pt idx="284">
                  <c:v>44104</c:v>
                </c:pt>
                <c:pt idx="285">
                  <c:v>44135</c:v>
                </c:pt>
                <c:pt idx="286">
                  <c:v>44165</c:v>
                </c:pt>
                <c:pt idx="287">
                  <c:v>44196</c:v>
                </c:pt>
                <c:pt idx="288">
                  <c:v>44227</c:v>
                </c:pt>
                <c:pt idx="289">
                  <c:v>44255</c:v>
                </c:pt>
                <c:pt idx="290">
                  <c:v>44286</c:v>
                </c:pt>
                <c:pt idx="291">
                  <c:v>44316</c:v>
                </c:pt>
                <c:pt idx="292">
                  <c:v>44347</c:v>
                </c:pt>
                <c:pt idx="293">
                  <c:v>44377</c:v>
                </c:pt>
                <c:pt idx="294">
                  <c:v>44408</c:v>
                </c:pt>
                <c:pt idx="295">
                  <c:v>44439</c:v>
                </c:pt>
                <c:pt idx="296">
                  <c:v>44469</c:v>
                </c:pt>
                <c:pt idx="297">
                  <c:v>44500</c:v>
                </c:pt>
                <c:pt idx="298">
                  <c:v>44530</c:v>
                </c:pt>
                <c:pt idx="299">
                  <c:v>44561</c:v>
                </c:pt>
                <c:pt idx="300">
                  <c:v>44592</c:v>
                </c:pt>
                <c:pt idx="301">
                  <c:v>44620</c:v>
                </c:pt>
                <c:pt idx="302">
                  <c:v>44651</c:v>
                </c:pt>
                <c:pt idx="303">
                  <c:v>44681</c:v>
                </c:pt>
                <c:pt idx="304">
                  <c:v>44712</c:v>
                </c:pt>
                <c:pt idx="305">
                  <c:v>44742</c:v>
                </c:pt>
                <c:pt idx="306">
                  <c:v>44773</c:v>
                </c:pt>
                <c:pt idx="307">
                  <c:v>44804</c:v>
                </c:pt>
                <c:pt idx="308">
                  <c:v>44834</c:v>
                </c:pt>
                <c:pt idx="309">
                  <c:v>44865</c:v>
                </c:pt>
                <c:pt idx="310">
                  <c:v>44895</c:v>
                </c:pt>
                <c:pt idx="311">
                  <c:v>44926</c:v>
                </c:pt>
                <c:pt idx="312">
                  <c:v>44957</c:v>
                </c:pt>
                <c:pt idx="313">
                  <c:v>44985</c:v>
                </c:pt>
                <c:pt idx="314">
                  <c:v>45016</c:v>
                </c:pt>
                <c:pt idx="315">
                  <c:v>45046</c:v>
                </c:pt>
                <c:pt idx="316">
                  <c:v>45077</c:v>
                </c:pt>
                <c:pt idx="317">
                  <c:v>45107</c:v>
                </c:pt>
                <c:pt idx="318">
                  <c:v>45138</c:v>
                </c:pt>
                <c:pt idx="319">
                  <c:v>45169</c:v>
                </c:pt>
                <c:pt idx="320">
                  <c:v>45199</c:v>
                </c:pt>
                <c:pt idx="321">
                  <c:v>45230</c:v>
                </c:pt>
                <c:pt idx="322">
                  <c:v>45260</c:v>
                </c:pt>
                <c:pt idx="323">
                  <c:v>45291</c:v>
                </c:pt>
                <c:pt idx="324">
                  <c:v>45322</c:v>
                </c:pt>
                <c:pt idx="325">
                  <c:v>45351</c:v>
                </c:pt>
                <c:pt idx="326">
                  <c:v>45382</c:v>
                </c:pt>
                <c:pt idx="327">
                  <c:v>45412</c:v>
                </c:pt>
                <c:pt idx="328">
                  <c:v>45443</c:v>
                </c:pt>
                <c:pt idx="329">
                  <c:v>45473</c:v>
                </c:pt>
                <c:pt idx="330">
                  <c:v>45504</c:v>
                </c:pt>
              </c:numCache>
            </c:numRef>
          </c:cat>
          <c:val>
            <c:numRef>
              <c:f>prc_hicp_manr!$E$2:$E$332</c:f>
              <c:numCache>
                <c:formatCode>General</c:formatCode>
                <c:ptCount val="331"/>
                <c:pt idx="0">
                  <c:v>11.2</c:v>
                </c:pt>
                <c:pt idx="1">
                  <c:v>9.8000000000000007</c:v>
                </c:pt>
                <c:pt idx="2">
                  <c:v>8.5</c:v>
                </c:pt>
                <c:pt idx="3">
                  <c:v>8.6</c:v>
                </c:pt>
                <c:pt idx="4">
                  <c:v>8.9</c:v>
                </c:pt>
                <c:pt idx="5">
                  <c:v>7.5</c:v>
                </c:pt>
                <c:pt idx="6">
                  <c:v>6.9</c:v>
                </c:pt>
                <c:pt idx="7">
                  <c:v>8</c:v>
                </c:pt>
                <c:pt idx="8">
                  <c:v>7.5</c:v>
                </c:pt>
                <c:pt idx="9">
                  <c:v>7.1</c:v>
                </c:pt>
                <c:pt idx="10">
                  <c:v>6.9</c:v>
                </c:pt>
                <c:pt idx="11">
                  <c:v>6.4</c:v>
                </c:pt>
                <c:pt idx="12">
                  <c:v>5.7</c:v>
                </c:pt>
                <c:pt idx="13">
                  <c:v>5.4</c:v>
                </c:pt>
                <c:pt idx="14">
                  <c:v>5.3</c:v>
                </c:pt>
                <c:pt idx="15">
                  <c:v>5.3</c:v>
                </c:pt>
                <c:pt idx="16">
                  <c:v>4.7</c:v>
                </c:pt>
                <c:pt idx="17">
                  <c:v>5.0999999999999996</c:v>
                </c:pt>
                <c:pt idx="18">
                  <c:v>4.5</c:v>
                </c:pt>
                <c:pt idx="19">
                  <c:v>3.7</c:v>
                </c:pt>
                <c:pt idx="20">
                  <c:v>3.6</c:v>
                </c:pt>
                <c:pt idx="21">
                  <c:v>2.9</c:v>
                </c:pt>
                <c:pt idx="22">
                  <c:v>2.7</c:v>
                </c:pt>
                <c:pt idx="23">
                  <c:v>2.7</c:v>
                </c:pt>
                <c:pt idx="24">
                  <c:v>2.2999999999999998</c:v>
                </c:pt>
                <c:pt idx="25">
                  <c:v>2.2999999999999998</c:v>
                </c:pt>
                <c:pt idx="26">
                  <c:v>2</c:v>
                </c:pt>
                <c:pt idx="27">
                  <c:v>1.2</c:v>
                </c:pt>
                <c:pt idx="28">
                  <c:v>1.7</c:v>
                </c:pt>
                <c:pt idx="29">
                  <c:v>1.7</c:v>
                </c:pt>
                <c:pt idx="30">
                  <c:v>1.6</c:v>
                </c:pt>
                <c:pt idx="31">
                  <c:v>1.8</c:v>
                </c:pt>
                <c:pt idx="32">
                  <c:v>2.1</c:v>
                </c:pt>
                <c:pt idx="33">
                  <c:v>2.6</c:v>
                </c:pt>
                <c:pt idx="34">
                  <c:v>3</c:v>
                </c:pt>
                <c:pt idx="35">
                  <c:v>3</c:v>
                </c:pt>
                <c:pt idx="36">
                  <c:v>3.1</c:v>
                </c:pt>
                <c:pt idx="37">
                  <c:v>3.4</c:v>
                </c:pt>
                <c:pt idx="38">
                  <c:v>3.2</c:v>
                </c:pt>
                <c:pt idx="39">
                  <c:v>3.7</c:v>
                </c:pt>
                <c:pt idx="40">
                  <c:v>3</c:v>
                </c:pt>
                <c:pt idx="41">
                  <c:v>2.4</c:v>
                </c:pt>
                <c:pt idx="42">
                  <c:v>2.8</c:v>
                </c:pt>
                <c:pt idx="43">
                  <c:v>2.5</c:v>
                </c:pt>
                <c:pt idx="44">
                  <c:v>2.2000000000000002</c:v>
                </c:pt>
                <c:pt idx="45">
                  <c:v>2</c:v>
                </c:pt>
                <c:pt idx="46">
                  <c:v>1.6</c:v>
                </c:pt>
                <c:pt idx="47">
                  <c:v>1.7</c:v>
                </c:pt>
                <c:pt idx="48">
                  <c:v>1.3</c:v>
                </c:pt>
                <c:pt idx="49">
                  <c:v>0.7</c:v>
                </c:pt>
                <c:pt idx="50">
                  <c:v>1.4</c:v>
                </c:pt>
                <c:pt idx="51">
                  <c:v>1.4</c:v>
                </c:pt>
                <c:pt idx="52">
                  <c:v>2.7</c:v>
                </c:pt>
                <c:pt idx="53">
                  <c:v>3.2</c:v>
                </c:pt>
                <c:pt idx="54">
                  <c:v>3.2</c:v>
                </c:pt>
                <c:pt idx="55">
                  <c:v>3.1</c:v>
                </c:pt>
                <c:pt idx="56">
                  <c:v>3.7</c:v>
                </c:pt>
                <c:pt idx="57">
                  <c:v>3.3</c:v>
                </c:pt>
                <c:pt idx="58">
                  <c:v>3.1</c:v>
                </c:pt>
                <c:pt idx="59">
                  <c:v>3.2</c:v>
                </c:pt>
                <c:pt idx="60">
                  <c:v>3.5</c:v>
                </c:pt>
                <c:pt idx="61">
                  <c:v>3.3</c:v>
                </c:pt>
                <c:pt idx="62">
                  <c:v>3.2</c:v>
                </c:pt>
                <c:pt idx="63">
                  <c:v>2.9</c:v>
                </c:pt>
                <c:pt idx="64">
                  <c:v>2.1</c:v>
                </c:pt>
                <c:pt idx="65">
                  <c:v>1</c:v>
                </c:pt>
                <c:pt idx="66">
                  <c:v>1</c:v>
                </c:pt>
                <c:pt idx="67">
                  <c:v>0.9</c:v>
                </c:pt>
                <c:pt idx="68">
                  <c:v>1.1000000000000001</c:v>
                </c:pt>
                <c:pt idx="69">
                  <c:v>1.7</c:v>
                </c:pt>
                <c:pt idx="70">
                  <c:v>1.6</c:v>
                </c:pt>
                <c:pt idx="71">
                  <c:v>1.5</c:v>
                </c:pt>
                <c:pt idx="72">
                  <c:v>1.5</c:v>
                </c:pt>
                <c:pt idx="73">
                  <c:v>2.1</c:v>
                </c:pt>
                <c:pt idx="74">
                  <c:v>2.2000000000000002</c:v>
                </c:pt>
                <c:pt idx="75">
                  <c:v>2.5</c:v>
                </c:pt>
                <c:pt idx="76">
                  <c:v>2.5</c:v>
                </c:pt>
                <c:pt idx="77">
                  <c:v>3.7</c:v>
                </c:pt>
                <c:pt idx="78">
                  <c:v>3.8</c:v>
                </c:pt>
                <c:pt idx="79">
                  <c:v>3.4</c:v>
                </c:pt>
                <c:pt idx="80">
                  <c:v>3.1</c:v>
                </c:pt>
                <c:pt idx="81">
                  <c:v>3.3</c:v>
                </c:pt>
                <c:pt idx="82">
                  <c:v>3.6</c:v>
                </c:pt>
                <c:pt idx="83">
                  <c:v>3.6</c:v>
                </c:pt>
                <c:pt idx="84">
                  <c:v>3.9</c:v>
                </c:pt>
                <c:pt idx="85">
                  <c:v>4.3</c:v>
                </c:pt>
                <c:pt idx="86">
                  <c:v>4.8</c:v>
                </c:pt>
                <c:pt idx="87">
                  <c:v>5.0999999999999996</c:v>
                </c:pt>
                <c:pt idx="88">
                  <c:v>6.2</c:v>
                </c:pt>
                <c:pt idx="89">
                  <c:v>6.1</c:v>
                </c:pt>
                <c:pt idx="90">
                  <c:v>6.6</c:v>
                </c:pt>
                <c:pt idx="91">
                  <c:v>7.7</c:v>
                </c:pt>
                <c:pt idx="92">
                  <c:v>7.7</c:v>
                </c:pt>
                <c:pt idx="93">
                  <c:v>7.2</c:v>
                </c:pt>
                <c:pt idx="94">
                  <c:v>7.2</c:v>
                </c:pt>
                <c:pt idx="95">
                  <c:v>7.3</c:v>
                </c:pt>
                <c:pt idx="96">
                  <c:v>6.7</c:v>
                </c:pt>
                <c:pt idx="97">
                  <c:v>7</c:v>
                </c:pt>
                <c:pt idx="98">
                  <c:v>6.5</c:v>
                </c:pt>
                <c:pt idx="99">
                  <c:v>7.1</c:v>
                </c:pt>
                <c:pt idx="100">
                  <c:v>6.5</c:v>
                </c:pt>
                <c:pt idx="101">
                  <c:v>6.5</c:v>
                </c:pt>
                <c:pt idx="102">
                  <c:v>6.3</c:v>
                </c:pt>
                <c:pt idx="103">
                  <c:v>6.3</c:v>
                </c:pt>
                <c:pt idx="104">
                  <c:v>7.4</c:v>
                </c:pt>
                <c:pt idx="105">
                  <c:v>7.7</c:v>
                </c:pt>
                <c:pt idx="106">
                  <c:v>7.5</c:v>
                </c:pt>
                <c:pt idx="107">
                  <c:v>7.1</c:v>
                </c:pt>
                <c:pt idx="108">
                  <c:v>7.5</c:v>
                </c:pt>
                <c:pt idx="109">
                  <c:v>7</c:v>
                </c:pt>
                <c:pt idx="110">
                  <c:v>6.6</c:v>
                </c:pt>
                <c:pt idx="111">
                  <c:v>6.1</c:v>
                </c:pt>
                <c:pt idx="112">
                  <c:v>7.1</c:v>
                </c:pt>
                <c:pt idx="113">
                  <c:v>6.3</c:v>
                </c:pt>
                <c:pt idx="114">
                  <c:v>7</c:v>
                </c:pt>
                <c:pt idx="115">
                  <c:v>6.8</c:v>
                </c:pt>
                <c:pt idx="116">
                  <c:v>5.9</c:v>
                </c:pt>
                <c:pt idx="117">
                  <c:v>5.6</c:v>
                </c:pt>
                <c:pt idx="118">
                  <c:v>6.3</c:v>
                </c:pt>
                <c:pt idx="119">
                  <c:v>6.7</c:v>
                </c:pt>
                <c:pt idx="120">
                  <c:v>7.1</c:v>
                </c:pt>
                <c:pt idx="121">
                  <c:v>7.2</c:v>
                </c:pt>
                <c:pt idx="122">
                  <c:v>8.5</c:v>
                </c:pt>
                <c:pt idx="123">
                  <c:v>8.8000000000000007</c:v>
                </c:pt>
                <c:pt idx="124">
                  <c:v>7.8</c:v>
                </c:pt>
                <c:pt idx="125">
                  <c:v>8.9</c:v>
                </c:pt>
                <c:pt idx="126">
                  <c:v>9.5</c:v>
                </c:pt>
                <c:pt idx="127">
                  <c:v>10.199999999999999</c:v>
                </c:pt>
                <c:pt idx="128">
                  <c:v>11.5</c:v>
                </c:pt>
                <c:pt idx="129">
                  <c:v>13.2</c:v>
                </c:pt>
                <c:pt idx="130">
                  <c:v>13.7</c:v>
                </c:pt>
                <c:pt idx="131">
                  <c:v>14</c:v>
                </c:pt>
                <c:pt idx="132">
                  <c:v>15.6</c:v>
                </c:pt>
                <c:pt idx="133">
                  <c:v>16.5</c:v>
                </c:pt>
                <c:pt idx="134">
                  <c:v>16.600000000000001</c:v>
                </c:pt>
                <c:pt idx="135">
                  <c:v>17.399999999999999</c:v>
                </c:pt>
                <c:pt idx="136">
                  <c:v>17.7</c:v>
                </c:pt>
                <c:pt idx="137">
                  <c:v>17.5</c:v>
                </c:pt>
                <c:pt idx="138">
                  <c:v>16.5</c:v>
                </c:pt>
                <c:pt idx="139">
                  <c:v>15.6</c:v>
                </c:pt>
                <c:pt idx="140">
                  <c:v>14.7</c:v>
                </c:pt>
                <c:pt idx="141">
                  <c:v>13.7</c:v>
                </c:pt>
                <c:pt idx="142">
                  <c:v>11.6</c:v>
                </c:pt>
                <c:pt idx="143">
                  <c:v>10.4</c:v>
                </c:pt>
                <c:pt idx="144">
                  <c:v>9.6999999999999993</c:v>
                </c:pt>
                <c:pt idx="145">
                  <c:v>9.4</c:v>
                </c:pt>
                <c:pt idx="146">
                  <c:v>7.9</c:v>
                </c:pt>
                <c:pt idx="147">
                  <c:v>5.9</c:v>
                </c:pt>
                <c:pt idx="148">
                  <c:v>4.4000000000000004</c:v>
                </c:pt>
                <c:pt idx="149">
                  <c:v>3.1</c:v>
                </c:pt>
                <c:pt idx="150">
                  <c:v>2.1</c:v>
                </c:pt>
                <c:pt idx="151">
                  <c:v>1.5</c:v>
                </c:pt>
                <c:pt idx="152">
                  <c:v>0.1</c:v>
                </c:pt>
                <c:pt idx="153">
                  <c:v>-1.2</c:v>
                </c:pt>
                <c:pt idx="154">
                  <c:v>-1.4</c:v>
                </c:pt>
                <c:pt idx="155">
                  <c:v>-1.4</c:v>
                </c:pt>
                <c:pt idx="156">
                  <c:v>-3.3</c:v>
                </c:pt>
                <c:pt idx="157">
                  <c:v>-4.3</c:v>
                </c:pt>
                <c:pt idx="158">
                  <c:v>-4</c:v>
                </c:pt>
                <c:pt idx="159">
                  <c:v>-2.8</c:v>
                </c:pt>
                <c:pt idx="160">
                  <c:v>-2.4</c:v>
                </c:pt>
                <c:pt idx="161">
                  <c:v>-1.6</c:v>
                </c:pt>
                <c:pt idx="162">
                  <c:v>-0.7</c:v>
                </c:pt>
                <c:pt idx="163">
                  <c:v>-0.4</c:v>
                </c:pt>
                <c:pt idx="164">
                  <c:v>0.3</c:v>
                </c:pt>
                <c:pt idx="165">
                  <c:v>0.9</c:v>
                </c:pt>
                <c:pt idx="166">
                  <c:v>1.7</c:v>
                </c:pt>
                <c:pt idx="167">
                  <c:v>2.4</c:v>
                </c:pt>
                <c:pt idx="168">
                  <c:v>3.5</c:v>
                </c:pt>
                <c:pt idx="169">
                  <c:v>3.8</c:v>
                </c:pt>
                <c:pt idx="170">
                  <c:v>4.0999999999999996</c:v>
                </c:pt>
                <c:pt idx="171">
                  <c:v>4.3</c:v>
                </c:pt>
                <c:pt idx="172">
                  <c:v>4.8</c:v>
                </c:pt>
                <c:pt idx="173">
                  <c:v>4.7</c:v>
                </c:pt>
                <c:pt idx="174">
                  <c:v>4.2</c:v>
                </c:pt>
                <c:pt idx="175">
                  <c:v>4.5999999999999996</c:v>
                </c:pt>
                <c:pt idx="176">
                  <c:v>4.5</c:v>
                </c:pt>
                <c:pt idx="177">
                  <c:v>4.3</c:v>
                </c:pt>
                <c:pt idx="178">
                  <c:v>4</c:v>
                </c:pt>
                <c:pt idx="179">
                  <c:v>3.9</c:v>
                </c:pt>
                <c:pt idx="180">
                  <c:v>3.4</c:v>
                </c:pt>
                <c:pt idx="181">
                  <c:v>3.3</c:v>
                </c:pt>
                <c:pt idx="182">
                  <c:v>3.2</c:v>
                </c:pt>
                <c:pt idx="183">
                  <c:v>2.8</c:v>
                </c:pt>
                <c:pt idx="184">
                  <c:v>2.2999999999999998</c:v>
                </c:pt>
                <c:pt idx="185">
                  <c:v>2.1</c:v>
                </c:pt>
                <c:pt idx="186">
                  <c:v>1.9</c:v>
                </c:pt>
                <c:pt idx="187">
                  <c:v>1.9</c:v>
                </c:pt>
                <c:pt idx="188">
                  <c:v>1.9</c:v>
                </c:pt>
                <c:pt idx="189">
                  <c:v>1.6</c:v>
                </c:pt>
                <c:pt idx="190">
                  <c:v>1.5</c:v>
                </c:pt>
                <c:pt idx="191">
                  <c:v>1.6</c:v>
                </c:pt>
                <c:pt idx="192">
                  <c:v>0.6</c:v>
                </c:pt>
                <c:pt idx="193">
                  <c:v>0.3</c:v>
                </c:pt>
                <c:pt idx="194">
                  <c:v>0.3</c:v>
                </c:pt>
                <c:pt idx="195">
                  <c:v>-0.4</c:v>
                </c:pt>
                <c:pt idx="196">
                  <c:v>-0.2</c:v>
                </c:pt>
                <c:pt idx="197">
                  <c:v>0.2</c:v>
                </c:pt>
                <c:pt idx="198">
                  <c:v>0.5</c:v>
                </c:pt>
                <c:pt idx="199">
                  <c:v>-0.1</c:v>
                </c:pt>
                <c:pt idx="200">
                  <c:v>-0.4</c:v>
                </c:pt>
                <c:pt idx="201">
                  <c:v>0</c:v>
                </c:pt>
                <c:pt idx="202">
                  <c:v>-0.3</c:v>
                </c:pt>
                <c:pt idx="203">
                  <c:v>-0.4</c:v>
                </c:pt>
                <c:pt idx="204">
                  <c:v>0.5</c:v>
                </c:pt>
                <c:pt idx="205">
                  <c:v>0.5</c:v>
                </c:pt>
                <c:pt idx="206">
                  <c:v>0.3</c:v>
                </c:pt>
                <c:pt idx="207">
                  <c:v>0.8</c:v>
                </c:pt>
                <c:pt idx="208">
                  <c:v>0.8</c:v>
                </c:pt>
                <c:pt idx="209">
                  <c:v>0.8</c:v>
                </c:pt>
                <c:pt idx="210">
                  <c:v>0.6</c:v>
                </c:pt>
                <c:pt idx="211">
                  <c:v>0.8</c:v>
                </c:pt>
                <c:pt idx="212">
                  <c:v>1.2</c:v>
                </c:pt>
                <c:pt idx="213">
                  <c:v>0.7</c:v>
                </c:pt>
                <c:pt idx="214">
                  <c:v>0.9</c:v>
                </c:pt>
                <c:pt idx="215">
                  <c:v>0.3</c:v>
                </c:pt>
                <c:pt idx="216">
                  <c:v>-0.3</c:v>
                </c:pt>
                <c:pt idx="217">
                  <c:v>0</c:v>
                </c:pt>
                <c:pt idx="218">
                  <c:v>0.5</c:v>
                </c:pt>
                <c:pt idx="219">
                  <c:v>0.6</c:v>
                </c:pt>
                <c:pt idx="220">
                  <c:v>1.2</c:v>
                </c:pt>
                <c:pt idx="221">
                  <c:v>0.7</c:v>
                </c:pt>
                <c:pt idx="222">
                  <c:v>-0.2</c:v>
                </c:pt>
                <c:pt idx="223">
                  <c:v>0.2</c:v>
                </c:pt>
                <c:pt idx="224">
                  <c:v>-0.4</c:v>
                </c:pt>
                <c:pt idx="225">
                  <c:v>-0.1</c:v>
                </c:pt>
                <c:pt idx="226">
                  <c:v>0</c:v>
                </c:pt>
                <c:pt idx="227">
                  <c:v>0.4</c:v>
                </c:pt>
                <c:pt idx="228">
                  <c:v>-0.3</c:v>
                </c:pt>
                <c:pt idx="229">
                  <c:v>-0.6</c:v>
                </c:pt>
                <c:pt idx="230">
                  <c:v>-0.6</c:v>
                </c:pt>
                <c:pt idx="231">
                  <c:v>-0.7</c:v>
                </c:pt>
                <c:pt idx="232">
                  <c:v>-0.8</c:v>
                </c:pt>
                <c:pt idx="233">
                  <c:v>-0.6</c:v>
                </c:pt>
                <c:pt idx="234">
                  <c:v>0.1</c:v>
                </c:pt>
                <c:pt idx="235">
                  <c:v>-0.1</c:v>
                </c:pt>
                <c:pt idx="236">
                  <c:v>0.5</c:v>
                </c:pt>
                <c:pt idx="237">
                  <c:v>1.1000000000000001</c:v>
                </c:pt>
                <c:pt idx="238">
                  <c:v>1.2</c:v>
                </c:pt>
                <c:pt idx="239">
                  <c:v>2.1</c:v>
                </c:pt>
                <c:pt idx="240">
                  <c:v>2.9</c:v>
                </c:pt>
                <c:pt idx="241">
                  <c:v>3.2</c:v>
                </c:pt>
                <c:pt idx="242">
                  <c:v>3.3</c:v>
                </c:pt>
                <c:pt idx="243">
                  <c:v>3.3</c:v>
                </c:pt>
                <c:pt idx="244">
                  <c:v>2.7</c:v>
                </c:pt>
                <c:pt idx="245">
                  <c:v>3.1</c:v>
                </c:pt>
                <c:pt idx="246">
                  <c:v>2.6</c:v>
                </c:pt>
                <c:pt idx="247">
                  <c:v>3.2</c:v>
                </c:pt>
                <c:pt idx="248">
                  <c:v>3</c:v>
                </c:pt>
                <c:pt idx="249">
                  <c:v>2.7</c:v>
                </c:pt>
                <c:pt idx="250">
                  <c:v>2.7</c:v>
                </c:pt>
                <c:pt idx="251">
                  <c:v>2.2000000000000002</c:v>
                </c:pt>
                <c:pt idx="252">
                  <c:v>2</c:v>
                </c:pt>
                <c:pt idx="253">
                  <c:v>1.8</c:v>
                </c:pt>
                <c:pt idx="254">
                  <c:v>2.2999999999999998</c:v>
                </c:pt>
                <c:pt idx="255">
                  <c:v>2.1</c:v>
                </c:pt>
                <c:pt idx="256">
                  <c:v>2.4</c:v>
                </c:pt>
                <c:pt idx="257">
                  <c:v>2.7</c:v>
                </c:pt>
                <c:pt idx="258">
                  <c:v>2.7</c:v>
                </c:pt>
                <c:pt idx="259">
                  <c:v>2.8</c:v>
                </c:pt>
                <c:pt idx="260">
                  <c:v>3.3</c:v>
                </c:pt>
                <c:pt idx="261">
                  <c:v>3.2</c:v>
                </c:pt>
                <c:pt idx="262">
                  <c:v>2.9</c:v>
                </c:pt>
                <c:pt idx="263">
                  <c:v>2.5</c:v>
                </c:pt>
                <c:pt idx="264">
                  <c:v>2.9</c:v>
                </c:pt>
                <c:pt idx="265">
                  <c:v>2.8</c:v>
                </c:pt>
                <c:pt idx="266">
                  <c:v>2.7</c:v>
                </c:pt>
                <c:pt idx="267">
                  <c:v>3.3</c:v>
                </c:pt>
                <c:pt idx="268">
                  <c:v>3.5</c:v>
                </c:pt>
                <c:pt idx="269">
                  <c:v>3.1</c:v>
                </c:pt>
                <c:pt idx="270">
                  <c:v>3</c:v>
                </c:pt>
                <c:pt idx="271">
                  <c:v>3.1</c:v>
                </c:pt>
                <c:pt idx="272">
                  <c:v>2.2999999999999998</c:v>
                </c:pt>
                <c:pt idx="273">
                  <c:v>2.2000000000000002</c:v>
                </c:pt>
                <c:pt idx="274">
                  <c:v>2</c:v>
                </c:pt>
                <c:pt idx="275">
                  <c:v>2.1</c:v>
                </c:pt>
                <c:pt idx="276">
                  <c:v>2.2000000000000002</c:v>
                </c:pt>
                <c:pt idx="277">
                  <c:v>2.2999999999999998</c:v>
                </c:pt>
                <c:pt idx="278">
                  <c:v>1.4</c:v>
                </c:pt>
                <c:pt idx="279">
                  <c:v>-0.1</c:v>
                </c:pt>
                <c:pt idx="280">
                  <c:v>-0.9</c:v>
                </c:pt>
                <c:pt idx="281">
                  <c:v>-1.1000000000000001</c:v>
                </c:pt>
                <c:pt idx="282">
                  <c:v>0.1</c:v>
                </c:pt>
                <c:pt idx="283">
                  <c:v>-0.5</c:v>
                </c:pt>
                <c:pt idx="284">
                  <c:v>-0.4</c:v>
                </c:pt>
                <c:pt idx="285">
                  <c:v>-0.7</c:v>
                </c:pt>
                <c:pt idx="286">
                  <c:v>-0.7</c:v>
                </c:pt>
                <c:pt idx="287">
                  <c:v>-0.5</c:v>
                </c:pt>
                <c:pt idx="288">
                  <c:v>-0.5</c:v>
                </c:pt>
                <c:pt idx="289">
                  <c:v>-0.2</c:v>
                </c:pt>
                <c:pt idx="290">
                  <c:v>0.3</c:v>
                </c:pt>
                <c:pt idx="291">
                  <c:v>1.7</c:v>
                </c:pt>
                <c:pt idx="292">
                  <c:v>2.6</c:v>
                </c:pt>
                <c:pt idx="293">
                  <c:v>2.7</c:v>
                </c:pt>
                <c:pt idx="294">
                  <c:v>2.8</c:v>
                </c:pt>
                <c:pt idx="295">
                  <c:v>3.6</c:v>
                </c:pt>
                <c:pt idx="296">
                  <c:v>4.7</c:v>
                </c:pt>
                <c:pt idx="297">
                  <c:v>6</c:v>
                </c:pt>
                <c:pt idx="298">
                  <c:v>7.4</c:v>
                </c:pt>
                <c:pt idx="299">
                  <c:v>7.9</c:v>
                </c:pt>
                <c:pt idx="300">
                  <c:v>7.5</c:v>
                </c:pt>
                <c:pt idx="301">
                  <c:v>8.8000000000000007</c:v>
                </c:pt>
                <c:pt idx="302">
                  <c:v>11.5</c:v>
                </c:pt>
                <c:pt idx="303">
                  <c:v>13.1</c:v>
                </c:pt>
                <c:pt idx="304">
                  <c:v>16.8</c:v>
                </c:pt>
                <c:pt idx="305">
                  <c:v>19.2</c:v>
                </c:pt>
                <c:pt idx="306">
                  <c:v>21.3</c:v>
                </c:pt>
                <c:pt idx="307">
                  <c:v>21.4</c:v>
                </c:pt>
                <c:pt idx="308">
                  <c:v>22</c:v>
                </c:pt>
                <c:pt idx="309">
                  <c:v>21.7</c:v>
                </c:pt>
                <c:pt idx="310">
                  <c:v>21.7</c:v>
                </c:pt>
                <c:pt idx="311">
                  <c:v>20.7</c:v>
                </c:pt>
                <c:pt idx="312">
                  <c:v>21.4</c:v>
                </c:pt>
                <c:pt idx="313">
                  <c:v>20.100000000000001</c:v>
                </c:pt>
                <c:pt idx="314">
                  <c:v>17.2</c:v>
                </c:pt>
                <c:pt idx="315">
                  <c:v>15</c:v>
                </c:pt>
                <c:pt idx="316">
                  <c:v>12.3</c:v>
                </c:pt>
                <c:pt idx="317">
                  <c:v>8.1</c:v>
                </c:pt>
                <c:pt idx="318">
                  <c:v>6.6</c:v>
                </c:pt>
                <c:pt idx="319">
                  <c:v>5.6</c:v>
                </c:pt>
                <c:pt idx="320">
                  <c:v>3.6</c:v>
                </c:pt>
                <c:pt idx="321">
                  <c:v>2.2999999999999998</c:v>
                </c:pt>
                <c:pt idx="322">
                  <c:v>1.1000000000000001</c:v>
                </c:pt>
                <c:pt idx="323">
                  <c:v>0.9</c:v>
                </c:pt>
                <c:pt idx="324">
                  <c:v>1.1000000000000001</c:v>
                </c:pt>
                <c:pt idx="325">
                  <c:v>0.6</c:v>
                </c:pt>
                <c:pt idx="326">
                  <c:v>1</c:v>
                </c:pt>
                <c:pt idx="327">
                  <c:v>1.1000000000000001</c:v>
                </c:pt>
                <c:pt idx="328">
                  <c:v>0</c:v>
                </c:pt>
                <c:pt idx="329">
                  <c:v>1.5</c:v>
                </c:pt>
                <c:pt idx="330">
                  <c:v>0.8</c:v>
                </c:pt>
              </c:numCache>
            </c:numRef>
          </c:val>
          <c:smooth val="0"/>
          <c:extLst>
            <c:ext xmlns:c16="http://schemas.microsoft.com/office/drawing/2014/chart" uri="{C3380CC4-5D6E-409C-BE32-E72D297353CC}">
              <c16:uniqueId val="{00000003-1EE4-4C82-9DF5-7D32BF58034A}"/>
            </c:ext>
          </c:extLst>
        </c:ser>
        <c:dLbls>
          <c:showLegendKey val="0"/>
          <c:showVal val="0"/>
          <c:showCatName val="0"/>
          <c:showSerName val="0"/>
          <c:showPercent val="0"/>
          <c:showBubbleSize val="0"/>
        </c:dLbls>
        <c:smooth val="0"/>
        <c:axId val="340803616"/>
        <c:axId val="674416224"/>
      </c:lineChart>
      <c:dateAx>
        <c:axId val="340803616"/>
        <c:scaling>
          <c:orientation val="minMax"/>
          <c:min val="44197"/>
        </c:scaling>
        <c:delete val="0"/>
        <c:axPos val="b"/>
        <c:numFmt formatCode="mm/yyyy/" sourceLinked="0"/>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chemeClr val="accent1">
                    <a:lumMod val="75000"/>
                  </a:schemeClr>
                </a:solidFill>
                <a:latin typeface="+mn-lt"/>
                <a:ea typeface="+mn-ea"/>
                <a:cs typeface="+mn-cs"/>
              </a:defRPr>
            </a:pPr>
            <a:endParaRPr lang="en-US"/>
          </a:p>
        </c:txPr>
        <c:crossAx val="674416224"/>
        <c:crosses val="autoZero"/>
        <c:auto val="1"/>
        <c:lblOffset val="100"/>
        <c:baseTimeUnit val="months"/>
        <c:majorUnit val="12"/>
        <c:majorTimeUnit val="months"/>
      </c:dateAx>
      <c:valAx>
        <c:axId val="674416224"/>
        <c:scaling>
          <c:orientation val="minMax"/>
          <c:min val="-5"/>
        </c:scaling>
        <c:delete val="0"/>
        <c:axPos val="l"/>
        <c:numFmt formatCode="General" sourceLinked="1"/>
        <c:majorTickMark val="none"/>
        <c:minorTickMark val="none"/>
        <c:tickLblPos val="nextTo"/>
        <c:spPr>
          <a:noFill/>
          <a:ln>
            <a:solidFill>
              <a:schemeClr val="accent5">
                <a:lumMod val="40000"/>
                <a:lumOff val="60000"/>
              </a:schemeClr>
            </a:solidFill>
          </a:ln>
          <a:effectLst/>
        </c:spPr>
        <c:txPr>
          <a:bodyPr rot="-60000000" spcFirstLastPara="1" vertOverflow="ellipsis" vert="horz" wrap="square" anchor="ctr" anchorCtr="1"/>
          <a:lstStyle/>
          <a:p>
            <a:pPr>
              <a:defRPr sz="1100" b="0" i="0" u="none" strike="noStrike" kern="1200" baseline="0">
                <a:solidFill>
                  <a:schemeClr val="accent1">
                    <a:lumMod val="75000"/>
                  </a:schemeClr>
                </a:solidFill>
                <a:latin typeface="+mn-lt"/>
                <a:ea typeface="+mn-ea"/>
                <a:cs typeface="+mn-cs"/>
              </a:defRPr>
            </a:pPr>
            <a:endParaRPr lang="en-US"/>
          </a:p>
        </c:txPr>
        <c:crossAx val="340803616"/>
        <c:crosses val="autoZero"/>
        <c:crossBetween val="between"/>
      </c:valAx>
      <c:spPr>
        <a:noFill/>
        <a:ln>
          <a:noFill/>
        </a:ln>
        <a:effectLst/>
      </c:spPr>
    </c:plotArea>
    <c:legend>
      <c:legendPos val="b"/>
      <c:layout>
        <c:manualLayout>
          <c:xMode val="edge"/>
          <c:yMode val="edge"/>
          <c:x val="2.4539877300613498E-3"/>
          <c:y val="0.9046253099325231"/>
          <c:w val="0.99354659195207939"/>
          <c:h val="9.511542207691496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accent1">
              <a:lumMod val="75000"/>
            </a:schemeClr>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autoTitleDeleted val="1"/>
    <c:plotArea>
      <c:layout>
        <c:manualLayout>
          <c:layoutTarget val="inner"/>
          <c:xMode val="edge"/>
          <c:yMode val="edge"/>
          <c:x val="0.31102653610330377"/>
          <c:y val="3.6217989605808312E-2"/>
          <c:w val="0.60508520038844538"/>
          <c:h val="0.85313545173689498"/>
        </c:manualLayout>
      </c:layout>
      <c:lineChart>
        <c:grouping val="standard"/>
        <c:varyColors val="0"/>
        <c:ser>
          <c:idx val="1"/>
          <c:order val="0"/>
          <c:tx>
            <c:strRef>
              <c:f>prc_hicp_manr!$B$1</c:f>
              <c:strCache>
                <c:ptCount val="1"/>
                <c:pt idx="0">
                  <c:v>Latvija, prognoze</c:v>
                </c:pt>
              </c:strCache>
            </c:strRef>
          </c:tx>
          <c:spPr>
            <a:ln w="28575" cap="rnd">
              <a:noFill/>
              <a:round/>
            </a:ln>
            <a:effectLst/>
          </c:spPr>
          <c:marker>
            <c:symbol val="diamond"/>
            <c:size val="10"/>
            <c:spPr>
              <a:solidFill>
                <a:srgbClr val="8A2233"/>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1400" b="0" i="0" u="none" strike="noStrike" kern="1200" baseline="0">
                    <a:solidFill>
                      <a:schemeClr val="accent1">
                        <a:lumMod val="75000"/>
                      </a:schemeClr>
                    </a:solidFill>
                    <a:latin typeface="+mn-lt"/>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prc_hicp_manr!$A$2:$A$6</c:f>
              <c:strCache>
                <c:ptCount val="5"/>
                <c:pt idx="2">
                  <c:v>2024P</c:v>
                </c:pt>
                <c:pt idx="4">
                  <c:v>2025P</c:v>
                </c:pt>
              </c:strCache>
            </c:strRef>
          </c:cat>
          <c:val>
            <c:numRef>
              <c:f>prc_hicp_manr!$B$2:$B$6</c:f>
              <c:numCache>
                <c:formatCode>General</c:formatCode>
                <c:ptCount val="5"/>
                <c:pt idx="2">
                  <c:v>1.5</c:v>
                </c:pt>
                <c:pt idx="4">
                  <c:v>2.1</c:v>
                </c:pt>
              </c:numCache>
            </c:numRef>
          </c:val>
          <c:smooth val="0"/>
          <c:extLst xmlns:c15="http://schemas.microsoft.com/office/drawing/2012/chart">
            <c:ext xmlns:c16="http://schemas.microsoft.com/office/drawing/2014/chart" uri="{C3380CC4-5D6E-409C-BE32-E72D297353CC}">
              <c16:uniqueId val="{00000000-050E-4034-BC63-6BF0918AF270}"/>
            </c:ext>
          </c:extLst>
        </c:ser>
        <c:dLbls>
          <c:showLegendKey val="0"/>
          <c:showVal val="0"/>
          <c:showCatName val="0"/>
          <c:showSerName val="0"/>
          <c:showPercent val="0"/>
          <c:showBubbleSize val="0"/>
        </c:dLbls>
        <c:marker val="1"/>
        <c:smooth val="0"/>
        <c:axId val="722343520"/>
        <c:axId val="722334336"/>
      </c:lineChart>
      <c:catAx>
        <c:axId val="722343520"/>
        <c:scaling>
          <c:orientation val="minMax"/>
        </c:scaling>
        <c:delete val="0"/>
        <c:axPos val="b"/>
        <c:numFmt formatCode="General" sourceLinked="1"/>
        <c:majorTickMark val="none"/>
        <c:minorTickMark val="none"/>
        <c:tickLblPos val="low"/>
        <c:spPr>
          <a:noFill/>
          <a:ln w="9525" cap="flat" cmpd="sng" algn="ctr">
            <a:solidFill>
              <a:schemeClr val="accent1">
                <a:lumMod val="20000"/>
                <a:lumOff val="80000"/>
              </a:schemeClr>
            </a:solidFill>
            <a:round/>
          </a:ln>
          <a:effectLst/>
        </c:spPr>
        <c:txPr>
          <a:bodyPr rot="-60000000" spcFirstLastPara="1" vertOverflow="ellipsis" vert="horz" wrap="square" anchor="ctr" anchorCtr="1"/>
          <a:lstStyle/>
          <a:p>
            <a:pPr>
              <a:defRPr lang="en-US" sz="1100" b="0" i="0" u="none" strike="noStrike" kern="1200" baseline="0">
                <a:solidFill>
                  <a:schemeClr val="accent1">
                    <a:lumMod val="75000"/>
                  </a:schemeClr>
                </a:solidFill>
                <a:latin typeface="+mn-lt"/>
                <a:ea typeface="+mn-ea"/>
                <a:cs typeface="Arial" panose="020B0604020202020204" pitchFamily="34" charset="0"/>
              </a:defRPr>
            </a:pPr>
            <a:endParaRPr lang="en-US"/>
          </a:p>
        </c:txPr>
        <c:crossAx val="722334336"/>
        <c:crosses val="autoZero"/>
        <c:auto val="1"/>
        <c:lblAlgn val="ctr"/>
        <c:lblOffset val="100"/>
        <c:noMultiLvlLbl val="0"/>
      </c:catAx>
      <c:valAx>
        <c:axId val="722334336"/>
        <c:scaling>
          <c:orientation val="minMax"/>
          <c:max val="30"/>
          <c:min val="-5"/>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rgbClr val="FFFFFF"/>
                </a:solidFill>
                <a:latin typeface="+mn-lt"/>
                <a:ea typeface="+mn-ea"/>
                <a:cs typeface="Arial" panose="020B0604020202020204" pitchFamily="34" charset="0"/>
              </a:defRPr>
            </a:pPr>
            <a:endParaRPr lang="en-US"/>
          </a:p>
        </c:txPr>
        <c:crossAx val="722343520"/>
        <c:crosses val="autoZero"/>
        <c:crossBetween val="between"/>
        <c:majorUnit val="100"/>
      </c:valAx>
      <c:spPr>
        <a:noFill/>
        <a:ln>
          <a:noFill/>
        </a:ln>
        <a:effectLst/>
      </c:spPr>
    </c:plotArea>
    <c:plotVisOnly val="1"/>
    <c:dispBlanksAs val="gap"/>
    <c:showDLblsOverMax val="0"/>
  </c:chart>
  <c:spPr>
    <a:noFill/>
    <a:ln>
      <a:noFill/>
    </a:ln>
    <a:effectLst/>
  </c:spPr>
  <c:txPr>
    <a:bodyPr/>
    <a:lstStyle/>
    <a:p>
      <a:pPr algn="ctr">
        <a:defRPr lang="en-US" sz="800" b="0" i="0" u="none" strike="noStrike" kern="1200" baseline="0">
          <a:solidFill>
            <a:schemeClr val="accent1">
              <a:lumMod val="75000"/>
            </a:schemeClr>
          </a:solidFill>
          <a:latin typeface="+mn-lt"/>
          <a:ea typeface="+mn-ea"/>
          <a:cs typeface="Arial" panose="020B0604020202020204" pitchFamily="34"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1"/>
          <c:order val="2"/>
          <c:tx>
            <c:strRef>
              <c:f>Sheet1!$D$1</c:f>
              <c:strCache>
                <c:ptCount val="1"/>
                <c:pt idx="0">
                  <c:v>Reālā alga</c:v>
                </c:pt>
              </c:strCache>
            </c:strRef>
          </c:tx>
          <c:spPr>
            <a:solidFill>
              <a:schemeClr val="accent3"/>
            </a:solidFill>
            <a:ln>
              <a:solidFill>
                <a:schemeClr val="accent5">
                  <a:lumMod val="40000"/>
                  <a:lumOff val="60000"/>
                </a:schemeClr>
              </a:solidFill>
              <a:prstDash val="sysDash"/>
            </a:ln>
            <a:effectLst/>
          </c:spPr>
          <c:cat>
            <c:strRef>
              <c:f>Sheet1!$A$106:$A$121</c:f>
              <c:strCache>
                <c:ptCount val="16"/>
                <c:pt idx="0">
                  <c:v> 1. cet.
2021</c:v>
                </c:pt>
                <c:pt idx="1">
                  <c:v> 2. cet.
2021</c:v>
                </c:pt>
                <c:pt idx="2">
                  <c:v>3. cet.
2021</c:v>
                </c:pt>
                <c:pt idx="3">
                  <c:v> 4. cet.
2021</c:v>
                </c:pt>
                <c:pt idx="4">
                  <c:v> 1. cet.
2022</c:v>
                </c:pt>
                <c:pt idx="5">
                  <c:v>2. cet.
2022</c:v>
                </c:pt>
                <c:pt idx="6">
                  <c:v>3. cet.
2022</c:v>
                </c:pt>
                <c:pt idx="7">
                  <c:v>4. cet.
2022</c:v>
                </c:pt>
                <c:pt idx="8">
                  <c:v>1. cet.
2023</c:v>
                </c:pt>
                <c:pt idx="9">
                  <c:v>2. cet.
2023</c:v>
                </c:pt>
                <c:pt idx="10">
                  <c:v>3. cet.
2023</c:v>
                </c:pt>
                <c:pt idx="11">
                  <c:v>4. cet.
2023</c:v>
                </c:pt>
                <c:pt idx="12">
                  <c:v>1. cet.
2024</c:v>
                </c:pt>
                <c:pt idx="13">
                  <c:v>2. cet.
2024</c:v>
                </c:pt>
                <c:pt idx="14">
                  <c:v>3. cet.
2024</c:v>
                </c:pt>
                <c:pt idx="15">
                  <c:v> 4. cet.
2024</c:v>
                </c:pt>
              </c:strCache>
            </c:strRef>
          </c:cat>
          <c:val>
            <c:numRef>
              <c:f>Sheet1!$D$106:$D$121</c:f>
              <c:numCache>
                <c:formatCode>General</c:formatCode>
                <c:ptCount val="16"/>
                <c:pt idx="0">
                  <c:v>99.037617850479791</c:v>
                </c:pt>
                <c:pt idx="1">
                  <c:v>99.149521173583807</c:v>
                </c:pt>
                <c:pt idx="2">
                  <c:v>101.17285544473202</c:v>
                </c:pt>
                <c:pt idx="3">
                  <c:v>100.64000553120434</c:v>
                </c:pt>
                <c:pt idx="4">
                  <c:v>97.337490296983461</c:v>
                </c:pt>
                <c:pt idx="5">
                  <c:v>92.135449107215635</c:v>
                </c:pt>
                <c:pt idx="6">
                  <c:v>88.51781644568149</c:v>
                </c:pt>
                <c:pt idx="7">
                  <c:v>89.402348819171735</c:v>
                </c:pt>
                <c:pt idx="8">
                  <c:v>91.535104268064089</c:v>
                </c:pt>
                <c:pt idx="9">
                  <c:v>92.211594730758293</c:v>
                </c:pt>
                <c:pt idx="10">
                  <c:v>94.269844446115087</c:v>
                </c:pt>
                <c:pt idx="11">
                  <c:v>98.21906726982624</c:v>
                </c:pt>
                <c:pt idx="12">
                  <c:v>100.68792645360978</c:v>
                </c:pt>
                <c:pt idx="13">
                  <c:v>101.13059462101049</c:v>
                </c:pt>
              </c:numCache>
            </c:numRef>
          </c:val>
          <c:extLst>
            <c:ext xmlns:c16="http://schemas.microsoft.com/office/drawing/2014/chart" uri="{C3380CC4-5D6E-409C-BE32-E72D297353CC}">
              <c16:uniqueId val="{00000000-9E75-4CCE-89B1-C576AA8DD3CE}"/>
            </c:ext>
          </c:extLst>
        </c:ser>
        <c:ser>
          <c:idx val="3"/>
          <c:order val="3"/>
          <c:tx>
            <c:strRef>
              <c:f>Sheet1!$E$1</c:f>
              <c:strCache>
                <c:ptCount val="1"/>
                <c:pt idx="0">
                  <c:v>Reālās algas prognoze</c:v>
                </c:pt>
              </c:strCache>
            </c:strRef>
          </c:tx>
          <c:spPr>
            <a:pattFill prst="wdUpDiag">
              <a:fgClr>
                <a:schemeClr val="accent3"/>
              </a:fgClr>
              <a:bgClr>
                <a:schemeClr val="bg2"/>
              </a:bgClr>
            </a:pattFill>
            <a:ln>
              <a:noFill/>
            </a:ln>
            <a:effectLst/>
          </c:spPr>
          <c:dPt>
            <c:idx val="12"/>
            <c:bubble3D val="0"/>
            <c:spPr>
              <a:pattFill prst="wdUpDiag">
                <a:fgClr>
                  <a:schemeClr val="accent3"/>
                </a:fgClr>
                <a:bgClr>
                  <a:schemeClr val="bg2"/>
                </a:bgClr>
              </a:pattFill>
              <a:ln w="28575" cap="rnd">
                <a:solidFill>
                  <a:schemeClr val="accent5">
                    <a:lumMod val="40000"/>
                    <a:lumOff val="60000"/>
                  </a:schemeClr>
                </a:solidFill>
                <a:prstDash val="sysDash"/>
                <a:round/>
              </a:ln>
              <a:effectLst/>
            </c:spPr>
            <c:extLst>
              <c:ext xmlns:c16="http://schemas.microsoft.com/office/drawing/2014/chart" uri="{C3380CC4-5D6E-409C-BE32-E72D297353CC}">
                <c16:uniqueId val="{00000002-9E75-4CCE-89B1-C576AA8DD3CE}"/>
              </c:ext>
            </c:extLst>
          </c:dPt>
          <c:dPt>
            <c:idx val="13"/>
            <c:bubble3D val="0"/>
            <c:spPr>
              <a:pattFill prst="wdUpDiag">
                <a:fgClr>
                  <a:schemeClr val="accent3"/>
                </a:fgClr>
                <a:bgClr>
                  <a:schemeClr val="bg2"/>
                </a:bgClr>
              </a:pattFill>
              <a:ln w="28575" cap="rnd">
                <a:solidFill>
                  <a:schemeClr val="accent5">
                    <a:lumMod val="40000"/>
                    <a:lumOff val="60000"/>
                  </a:schemeClr>
                </a:solidFill>
                <a:prstDash val="sysDash"/>
                <a:round/>
              </a:ln>
              <a:effectLst/>
            </c:spPr>
            <c:extLst>
              <c:ext xmlns:c16="http://schemas.microsoft.com/office/drawing/2014/chart" uri="{C3380CC4-5D6E-409C-BE32-E72D297353CC}">
                <c16:uniqueId val="{00000004-9E75-4CCE-89B1-C576AA8DD3CE}"/>
              </c:ext>
            </c:extLst>
          </c:dPt>
          <c:dPt>
            <c:idx val="14"/>
            <c:bubble3D val="0"/>
            <c:spPr>
              <a:pattFill prst="wdUpDiag">
                <a:fgClr>
                  <a:schemeClr val="accent3"/>
                </a:fgClr>
                <a:bgClr>
                  <a:schemeClr val="bg2"/>
                </a:bgClr>
              </a:pattFill>
              <a:ln w="28575" cap="rnd">
                <a:solidFill>
                  <a:schemeClr val="accent5">
                    <a:lumMod val="40000"/>
                    <a:lumOff val="60000"/>
                  </a:schemeClr>
                </a:solidFill>
                <a:prstDash val="sysDash"/>
                <a:round/>
              </a:ln>
              <a:effectLst/>
            </c:spPr>
            <c:extLst>
              <c:ext xmlns:c16="http://schemas.microsoft.com/office/drawing/2014/chart" uri="{C3380CC4-5D6E-409C-BE32-E72D297353CC}">
                <c16:uniqueId val="{00000006-9E75-4CCE-89B1-C576AA8DD3CE}"/>
              </c:ext>
            </c:extLst>
          </c:dPt>
          <c:dPt>
            <c:idx val="15"/>
            <c:bubble3D val="0"/>
            <c:spPr>
              <a:pattFill prst="wdUpDiag">
                <a:fgClr>
                  <a:schemeClr val="accent3"/>
                </a:fgClr>
                <a:bgClr>
                  <a:schemeClr val="bg2"/>
                </a:bgClr>
              </a:pattFill>
              <a:ln w="28575" cap="rnd">
                <a:solidFill>
                  <a:schemeClr val="accent5">
                    <a:lumMod val="40000"/>
                    <a:lumOff val="60000"/>
                  </a:schemeClr>
                </a:solidFill>
                <a:prstDash val="sysDash"/>
                <a:round/>
              </a:ln>
              <a:effectLst/>
            </c:spPr>
            <c:extLst>
              <c:ext xmlns:c16="http://schemas.microsoft.com/office/drawing/2014/chart" uri="{C3380CC4-5D6E-409C-BE32-E72D297353CC}">
                <c16:uniqueId val="{00000008-9E75-4CCE-89B1-C576AA8DD3CE}"/>
              </c:ext>
            </c:extLst>
          </c:dPt>
          <c:cat>
            <c:strRef>
              <c:f>Sheet1!$A$106:$A$121</c:f>
              <c:strCache>
                <c:ptCount val="16"/>
                <c:pt idx="0">
                  <c:v> 1. cet.
2021</c:v>
                </c:pt>
                <c:pt idx="1">
                  <c:v> 2. cet.
2021</c:v>
                </c:pt>
                <c:pt idx="2">
                  <c:v>3. cet.
2021</c:v>
                </c:pt>
                <c:pt idx="3">
                  <c:v> 4. cet.
2021</c:v>
                </c:pt>
                <c:pt idx="4">
                  <c:v> 1. cet.
2022</c:v>
                </c:pt>
                <c:pt idx="5">
                  <c:v>2. cet.
2022</c:v>
                </c:pt>
                <c:pt idx="6">
                  <c:v>3. cet.
2022</c:v>
                </c:pt>
                <c:pt idx="7">
                  <c:v>4. cet.
2022</c:v>
                </c:pt>
                <c:pt idx="8">
                  <c:v>1. cet.
2023</c:v>
                </c:pt>
                <c:pt idx="9">
                  <c:v>2. cet.
2023</c:v>
                </c:pt>
                <c:pt idx="10">
                  <c:v>3. cet.
2023</c:v>
                </c:pt>
                <c:pt idx="11">
                  <c:v>4. cet.
2023</c:v>
                </c:pt>
                <c:pt idx="12">
                  <c:v>1. cet.
2024</c:v>
                </c:pt>
                <c:pt idx="13">
                  <c:v>2. cet.
2024</c:v>
                </c:pt>
                <c:pt idx="14">
                  <c:v>3. cet.
2024</c:v>
                </c:pt>
                <c:pt idx="15">
                  <c:v> 4. cet.
2024</c:v>
                </c:pt>
              </c:strCache>
            </c:strRef>
          </c:cat>
          <c:val>
            <c:numRef>
              <c:f>Sheet1!$E$106:$E$121</c:f>
              <c:numCache>
                <c:formatCode>General</c:formatCode>
                <c:ptCount val="16"/>
                <c:pt idx="13">
                  <c:v>101.13059462101049</c:v>
                </c:pt>
                <c:pt idx="14">
                  <c:v>102.07270476825066</c:v>
                </c:pt>
                <c:pt idx="15">
                  <c:v>105.39450419236806</c:v>
                </c:pt>
              </c:numCache>
            </c:numRef>
          </c:val>
          <c:extLst>
            <c:ext xmlns:c16="http://schemas.microsoft.com/office/drawing/2014/chart" uri="{C3380CC4-5D6E-409C-BE32-E72D297353CC}">
              <c16:uniqueId val="{00000009-9E75-4CCE-89B1-C576AA8DD3CE}"/>
            </c:ext>
          </c:extLst>
        </c:ser>
        <c:dLbls>
          <c:showLegendKey val="0"/>
          <c:showVal val="0"/>
          <c:showCatName val="0"/>
          <c:showSerName val="0"/>
          <c:showPercent val="0"/>
          <c:showBubbleSize val="0"/>
        </c:dLbls>
        <c:axId val="1380421456"/>
        <c:axId val="1380419056"/>
      </c:areaChart>
      <c:lineChart>
        <c:grouping val="standard"/>
        <c:varyColors val="0"/>
        <c:ser>
          <c:idx val="2"/>
          <c:order val="0"/>
          <c:tx>
            <c:strRef>
              <c:f>Sheet1!$B$1</c:f>
              <c:strCache>
                <c:ptCount val="1"/>
                <c:pt idx="0">
                  <c:v>Nominālā alga</c:v>
                </c:pt>
              </c:strCache>
            </c:strRef>
          </c:tx>
          <c:spPr>
            <a:ln w="28575" cap="rnd">
              <a:solidFill>
                <a:schemeClr val="accent1">
                  <a:lumMod val="75000"/>
                </a:schemeClr>
              </a:solidFill>
              <a:round/>
            </a:ln>
            <a:effectLst/>
          </c:spPr>
          <c:marker>
            <c:symbol val="none"/>
          </c:marker>
          <c:dPt>
            <c:idx val="12"/>
            <c:marker>
              <c:symbol val="none"/>
            </c:marker>
            <c:bubble3D val="0"/>
            <c:spPr>
              <a:ln w="28575" cap="rnd">
                <a:solidFill>
                  <a:schemeClr val="accent1">
                    <a:lumMod val="75000"/>
                  </a:schemeClr>
                </a:solidFill>
                <a:prstDash val="solid"/>
                <a:round/>
              </a:ln>
              <a:effectLst/>
            </c:spPr>
            <c:extLst>
              <c:ext xmlns:c16="http://schemas.microsoft.com/office/drawing/2014/chart" uri="{C3380CC4-5D6E-409C-BE32-E72D297353CC}">
                <c16:uniqueId val="{0000000B-9E75-4CCE-89B1-C576AA8DD3CE}"/>
              </c:ext>
            </c:extLst>
          </c:dPt>
          <c:dPt>
            <c:idx val="13"/>
            <c:marker>
              <c:symbol val="none"/>
            </c:marker>
            <c:bubble3D val="0"/>
            <c:spPr>
              <a:ln w="28575" cap="rnd">
                <a:solidFill>
                  <a:schemeClr val="accent1">
                    <a:lumMod val="75000"/>
                  </a:schemeClr>
                </a:solidFill>
                <a:prstDash val="solid"/>
                <a:round/>
              </a:ln>
              <a:effectLst/>
            </c:spPr>
            <c:extLst>
              <c:ext xmlns:c16="http://schemas.microsoft.com/office/drawing/2014/chart" uri="{C3380CC4-5D6E-409C-BE32-E72D297353CC}">
                <c16:uniqueId val="{0000000D-9E75-4CCE-89B1-C576AA8DD3CE}"/>
              </c:ext>
            </c:extLst>
          </c:dPt>
          <c:dPt>
            <c:idx val="14"/>
            <c:marker>
              <c:symbol val="none"/>
            </c:marker>
            <c:bubble3D val="0"/>
            <c:spPr>
              <a:ln w="28575" cap="rnd">
                <a:solidFill>
                  <a:schemeClr val="accent1">
                    <a:lumMod val="75000"/>
                  </a:schemeClr>
                </a:solidFill>
                <a:prstDash val="dash"/>
                <a:round/>
              </a:ln>
              <a:effectLst/>
            </c:spPr>
            <c:extLst>
              <c:ext xmlns:c16="http://schemas.microsoft.com/office/drawing/2014/chart" uri="{C3380CC4-5D6E-409C-BE32-E72D297353CC}">
                <c16:uniqueId val="{0000000F-9E75-4CCE-89B1-C576AA8DD3CE}"/>
              </c:ext>
            </c:extLst>
          </c:dPt>
          <c:dPt>
            <c:idx val="15"/>
            <c:marker>
              <c:symbol val="none"/>
            </c:marker>
            <c:bubble3D val="0"/>
            <c:spPr>
              <a:ln w="28575" cap="rnd">
                <a:solidFill>
                  <a:schemeClr val="accent1">
                    <a:lumMod val="75000"/>
                  </a:schemeClr>
                </a:solidFill>
                <a:prstDash val="dash"/>
                <a:round/>
              </a:ln>
              <a:effectLst/>
            </c:spPr>
            <c:extLst>
              <c:ext xmlns:c16="http://schemas.microsoft.com/office/drawing/2014/chart" uri="{C3380CC4-5D6E-409C-BE32-E72D297353CC}">
                <c16:uniqueId val="{00000011-9E75-4CCE-89B1-C576AA8DD3CE}"/>
              </c:ext>
            </c:extLst>
          </c:dPt>
          <c:cat>
            <c:strRef>
              <c:f>Sheet1!$A$106:$A$121</c:f>
              <c:strCache>
                <c:ptCount val="16"/>
                <c:pt idx="0">
                  <c:v> 1. cet.
2021</c:v>
                </c:pt>
                <c:pt idx="1">
                  <c:v> 2. cet.
2021</c:v>
                </c:pt>
                <c:pt idx="2">
                  <c:v>3. cet.
2021</c:v>
                </c:pt>
                <c:pt idx="3">
                  <c:v> 4. cet.
2021</c:v>
                </c:pt>
                <c:pt idx="4">
                  <c:v> 1. cet.
2022</c:v>
                </c:pt>
                <c:pt idx="5">
                  <c:v>2. cet.
2022</c:v>
                </c:pt>
                <c:pt idx="6">
                  <c:v>3. cet.
2022</c:v>
                </c:pt>
                <c:pt idx="7">
                  <c:v>4. cet.
2022</c:v>
                </c:pt>
                <c:pt idx="8">
                  <c:v>1. cet.
2023</c:v>
                </c:pt>
                <c:pt idx="9">
                  <c:v>2. cet.
2023</c:v>
                </c:pt>
                <c:pt idx="10">
                  <c:v>3. cet.
2023</c:v>
                </c:pt>
                <c:pt idx="11">
                  <c:v>4. cet.
2023</c:v>
                </c:pt>
                <c:pt idx="12">
                  <c:v>1. cet.
2024</c:v>
                </c:pt>
                <c:pt idx="13">
                  <c:v>2. cet.
2024</c:v>
                </c:pt>
                <c:pt idx="14">
                  <c:v>3. cet.
2024</c:v>
                </c:pt>
                <c:pt idx="15">
                  <c:v> 4. cet.
2024</c:v>
                </c:pt>
              </c:strCache>
            </c:strRef>
          </c:cat>
          <c:val>
            <c:numRef>
              <c:f>Sheet1!$B$106:$B$121</c:f>
              <c:numCache>
                <c:formatCode>General</c:formatCode>
                <c:ptCount val="16"/>
                <c:pt idx="0">
                  <c:v>10.220923183021657</c:v>
                </c:pt>
                <c:pt idx="1">
                  <c:v>12.166937282578072</c:v>
                </c:pt>
                <c:pt idx="2">
                  <c:v>12.402028543039268</c:v>
                </c:pt>
                <c:pt idx="3">
                  <c:v>12.539667604565462</c:v>
                </c:pt>
                <c:pt idx="4">
                  <c:v>7.3679975855051483</c:v>
                </c:pt>
                <c:pt idx="5">
                  <c:v>8.1315417356332187</c:v>
                </c:pt>
                <c:pt idx="6">
                  <c:v>6.38195314329284</c:v>
                </c:pt>
                <c:pt idx="7">
                  <c:v>7.8332671459413694</c:v>
                </c:pt>
                <c:pt idx="8">
                  <c:v>12.38958057715347</c:v>
                </c:pt>
                <c:pt idx="9">
                  <c:v>11.830016041201997</c:v>
                </c:pt>
                <c:pt idx="10">
                  <c:v>12.110139319271763</c:v>
                </c:pt>
                <c:pt idx="11">
                  <c:v>11.430275045345727</c:v>
                </c:pt>
                <c:pt idx="12">
                  <c:v>10.975782549848144</c:v>
                </c:pt>
                <c:pt idx="13">
                  <c:v>8.3536788960261621</c:v>
                </c:pt>
                <c:pt idx="14">
                  <c:v>7.2168628247476496</c:v>
                </c:pt>
                <c:pt idx="15">
                  <c:v>7.986971242827523</c:v>
                </c:pt>
              </c:numCache>
            </c:numRef>
          </c:val>
          <c:smooth val="0"/>
          <c:extLst>
            <c:ext xmlns:c16="http://schemas.microsoft.com/office/drawing/2014/chart" uri="{C3380CC4-5D6E-409C-BE32-E72D297353CC}">
              <c16:uniqueId val="{00000012-9E75-4CCE-89B1-C576AA8DD3CE}"/>
            </c:ext>
          </c:extLst>
        </c:ser>
        <c:ser>
          <c:idx val="0"/>
          <c:order val="1"/>
          <c:tx>
            <c:strRef>
              <c:f>Sheet1!$C$1</c:f>
              <c:strCache>
                <c:ptCount val="1"/>
                <c:pt idx="0">
                  <c:v>Inflācija</c:v>
                </c:pt>
              </c:strCache>
            </c:strRef>
          </c:tx>
          <c:spPr>
            <a:ln w="28575" cap="rnd">
              <a:solidFill>
                <a:schemeClr val="accent6"/>
              </a:solidFill>
              <a:round/>
            </a:ln>
            <a:effectLst/>
          </c:spPr>
          <c:marker>
            <c:symbol val="none"/>
          </c:marker>
          <c:dPt>
            <c:idx val="12"/>
            <c:marker>
              <c:symbol val="none"/>
            </c:marker>
            <c:bubble3D val="0"/>
            <c:spPr>
              <a:ln w="28575" cap="rnd">
                <a:solidFill>
                  <a:schemeClr val="accent6"/>
                </a:solidFill>
                <a:prstDash val="solid"/>
                <a:round/>
              </a:ln>
              <a:effectLst/>
            </c:spPr>
            <c:extLst>
              <c:ext xmlns:c16="http://schemas.microsoft.com/office/drawing/2014/chart" uri="{C3380CC4-5D6E-409C-BE32-E72D297353CC}">
                <c16:uniqueId val="{00000014-9E75-4CCE-89B1-C576AA8DD3CE}"/>
              </c:ext>
            </c:extLst>
          </c:dPt>
          <c:dPt>
            <c:idx val="13"/>
            <c:marker>
              <c:symbol val="none"/>
            </c:marker>
            <c:bubble3D val="0"/>
            <c:spPr>
              <a:ln w="28575" cap="rnd">
                <a:solidFill>
                  <a:schemeClr val="accent6"/>
                </a:solidFill>
                <a:prstDash val="solid"/>
                <a:round/>
              </a:ln>
              <a:effectLst/>
            </c:spPr>
            <c:extLst>
              <c:ext xmlns:c16="http://schemas.microsoft.com/office/drawing/2014/chart" uri="{C3380CC4-5D6E-409C-BE32-E72D297353CC}">
                <c16:uniqueId val="{00000016-9E75-4CCE-89B1-C576AA8DD3CE}"/>
              </c:ext>
            </c:extLst>
          </c:dPt>
          <c:dPt>
            <c:idx val="14"/>
            <c:marker>
              <c:symbol val="none"/>
            </c:marker>
            <c:bubble3D val="0"/>
            <c:spPr>
              <a:ln w="28575" cap="rnd">
                <a:solidFill>
                  <a:schemeClr val="accent6"/>
                </a:solidFill>
                <a:prstDash val="dash"/>
                <a:round/>
              </a:ln>
              <a:effectLst/>
            </c:spPr>
            <c:extLst>
              <c:ext xmlns:c16="http://schemas.microsoft.com/office/drawing/2014/chart" uri="{C3380CC4-5D6E-409C-BE32-E72D297353CC}">
                <c16:uniqueId val="{00000018-9E75-4CCE-89B1-C576AA8DD3CE}"/>
              </c:ext>
            </c:extLst>
          </c:dPt>
          <c:dPt>
            <c:idx val="15"/>
            <c:marker>
              <c:symbol val="none"/>
            </c:marker>
            <c:bubble3D val="0"/>
            <c:spPr>
              <a:ln w="28575" cap="rnd">
                <a:solidFill>
                  <a:schemeClr val="accent6"/>
                </a:solidFill>
                <a:prstDash val="dash"/>
                <a:round/>
              </a:ln>
              <a:effectLst/>
            </c:spPr>
            <c:extLst>
              <c:ext xmlns:c16="http://schemas.microsoft.com/office/drawing/2014/chart" uri="{C3380CC4-5D6E-409C-BE32-E72D297353CC}">
                <c16:uniqueId val="{0000001A-9E75-4CCE-89B1-C576AA8DD3CE}"/>
              </c:ext>
            </c:extLst>
          </c:dPt>
          <c:cat>
            <c:strRef>
              <c:f>Sheet1!$A$106:$A$121</c:f>
              <c:strCache>
                <c:ptCount val="16"/>
                <c:pt idx="0">
                  <c:v> 1. cet.
2021</c:v>
                </c:pt>
                <c:pt idx="1">
                  <c:v> 2. cet.
2021</c:v>
                </c:pt>
                <c:pt idx="2">
                  <c:v>3. cet.
2021</c:v>
                </c:pt>
                <c:pt idx="3">
                  <c:v> 4. cet.
2021</c:v>
                </c:pt>
                <c:pt idx="4">
                  <c:v> 1. cet.
2022</c:v>
                </c:pt>
                <c:pt idx="5">
                  <c:v>2. cet.
2022</c:v>
                </c:pt>
                <c:pt idx="6">
                  <c:v>3. cet.
2022</c:v>
                </c:pt>
                <c:pt idx="7">
                  <c:v>4. cet.
2022</c:v>
                </c:pt>
                <c:pt idx="8">
                  <c:v>1. cet.
2023</c:v>
                </c:pt>
                <c:pt idx="9">
                  <c:v>2. cet.
2023</c:v>
                </c:pt>
                <c:pt idx="10">
                  <c:v>3. cet.
2023</c:v>
                </c:pt>
                <c:pt idx="11">
                  <c:v>4. cet.
2023</c:v>
                </c:pt>
                <c:pt idx="12">
                  <c:v>1. cet.
2024</c:v>
                </c:pt>
                <c:pt idx="13">
                  <c:v>2. cet.
2024</c:v>
                </c:pt>
                <c:pt idx="14">
                  <c:v>3. cet.
2024</c:v>
                </c:pt>
                <c:pt idx="15">
                  <c:v> 4. cet.
2024</c:v>
                </c:pt>
              </c:strCache>
            </c:strRef>
          </c:cat>
          <c:val>
            <c:numRef>
              <c:f>Sheet1!$C$106:$C$121</c:f>
              <c:numCache>
                <c:formatCode>General</c:formatCode>
                <c:ptCount val="16"/>
                <c:pt idx="0">
                  <c:v>-0.11609372453391664</c:v>
                </c:pt>
                <c:pt idx="1">
                  <c:v>2.3202666374623426</c:v>
                </c:pt>
                <c:pt idx="2">
                  <c:v>3.6990583523294207</c:v>
                </c:pt>
                <c:pt idx="3">
                  <c:v>7.087288854370688</c:v>
                </c:pt>
                <c:pt idx="4">
                  <c:v>9.2433781443513006</c:v>
                </c:pt>
                <c:pt idx="5">
                  <c:v>16.363371216953261</c:v>
                </c:pt>
                <c:pt idx="6">
                  <c:v>21.59098014942311</c:v>
                </c:pt>
                <c:pt idx="7">
                  <c:v>21.387668489377898</c:v>
                </c:pt>
                <c:pt idx="8">
                  <c:v>19.513861940728816</c:v>
                </c:pt>
                <c:pt idx="9">
                  <c:v>11.737677055574093</c:v>
                </c:pt>
                <c:pt idx="10">
                  <c:v>5.2695604009099117</c:v>
                </c:pt>
                <c:pt idx="11">
                  <c:v>1.4276012038859642</c:v>
                </c:pt>
                <c:pt idx="12">
                  <c:v>0.88776464783555387</c:v>
                </c:pt>
                <c:pt idx="13">
                  <c:v>0.8679593721145018</c:v>
                </c:pt>
                <c:pt idx="14">
                  <c:v>1.4379557084962968</c:v>
                </c:pt>
                <c:pt idx="15">
                  <c:v>2.4744670834628391</c:v>
                </c:pt>
              </c:numCache>
            </c:numRef>
          </c:val>
          <c:smooth val="0"/>
          <c:extLst>
            <c:ext xmlns:c16="http://schemas.microsoft.com/office/drawing/2014/chart" uri="{C3380CC4-5D6E-409C-BE32-E72D297353CC}">
              <c16:uniqueId val="{0000001B-9E75-4CCE-89B1-C576AA8DD3CE}"/>
            </c:ext>
          </c:extLst>
        </c:ser>
        <c:dLbls>
          <c:showLegendKey val="0"/>
          <c:showVal val="0"/>
          <c:showCatName val="0"/>
          <c:showSerName val="0"/>
          <c:showPercent val="0"/>
          <c:showBubbleSize val="0"/>
        </c:dLbls>
        <c:marker val="1"/>
        <c:smooth val="0"/>
        <c:axId val="1238709791"/>
        <c:axId val="1196881375"/>
      </c:lineChart>
      <c:catAx>
        <c:axId val="123870979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chemeClr val="accent1">
                    <a:lumMod val="75000"/>
                  </a:schemeClr>
                </a:solidFill>
                <a:latin typeface="+mn-lt"/>
                <a:ea typeface="+mn-ea"/>
                <a:cs typeface="+mn-cs"/>
              </a:defRPr>
            </a:pPr>
            <a:endParaRPr lang="en-US"/>
          </a:p>
        </c:txPr>
        <c:crossAx val="1196881375"/>
        <c:crossesAt val="0"/>
        <c:auto val="1"/>
        <c:lblAlgn val="ctr"/>
        <c:lblOffset val="100"/>
        <c:tickLblSkip val="4"/>
        <c:tickMarkSkip val="4"/>
        <c:noMultiLvlLbl val="0"/>
      </c:catAx>
      <c:valAx>
        <c:axId val="1196881375"/>
        <c:scaling>
          <c:orientation val="minMax"/>
          <c:min val="-10"/>
        </c:scaling>
        <c:delete val="0"/>
        <c:axPos val="l"/>
        <c:numFmt formatCode="General" sourceLinked="1"/>
        <c:majorTickMark val="none"/>
        <c:minorTickMark val="none"/>
        <c:tickLblPos val="nextTo"/>
        <c:spPr>
          <a:noFill/>
          <a:ln>
            <a:solidFill>
              <a:schemeClr val="accent5">
                <a:lumMod val="40000"/>
                <a:lumOff val="60000"/>
              </a:schemeClr>
            </a:solidFill>
          </a:ln>
          <a:effectLst/>
        </c:spPr>
        <c:txPr>
          <a:bodyPr rot="-60000000" spcFirstLastPara="1" vertOverflow="ellipsis" vert="horz" wrap="square" anchor="ctr" anchorCtr="1"/>
          <a:lstStyle/>
          <a:p>
            <a:pPr>
              <a:defRPr sz="1100" b="0" i="0" u="none" strike="noStrike" kern="1200" baseline="0">
                <a:solidFill>
                  <a:schemeClr val="accent1">
                    <a:lumMod val="75000"/>
                  </a:schemeClr>
                </a:solidFill>
                <a:latin typeface="+mn-lt"/>
                <a:ea typeface="+mn-ea"/>
                <a:cs typeface="+mn-cs"/>
              </a:defRPr>
            </a:pPr>
            <a:endParaRPr lang="en-US"/>
          </a:p>
        </c:txPr>
        <c:crossAx val="1238709791"/>
        <c:crosses val="autoZero"/>
        <c:crossBetween val="between"/>
      </c:valAx>
      <c:valAx>
        <c:axId val="1380419056"/>
        <c:scaling>
          <c:orientation val="minMax"/>
          <c:max val="150"/>
          <c:min val="80"/>
        </c:scaling>
        <c:delete val="0"/>
        <c:axPos val="r"/>
        <c:numFmt formatCode="General" sourceLinked="1"/>
        <c:majorTickMark val="none"/>
        <c:minorTickMark val="none"/>
        <c:tickLblPos val="nextTo"/>
        <c:spPr>
          <a:noFill/>
          <a:ln>
            <a:solidFill>
              <a:schemeClr val="accent5">
                <a:lumMod val="40000"/>
                <a:lumOff val="60000"/>
              </a:schemeClr>
            </a:solidFill>
          </a:ln>
          <a:effectLst/>
        </c:spPr>
        <c:txPr>
          <a:bodyPr rot="-60000000" spcFirstLastPara="1" vertOverflow="ellipsis" vert="horz" wrap="square" anchor="ctr" anchorCtr="1"/>
          <a:lstStyle/>
          <a:p>
            <a:pPr>
              <a:defRPr sz="1100" b="0" i="0" u="none" strike="noStrike" kern="1200" baseline="0">
                <a:solidFill>
                  <a:schemeClr val="accent1">
                    <a:lumMod val="75000"/>
                  </a:schemeClr>
                </a:solidFill>
                <a:latin typeface="+mn-lt"/>
                <a:ea typeface="+mn-ea"/>
                <a:cs typeface="+mn-cs"/>
              </a:defRPr>
            </a:pPr>
            <a:endParaRPr lang="en-US"/>
          </a:p>
        </c:txPr>
        <c:crossAx val="1380421456"/>
        <c:crosses val="max"/>
        <c:crossBetween val="between"/>
        <c:majorUnit val="10"/>
      </c:valAx>
      <c:catAx>
        <c:axId val="1380421456"/>
        <c:scaling>
          <c:orientation val="minMax"/>
        </c:scaling>
        <c:delete val="1"/>
        <c:axPos val="b"/>
        <c:numFmt formatCode="General" sourceLinked="1"/>
        <c:majorTickMark val="out"/>
        <c:minorTickMark val="none"/>
        <c:tickLblPos val="nextTo"/>
        <c:crossAx val="1380419056"/>
        <c:crossesAt val="100"/>
        <c:auto val="1"/>
        <c:lblAlgn val="ctr"/>
        <c:lblOffset val="100"/>
        <c:noMultiLvlLbl val="0"/>
      </c:catAx>
      <c:spPr>
        <a:noFill/>
        <a:ln>
          <a:noFill/>
        </a:ln>
        <a:effectLst/>
      </c:spPr>
    </c:plotArea>
    <c:legend>
      <c:legendPos val="b"/>
      <c:legendEntry>
        <c:idx val="1"/>
        <c:delete val="1"/>
      </c:legendEntry>
      <c:layout>
        <c:manualLayout>
          <c:xMode val="edge"/>
          <c:yMode val="edge"/>
          <c:x val="0.13016273230547401"/>
          <c:y val="0.92719739315470462"/>
          <c:w val="0.74460770070990967"/>
          <c:h val="7.28026068452953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solidFill>
            <a:schemeClr val="accent1">
              <a:lumMod val="75000"/>
            </a:schemeClr>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09990936023665"/>
          <c:y val="3.9333888426311407E-2"/>
          <c:w val="0.82987927850526078"/>
          <c:h val="0.78504474617608688"/>
        </c:manualLayout>
      </c:layout>
      <c:lineChart>
        <c:grouping val="standard"/>
        <c:varyColors val="0"/>
        <c:ser>
          <c:idx val="0"/>
          <c:order val="0"/>
          <c:tx>
            <c:strRef>
              <c:f>MAKRO_LV_DT_09_real_wage_produc!$B$1</c:f>
              <c:strCache>
                <c:ptCount val="1"/>
                <c:pt idx="0">
                  <c:v>Alga</c:v>
                </c:pt>
              </c:strCache>
            </c:strRef>
          </c:tx>
          <c:spPr>
            <a:ln w="28575" cap="rnd">
              <a:solidFill>
                <a:schemeClr val="accent1"/>
              </a:solidFill>
              <a:round/>
            </a:ln>
            <a:effectLst/>
          </c:spPr>
          <c:marker>
            <c:symbol val="none"/>
          </c:marker>
          <c:cat>
            <c:numRef>
              <c:f>MAKRO_LV_DT_09_real_wage_produc!$A$82:$A$118</c:f>
              <c:numCache>
                <c:formatCode>General</c:formatCode>
                <c:ptCount val="37"/>
                <c:pt idx="0">
                  <c:v>2015</c:v>
                </c:pt>
                <c:pt idx="4">
                  <c:v>2016</c:v>
                </c:pt>
                <c:pt idx="8">
                  <c:v>2017</c:v>
                </c:pt>
                <c:pt idx="12">
                  <c:v>2018</c:v>
                </c:pt>
                <c:pt idx="16">
                  <c:v>2019</c:v>
                </c:pt>
                <c:pt idx="20">
                  <c:v>2020</c:v>
                </c:pt>
                <c:pt idx="24">
                  <c:v>2021</c:v>
                </c:pt>
                <c:pt idx="28">
                  <c:v>2022</c:v>
                </c:pt>
                <c:pt idx="32">
                  <c:v>2023</c:v>
                </c:pt>
                <c:pt idx="36">
                  <c:v>2024</c:v>
                </c:pt>
              </c:numCache>
            </c:numRef>
          </c:cat>
          <c:val>
            <c:numRef>
              <c:f>MAKRO_LV_DT_09_real_wage_produc!$B$82:$B$118</c:f>
              <c:numCache>
                <c:formatCode>General</c:formatCode>
                <c:ptCount val="37"/>
                <c:pt idx="0">
                  <c:v>100</c:v>
                </c:pt>
                <c:pt idx="1">
                  <c:v>101.64371276659988</c:v>
                </c:pt>
                <c:pt idx="2">
                  <c:v>105.32581409974964</c:v>
                </c:pt>
                <c:pt idx="3">
                  <c:v>107.32590893219829</c:v>
                </c:pt>
                <c:pt idx="4">
                  <c:v>105.68645934146448</c:v>
                </c:pt>
                <c:pt idx="5">
                  <c:v>107.65944275242398</c:v>
                </c:pt>
                <c:pt idx="6">
                  <c:v>109.02039253714378</c:v>
                </c:pt>
                <c:pt idx="7">
                  <c:v>112.01080532192846</c:v>
                </c:pt>
                <c:pt idx="8">
                  <c:v>109.48403157075298</c:v>
                </c:pt>
                <c:pt idx="9">
                  <c:v>113.36422258335908</c:v>
                </c:pt>
                <c:pt idx="10">
                  <c:v>114.83372042345368</c:v>
                </c:pt>
                <c:pt idx="11">
                  <c:v>117.39859005519087</c:v>
                </c:pt>
                <c:pt idx="12">
                  <c:v>116.69634176139793</c:v>
                </c:pt>
                <c:pt idx="13">
                  <c:v>120.20797594288619</c:v>
                </c:pt>
                <c:pt idx="14">
                  <c:v>120.59216745568861</c:v>
                </c:pt>
                <c:pt idx="15">
                  <c:v>123.70507098704908</c:v>
                </c:pt>
                <c:pt idx="16">
                  <c:v>121.78412970276096</c:v>
                </c:pt>
                <c:pt idx="17">
                  <c:v>124.50307169213475</c:v>
                </c:pt>
                <c:pt idx="18">
                  <c:v>126.08251625593485</c:v>
                </c:pt>
                <c:pt idx="19">
                  <c:v>129.39160238479707</c:v>
                </c:pt>
                <c:pt idx="20">
                  <c:v>127.56801764446497</c:v>
                </c:pt>
                <c:pt idx="21">
                  <c:v>130.49921655461827</c:v>
                </c:pt>
                <c:pt idx="22">
                  <c:v>134.92981182383772</c:v>
                </c:pt>
                <c:pt idx="23">
                  <c:v>138.83966219983046</c:v>
                </c:pt>
                <c:pt idx="24">
                  <c:v>140.59095308088567</c:v>
                </c:pt>
                <c:pt idx="25">
                  <c:v>142.87457808824945</c:v>
                </c:pt>
                <c:pt idx="26">
                  <c:v>146.03816748083881</c:v>
                </c:pt>
                <c:pt idx="27">
                  <c:v>145.73023085155071</c:v>
                </c:pt>
                <c:pt idx="28">
                  <c:v>138.05159322742335</c:v>
                </c:pt>
                <c:pt idx="29">
                  <c:v>132.99201974817151</c:v>
                </c:pt>
                <c:pt idx="30">
                  <c:v>127.59953939798092</c:v>
                </c:pt>
                <c:pt idx="31">
                  <c:v>129.5780000169226</c:v>
                </c:pt>
                <c:pt idx="32">
                  <c:v>129.66799427902438</c:v>
                </c:pt>
                <c:pt idx="33">
                  <c:v>133.39150806078339</c:v>
                </c:pt>
                <c:pt idx="34">
                  <c:v>135.88687379100398</c:v>
                </c:pt>
                <c:pt idx="35">
                  <c:v>142.8297797898079</c:v>
                </c:pt>
                <c:pt idx="36">
                  <c:v>142.86950673902089</c:v>
                </c:pt>
              </c:numCache>
            </c:numRef>
          </c:val>
          <c:smooth val="0"/>
          <c:extLst>
            <c:ext xmlns:c16="http://schemas.microsoft.com/office/drawing/2014/chart" uri="{C3380CC4-5D6E-409C-BE32-E72D297353CC}">
              <c16:uniqueId val="{00000000-34D5-418C-8F75-4C66F550641F}"/>
            </c:ext>
          </c:extLst>
        </c:ser>
        <c:ser>
          <c:idx val="1"/>
          <c:order val="1"/>
          <c:tx>
            <c:strRef>
              <c:f>MAKRO_LV_DT_09_real_wage_produc!$C$1</c:f>
              <c:strCache>
                <c:ptCount val="1"/>
                <c:pt idx="0">
                  <c:v>Produktivitāte</c:v>
                </c:pt>
              </c:strCache>
            </c:strRef>
          </c:tx>
          <c:spPr>
            <a:ln w="28575" cap="rnd">
              <a:solidFill>
                <a:schemeClr val="accent2"/>
              </a:solidFill>
              <a:round/>
            </a:ln>
            <a:effectLst/>
          </c:spPr>
          <c:marker>
            <c:symbol val="none"/>
          </c:marker>
          <c:cat>
            <c:numRef>
              <c:f>MAKRO_LV_DT_09_real_wage_produc!$A$82:$A$118</c:f>
              <c:numCache>
                <c:formatCode>General</c:formatCode>
                <c:ptCount val="37"/>
                <c:pt idx="0">
                  <c:v>2015</c:v>
                </c:pt>
                <c:pt idx="4">
                  <c:v>2016</c:v>
                </c:pt>
                <c:pt idx="8">
                  <c:v>2017</c:v>
                </c:pt>
                <c:pt idx="12">
                  <c:v>2018</c:v>
                </c:pt>
                <c:pt idx="16">
                  <c:v>2019</c:v>
                </c:pt>
                <c:pt idx="20">
                  <c:v>2020</c:v>
                </c:pt>
                <c:pt idx="24">
                  <c:v>2021</c:v>
                </c:pt>
                <c:pt idx="28">
                  <c:v>2022</c:v>
                </c:pt>
                <c:pt idx="32">
                  <c:v>2023</c:v>
                </c:pt>
                <c:pt idx="36">
                  <c:v>2024</c:v>
                </c:pt>
              </c:numCache>
            </c:numRef>
          </c:cat>
          <c:val>
            <c:numRef>
              <c:f>MAKRO_LV_DT_09_real_wage_produc!$C$82:$C$118</c:f>
              <c:numCache>
                <c:formatCode>General</c:formatCode>
                <c:ptCount val="37"/>
                <c:pt idx="0">
                  <c:v>100</c:v>
                </c:pt>
                <c:pt idx="1">
                  <c:v>101.13066119326892</c:v>
                </c:pt>
                <c:pt idx="2">
                  <c:v>101.1858350803615</c:v>
                </c:pt>
                <c:pt idx="3">
                  <c:v>100.51280058891491</c:v>
                </c:pt>
                <c:pt idx="4">
                  <c:v>102.65273057293595</c:v>
                </c:pt>
                <c:pt idx="5">
                  <c:v>101.83597355634726</c:v>
                </c:pt>
                <c:pt idx="6">
                  <c:v>102.95175841403854</c:v>
                </c:pt>
                <c:pt idx="7">
                  <c:v>103.08209221581863</c:v>
                </c:pt>
                <c:pt idx="8">
                  <c:v>105.34579509318272</c:v>
                </c:pt>
                <c:pt idx="9">
                  <c:v>106.29371411252922</c:v>
                </c:pt>
                <c:pt idx="10">
                  <c:v>106.68650436530307</c:v>
                </c:pt>
                <c:pt idx="11">
                  <c:v>105.86524301879061</c:v>
                </c:pt>
                <c:pt idx="12">
                  <c:v>106.04623871106853</c:v>
                </c:pt>
                <c:pt idx="13">
                  <c:v>107.96488069421015</c:v>
                </c:pt>
                <c:pt idx="14">
                  <c:v>108.95734249783079</c:v>
                </c:pt>
                <c:pt idx="15">
                  <c:v>109.95769596689769</c:v>
                </c:pt>
                <c:pt idx="16">
                  <c:v>107.79181786434174</c:v>
                </c:pt>
                <c:pt idx="17">
                  <c:v>110.02521575845745</c:v>
                </c:pt>
                <c:pt idx="18">
                  <c:v>109.58748528769482</c:v>
                </c:pt>
                <c:pt idx="19">
                  <c:v>108.17029669180307</c:v>
                </c:pt>
                <c:pt idx="20">
                  <c:v>107.2715064575612</c:v>
                </c:pt>
                <c:pt idx="21">
                  <c:v>103.69926266624753</c:v>
                </c:pt>
                <c:pt idx="22">
                  <c:v>108.57457471578095</c:v>
                </c:pt>
                <c:pt idx="23">
                  <c:v>110.8744253324712</c:v>
                </c:pt>
                <c:pt idx="24">
                  <c:v>116.37096034228658</c:v>
                </c:pt>
                <c:pt idx="25">
                  <c:v>114.89508648952513</c:v>
                </c:pt>
                <c:pt idx="26">
                  <c:v>119.80234874717237</c:v>
                </c:pt>
                <c:pt idx="27">
                  <c:v>120.19775772265073</c:v>
                </c:pt>
                <c:pt idx="28">
                  <c:v>117.95741912583505</c:v>
                </c:pt>
                <c:pt idx="29">
                  <c:v>117.93124772126338</c:v>
                </c:pt>
                <c:pt idx="30">
                  <c:v>117.52332780137715</c:v>
                </c:pt>
                <c:pt idx="31">
                  <c:v>117.78666208120028</c:v>
                </c:pt>
                <c:pt idx="32">
                  <c:v>118.0518222134211</c:v>
                </c:pt>
                <c:pt idx="33">
                  <c:v>117.98089969978764</c:v>
                </c:pt>
                <c:pt idx="34">
                  <c:v>117.53487180844076</c:v>
                </c:pt>
                <c:pt idx="35">
                  <c:v>119.64563472025218</c:v>
                </c:pt>
                <c:pt idx="36">
                  <c:v>119.98766541860005</c:v>
                </c:pt>
              </c:numCache>
            </c:numRef>
          </c:val>
          <c:smooth val="0"/>
          <c:extLst>
            <c:ext xmlns:c16="http://schemas.microsoft.com/office/drawing/2014/chart" uri="{C3380CC4-5D6E-409C-BE32-E72D297353CC}">
              <c16:uniqueId val="{00000001-34D5-418C-8F75-4C66F550641F}"/>
            </c:ext>
          </c:extLst>
        </c:ser>
        <c:dLbls>
          <c:showLegendKey val="0"/>
          <c:showVal val="0"/>
          <c:showCatName val="0"/>
          <c:showSerName val="0"/>
          <c:showPercent val="0"/>
          <c:showBubbleSize val="0"/>
        </c:dLbls>
        <c:smooth val="0"/>
        <c:axId val="385125488"/>
        <c:axId val="385124656"/>
      </c:lineChart>
      <c:catAx>
        <c:axId val="385125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accent1">
                    <a:lumMod val="75000"/>
                  </a:schemeClr>
                </a:solidFill>
                <a:latin typeface="+mn-lt"/>
                <a:ea typeface="+mn-ea"/>
                <a:cs typeface="+mn-cs"/>
              </a:defRPr>
            </a:pPr>
            <a:endParaRPr lang="en-US"/>
          </a:p>
        </c:txPr>
        <c:crossAx val="385124656"/>
        <c:crosses val="autoZero"/>
        <c:auto val="1"/>
        <c:lblAlgn val="ctr"/>
        <c:lblOffset val="100"/>
        <c:tickLblSkip val="4"/>
        <c:noMultiLvlLbl val="0"/>
      </c:catAx>
      <c:valAx>
        <c:axId val="385124656"/>
        <c:scaling>
          <c:orientation val="minMax"/>
          <c:min val="80"/>
        </c:scaling>
        <c:delete val="0"/>
        <c:axPos val="l"/>
        <c:numFmt formatCode="General" sourceLinked="1"/>
        <c:majorTickMark val="none"/>
        <c:minorTickMark val="none"/>
        <c:tickLblPos val="nextTo"/>
        <c:spPr>
          <a:noFill/>
          <a:ln>
            <a:solidFill>
              <a:schemeClr val="accent1">
                <a:lumMod val="20000"/>
                <a:lumOff val="80000"/>
              </a:schemeClr>
            </a:solidFill>
          </a:ln>
          <a:effectLst/>
        </c:spPr>
        <c:txPr>
          <a:bodyPr rot="-60000000" spcFirstLastPara="1" vertOverflow="ellipsis" vert="horz" wrap="square" anchor="ctr" anchorCtr="1"/>
          <a:lstStyle/>
          <a:p>
            <a:pPr>
              <a:defRPr sz="1000" b="0" i="0" u="none" strike="noStrike" kern="1200" baseline="0">
                <a:solidFill>
                  <a:schemeClr val="accent1">
                    <a:lumMod val="75000"/>
                  </a:schemeClr>
                </a:solidFill>
                <a:latin typeface="+mn-lt"/>
                <a:ea typeface="+mn-ea"/>
                <a:cs typeface="+mn-cs"/>
              </a:defRPr>
            </a:pPr>
            <a:endParaRPr lang="en-US"/>
          </a:p>
        </c:txPr>
        <c:crossAx val="385125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accen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05939514785642"/>
          <c:y val="3.2508273766427918E-2"/>
          <c:w val="0.86729614325413329"/>
          <c:h val="0.67984306869744549"/>
        </c:manualLayout>
      </c:layout>
      <c:lineChart>
        <c:grouping val="standard"/>
        <c:varyColors val="0"/>
        <c:ser>
          <c:idx val="0"/>
          <c:order val="0"/>
          <c:tx>
            <c:strRef>
              <c:f>Sheet1!$B$1</c:f>
              <c:strCache>
                <c:ptCount val="1"/>
                <c:pt idx="0">
                  <c:v>Rīgas reģions</c:v>
                </c:pt>
              </c:strCache>
            </c:strRef>
          </c:tx>
          <c:spPr>
            <a:ln w="28575" cap="rnd">
              <a:solidFill>
                <a:schemeClr val="accent1"/>
              </a:solidFill>
              <a:round/>
            </a:ln>
            <a:effectLst/>
          </c:spPr>
          <c:marker>
            <c:symbol val="none"/>
          </c:marker>
          <c:cat>
            <c:numRef>
              <c:f>Sheet1!$A$15:$A$23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Sheet1!$B$15:$B$23</c:f>
              <c:numCache>
                <c:formatCode>General</c:formatCode>
                <c:ptCount val="9"/>
                <c:pt idx="0">
                  <c:v>7.5</c:v>
                </c:pt>
                <c:pt idx="1">
                  <c:v>7.6</c:v>
                </c:pt>
                <c:pt idx="2">
                  <c:v>7.8</c:v>
                </c:pt>
                <c:pt idx="3">
                  <c:v>6.5</c:v>
                </c:pt>
                <c:pt idx="4">
                  <c:v>5.7</c:v>
                </c:pt>
                <c:pt idx="5">
                  <c:v>7.5</c:v>
                </c:pt>
                <c:pt idx="6">
                  <c:v>6.9</c:v>
                </c:pt>
                <c:pt idx="7">
                  <c:v>6.5</c:v>
                </c:pt>
                <c:pt idx="8">
                  <c:v>6.6</c:v>
                </c:pt>
              </c:numCache>
            </c:numRef>
          </c:val>
          <c:smooth val="0"/>
          <c:extLst>
            <c:ext xmlns:c16="http://schemas.microsoft.com/office/drawing/2014/chart" uri="{C3380CC4-5D6E-409C-BE32-E72D297353CC}">
              <c16:uniqueId val="{00000000-79B5-48C3-82EE-849A578C17C9}"/>
            </c:ext>
          </c:extLst>
        </c:ser>
        <c:ser>
          <c:idx val="1"/>
          <c:order val="1"/>
          <c:tx>
            <c:strRef>
              <c:f>Sheet1!$C$1</c:f>
              <c:strCache>
                <c:ptCount val="1"/>
                <c:pt idx="0">
                  <c:v>Pierīgas reģions</c:v>
                </c:pt>
              </c:strCache>
            </c:strRef>
          </c:tx>
          <c:spPr>
            <a:ln w="28575" cap="rnd">
              <a:solidFill>
                <a:schemeClr val="accent2"/>
              </a:solidFill>
              <a:round/>
            </a:ln>
            <a:effectLst/>
          </c:spPr>
          <c:marker>
            <c:symbol val="none"/>
          </c:marker>
          <c:cat>
            <c:numRef>
              <c:f>Sheet1!$A$15:$A$23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Sheet1!$C$15:$C$23</c:f>
              <c:numCache>
                <c:formatCode>General</c:formatCode>
                <c:ptCount val="9"/>
                <c:pt idx="0">
                  <c:v>5.8</c:v>
                </c:pt>
                <c:pt idx="1">
                  <c:v>6.4</c:v>
                </c:pt>
                <c:pt idx="2">
                  <c:v>5.9</c:v>
                </c:pt>
                <c:pt idx="3">
                  <c:v>4.7</c:v>
                </c:pt>
                <c:pt idx="4">
                  <c:v>3.9</c:v>
                </c:pt>
                <c:pt idx="5">
                  <c:v>6.8</c:v>
                </c:pt>
                <c:pt idx="6">
                  <c:v>6.3</c:v>
                </c:pt>
                <c:pt idx="7">
                  <c:v>5.0999999999999996</c:v>
                </c:pt>
                <c:pt idx="8">
                  <c:v>4.8</c:v>
                </c:pt>
              </c:numCache>
            </c:numRef>
          </c:val>
          <c:smooth val="0"/>
          <c:extLst>
            <c:ext xmlns:c16="http://schemas.microsoft.com/office/drawing/2014/chart" uri="{C3380CC4-5D6E-409C-BE32-E72D297353CC}">
              <c16:uniqueId val="{00000001-79B5-48C3-82EE-849A578C17C9}"/>
            </c:ext>
          </c:extLst>
        </c:ser>
        <c:ser>
          <c:idx val="2"/>
          <c:order val="2"/>
          <c:tx>
            <c:strRef>
              <c:f>Sheet1!$D$1</c:f>
              <c:strCache>
                <c:ptCount val="1"/>
                <c:pt idx="0">
                  <c:v>Vidzemes reģions</c:v>
                </c:pt>
              </c:strCache>
            </c:strRef>
          </c:tx>
          <c:spPr>
            <a:ln w="28575" cap="rnd">
              <a:solidFill>
                <a:schemeClr val="accent3"/>
              </a:solidFill>
              <a:round/>
            </a:ln>
            <a:effectLst/>
          </c:spPr>
          <c:marker>
            <c:symbol val="none"/>
          </c:marker>
          <c:cat>
            <c:numRef>
              <c:f>Sheet1!$A$15:$A$23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Sheet1!$D$15:$D$23</c:f>
              <c:numCache>
                <c:formatCode>General</c:formatCode>
                <c:ptCount val="9"/>
                <c:pt idx="0">
                  <c:v>11.5</c:v>
                </c:pt>
                <c:pt idx="1">
                  <c:v>9.1999999999999993</c:v>
                </c:pt>
                <c:pt idx="2">
                  <c:v>9.6999999999999993</c:v>
                </c:pt>
                <c:pt idx="3">
                  <c:v>9</c:v>
                </c:pt>
                <c:pt idx="4">
                  <c:v>7.8</c:v>
                </c:pt>
                <c:pt idx="5">
                  <c:v>8.8000000000000007</c:v>
                </c:pt>
                <c:pt idx="6">
                  <c:v>8.9</c:v>
                </c:pt>
                <c:pt idx="7">
                  <c:v>6.6</c:v>
                </c:pt>
                <c:pt idx="8">
                  <c:v>6.8</c:v>
                </c:pt>
              </c:numCache>
            </c:numRef>
          </c:val>
          <c:smooth val="0"/>
          <c:extLst>
            <c:ext xmlns:c16="http://schemas.microsoft.com/office/drawing/2014/chart" uri="{C3380CC4-5D6E-409C-BE32-E72D297353CC}">
              <c16:uniqueId val="{00000002-79B5-48C3-82EE-849A578C17C9}"/>
            </c:ext>
          </c:extLst>
        </c:ser>
        <c:ser>
          <c:idx val="3"/>
          <c:order val="3"/>
          <c:tx>
            <c:strRef>
              <c:f>Sheet1!$E$1</c:f>
              <c:strCache>
                <c:ptCount val="1"/>
                <c:pt idx="0">
                  <c:v>Kurzemes reģions</c:v>
                </c:pt>
              </c:strCache>
            </c:strRef>
          </c:tx>
          <c:spPr>
            <a:ln w="28575" cap="rnd">
              <a:solidFill>
                <a:schemeClr val="accent4"/>
              </a:solidFill>
              <a:round/>
            </a:ln>
            <a:effectLst/>
          </c:spPr>
          <c:marker>
            <c:symbol val="none"/>
          </c:marker>
          <c:cat>
            <c:numRef>
              <c:f>Sheet1!$A$15:$A$23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Sheet1!$E$15:$E$23</c:f>
              <c:numCache>
                <c:formatCode>General</c:formatCode>
                <c:ptCount val="9"/>
                <c:pt idx="0">
                  <c:v>10.6</c:v>
                </c:pt>
                <c:pt idx="1">
                  <c:v>9.8000000000000007</c:v>
                </c:pt>
                <c:pt idx="2">
                  <c:v>8.8000000000000007</c:v>
                </c:pt>
                <c:pt idx="3">
                  <c:v>7.8</c:v>
                </c:pt>
                <c:pt idx="4">
                  <c:v>6</c:v>
                </c:pt>
                <c:pt idx="5">
                  <c:v>7.4</c:v>
                </c:pt>
                <c:pt idx="6">
                  <c:v>8.9</c:v>
                </c:pt>
                <c:pt idx="7">
                  <c:v>8.1999999999999993</c:v>
                </c:pt>
                <c:pt idx="8">
                  <c:v>6.1</c:v>
                </c:pt>
              </c:numCache>
            </c:numRef>
          </c:val>
          <c:smooth val="0"/>
          <c:extLst>
            <c:ext xmlns:c16="http://schemas.microsoft.com/office/drawing/2014/chart" uri="{C3380CC4-5D6E-409C-BE32-E72D297353CC}">
              <c16:uniqueId val="{00000007-79B5-48C3-82EE-849A578C17C9}"/>
            </c:ext>
          </c:extLst>
        </c:ser>
        <c:ser>
          <c:idx val="4"/>
          <c:order val="4"/>
          <c:tx>
            <c:strRef>
              <c:f>Sheet1!$F$1</c:f>
              <c:strCache>
                <c:ptCount val="1"/>
                <c:pt idx="0">
                  <c:v>Zemgales reģions</c:v>
                </c:pt>
              </c:strCache>
            </c:strRef>
          </c:tx>
          <c:spPr>
            <a:ln w="28575" cap="rnd">
              <a:solidFill>
                <a:schemeClr val="accent5"/>
              </a:solidFill>
              <a:round/>
            </a:ln>
            <a:effectLst/>
          </c:spPr>
          <c:marker>
            <c:symbol val="none"/>
          </c:marker>
          <c:cat>
            <c:numRef>
              <c:f>Sheet1!$A$15:$A$23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Sheet1!$F$15:$F$23</c:f>
              <c:numCache>
                <c:formatCode>General</c:formatCode>
                <c:ptCount val="9"/>
                <c:pt idx="0">
                  <c:v>11.2</c:v>
                </c:pt>
                <c:pt idx="1">
                  <c:v>12</c:v>
                </c:pt>
                <c:pt idx="2">
                  <c:v>9.3000000000000007</c:v>
                </c:pt>
                <c:pt idx="3">
                  <c:v>8.1</c:v>
                </c:pt>
                <c:pt idx="4">
                  <c:v>6.7</c:v>
                </c:pt>
                <c:pt idx="5">
                  <c:v>7.5</c:v>
                </c:pt>
                <c:pt idx="6">
                  <c:v>7.8</c:v>
                </c:pt>
                <c:pt idx="7">
                  <c:v>7.6</c:v>
                </c:pt>
                <c:pt idx="8">
                  <c:v>6.3</c:v>
                </c:pt>
              </c:numCache>
            </c:numRef>
          </c:val>
          <c:smooth val="0"/>
          <c:extLst>
            <c:ext xmlns:c16="http://schemas.microsoft.com/office/drawing/2014/chart" uri="{C3380CC4-5D6E-409C-BE32-E72D297353CC}">
              <c16:uniqueId val="{00000008-79B5-48C3-82EE-849A578C17C9}"/>
            </c:ext>
          </c:extLst>
        </c:ser>
        <c:ser>
          <c:idx val="5"/>
          <c:order val="5"/>
          <c:tx>
            <c:strRef>
              <c:f>Sheet1!$G$1</c:f>
              <c:strCache>
                <c:ptCount val="1"/>
                <c:pt idx="0">
                  <c:v>Latgales reģions</c:v>
                </c:pt>
              </c:strCache>
            </c:strRef>
          </c:tx>
          <c:spPr>
            <a:ln w="28575" cap="rnd">
              <a:solidFill>
                <a:schemeClr val="accent6"/>
              </a:solidFill>
              <a:round/>
            </a:ln>
            <a:effectLst/>
          </c:spPr>
          <c:marker>
            <c:symbol val="none"/>
          </c:marker>
          <c:cat>
            <c:numRef>
              <c:f>Sheet1!$A$15:$A$23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Sheet1!$G$15:$G$23</c:f>
              <c:numCache>
                <c:formatCode>General</c:formatCode>
                <c:ptCount val="9"/>
                <c:pt idx="0">
                  <c:v>18.600000000000001</c:v>
                </c:pt>
                <c:pt idx="1">
                  <c:v>17.5</c:v>
                </c:pt>
                <c:pt idx="2">
                  <c:v>14</c:v>
                </c:pt>
                <c:pt idx="3">
                  <c:v>11.8</c:v>
                </c:pt>
                <c:pt idx="4">
                  <c:v>10.7</c:v>
                </c:pt>
                <c:pt idx="5">
                  <c:v>12.4</c:v>
                </c:pt>
                <c:pt idx="6">
                  <c:v>9.1</c:v>
                </c:pt>
                <c:pt idx="7">
                  <c:v>9</c:v>
                </c:pt>
                <c:pt idx="8">
                  <c:v>9.8000000000000007</c:v>
                </c:pt>
              </c:numCache>
            </c:numRef>
          </c:val>
          <c:smooth val="0"/>
          <c:extLst>
            <c:ext xmlns:c16="http://schemas.microsoft.com/office/drawing/2014/chart" uri="{C3380CC4-5D6E-409C-BE32-E72D297353CC}">
              <c16:uniqueId val="{00000009-79B5-48C3-82EE-849A578C17C9}"/>
            </c:ext>
          </c:extLst>
        </c:ser>
        <c:dLbls>
          <c:showLegendKey val="0"/>
          <c:showVal val="0"/>
          <c:showCatName val="0"/>
          <c:showSerName val="0"/>
          <c:showPercent val="0"/>
          <c:showBubbleSize val="0"/>
        </c:dLbls>
        <c:smooth val="0"/>
        <c:axId val="1077210751"/>
        <c:axId val="1077208351"/>
      </c:lineChart>
      <c:catAx>
        <c:axId val="1077210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accent1">
                    <a:lumMod val="75000"/>
                  </a:schemeClr>
                </a:solidFill>
                <a:latin typeface="+mn-lt"/>
                <a:ea typeface="+mn-ea"/>
                <a:cs typeface="+mn-cs"/>
              </a:defRPr>
            </a:pPr>
            <a:endParaRPr lang="en-US"/>
          </a:p>
        </c:txPr>
        <c:crossAx val="1077208351"/>
        <c:crosses val="autoZero"/>
        <c:auto val="1"/>
        <c:lblAlgn val="ctr"/>
        <c:lblOffset val="100"/>
        <c:noMultiLvlLbl val="0"/>
      </c:catAx>
      <c:valAx>
        <c:axId val="1077208351"/>
        <c:scaling>
          <c:orientation val="minMax"/>
        </c:scaling>
        <c:delete val="0"/>
        <c:axPos val="l"/>
        <c:numFmt formatCode="General" sourceLinked="1"/>
        <c:majorTickMark val="none"/>
        <c:minorTickMark val="none"/>
        <c:tickLblPos val="nextTo"/>
        <c:spPr>
          <a:noFill/>
          <a:ln>
            <a:solidFill>
              <a:schemeClr val="accent1">
                <a:lumMod val="20000"/>
                <a:lumOff val="80000"/>
              </a:schemeClr>
            </a:solidFill>
          </a:ln>
          <a:effectLst/>
        </c:spPr>
        <c:txPr>
          <a:bodyPr rot="-60000000" spcFirstLastPara="1" vertOverflow="ellipsis" vert="horz" wrap="square" anchor="ctr" anchorCtr="1"/>
          <a:lstStyle/>
          <a:p>
            <a:pPr>
              <a:defRPr sz="1000" b="0" i="0" u="none" strike="noStrike" kern="1200" baseline="0">
                <a:solidFill>
                  <a:schemeClr val="accent1">
                    <a:lumMod val="75000"/>
                  </a:schemeClr>
                </a:solidFill>
                <a:latin typeface="+mn-lt"/>
                <a:ea typeface="+mn-ea"/>
                <a:cs typeface="+mn-cs"/>
              </a:defRPr>
            </a:pPr>
            <a:endParaRPr lang="en-US"/>
          </a:p>
        </c:txPr>
        <c:crossAx val="1077210751"/>
        <c:crosses val="autoZero"/>
        <c:crossBetween val="between"/>
      </c:valAx>
      <c:spPr>
        <a:noFill/>
        <a:ln>
          <a:noFill/>
        </a:ln>
        <a:effectLst/>
      </c:spPr>
    </c:plotArea>
    <c:legend>
      <c:legendPos val="b"/>
      <c:layout>
        <c:manualLayout>
          <c:xMode val="edge"/>
          <c:yMode val="edge"/>
          <c:x val="0"/>
          <c:y val="0.80913769932525115"/>
          <c:w val="0.99133643042260833"/>
          <c:h val="0.19086230067474877"/>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accen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MAKRO_LV_DT_01_EC_quarterly!$B$1</c:f>
              <c:strCache>
                <c:ptCount val="1"/>
                <c:pt idx="0">
                  <c:v>Rūpniecība</c:v>
                </c:pt>
              </c:strCache>
            </c:strRef>
          </c:tx>
          <c:spPr>
            <a:ln w="28575" cap="rnd">
              <a:solidFill>
                <a:schemeClr val="accent1"/>
              </a:solidFill>
              <a:round/>
            </a:ln>
            <a:effectLst/>
          </c:spPr>
          <c:marker>
            <c:symbol val="none"/>
          </c:marker>
          <c:cat>
            <c:strRef>
              <c:f>MAKRO_LV_DT_01_EC_quarterly!$A$46:$A$84</c:f>
              <c:strCache>
                <c:ptCount val="39"/>
                <c:pt idx="0">
                  <c:v>1. cet.
2015</c:v>
                </c:pt>
                <c:pt idx="1">
                  <c:v>II 2015</c:v>
                </c:pt>
                <c:pt idx="2">
                  <c:v>III 2015</c:v>
                </c:pt>
                <c:pt idx="3">
                  <c:v>IV 2015</c:v>
                </c:pt>
                <c:pt idx="4">
                  <c:v>I 2016</c:v>
                </c:pt>
                <c:pt idx="5">
                  <c:v>II 2016</c:v>
                </c:pt>
                <c:pt idx="6">
                  <c:v>3. cet.
2016</c:v>
                </c:pt>
                <c:pt idx="7">
                  <c:v>IV 2016</c:v>
                </c:pt>
                <c:pt idx="8">
                  <c:v>I 2017</c:v>
                </c:pt>
                <c:pt idx="9">
                  <c:v>II 2017</c:v>
                </c:pt>
                <c:pt idx="10">
                  <c:v>III 2017</c:v>
                </c:pt>
                <c:pt idx="11">
                  <c:v>IV 2017</c:v>
                </c:pt>
                <c:pt idx="12">
                  <c:v>1. cet.
2018</c:v>
                </c:pt>
                <c:pt idx="13">
                  <c:v>II 2018</c:v>
                </c:pt>
                <c:pt idx="14">
                  <c:v>III 2018</c:v>
                </c:pt>
                <c:pt idx="15">
                  <c:v>IV 2018</c:v>
                </c:pt>
                <c:pt idx="16">
                  <c:v>I 2019</c:v>
                </c:pt>
                <c:pt idx="17">
                  <c:v>II 2019</c:v>
                </c:pt>
                <c:pt idx="18">
                  <c:v>3. cet.
2019</c:v>
                </c:pt>
                <c:pt idx="19">
                  <c:v>IV 2019</c:v>
                </c:pt>
                <c:pt idx="20">
                  <c:v>I 2020</c:v>
                </c:pt>
                <c:pt idx="21">
                  <c:v>II 2020</c:v>
                </c:pt>
                <c:pt idx="22">
                  <c:v>III 2020</c:v>
                </c:pt>
                <c:pt idx="23">
                  <c:v>IV 2020</c:v>
                </c:pt>
                <c:pt idx="24">
                  <c:v>1. cet.
2021</c:v>
                </c:pt>
                <c:pt idx="25">
                  <c:v>II 2021</c:v>
                </c:pt>
                <c:pt idx="26">
                  <c:v>III 2021</c:v>
                </c:pt>
                <c:pt idx="27">
                  <c:v>IV 2021</c:v>
                </c:pt>
                <c:pt idx="28">
                  <c:v>I 2022</c:v>
                </c:pt>
                <c:pt idx="29">
                  <c:v>II 2022</c:v>
                </c:pt>
                <c:pt idx="30">
                  <c:v>3. cet.
2022</c:v>
                </c:pt>
                <c:pt idx="31">
                  <c:v>IV 2022</c:v>
                </c:pt>
                <c:pt idx="32">
                  <c:v>I 2023</c:v>
                </c:pt>
                <c:pt idx="33">
                  <c:v>II 2023</c:v>
                </c:pt>
                <c:pt idx="34">
                  <c:v>III 2023</c:v>
                </c:pt>
                <c:pt idx="35">
                  <c:v>IV 2023</c:v>
                </c:pt>
                <c:pt idx="36">
                  <c:v>1. cet.
2024</c:v>
                </c:pt>
                <c:pt idx="37">
                  <c:v>II 2024</c:v>
                </c:pt>
                <c:pt idx="38">
                  <c:v>III 2024</c:v>
                </c:pt>
              </c:strCache>
            </c:strRef>
          </c:cat>
          <c:val>
            <c:numRef>
              <c:f>MAKRO_LV_DT_01_EC_quarterly!$B$46:$B$84</c:f>
              <c:numCache>
                <c:formatCode>General</c:formatCode>
                <c:ptCount val="39"/>
                <c:pt idx="0">
                  <c:v>8.8000000000000007</c:v>
                </c:pt>
                <c:pt idx="1">
                  <c:v>8.6</c:v>
                </c:pt>
                <c:pt idx="2">
                  <c:v>9.6</c:v>
                </c:pt>
                <c:pt idx="3">
                  <c:v>10.5</c:v>
                </c:pt>
                <c:pt idx="4">
                  <c:v>7</c:v>
                </c:pt>
                <c:pt idx="5">
                  <c:v>9.6999999999999993</c:v>
                </c:pt>
                <c:pt idx="6">
                  <c:v>11.2</c:v>
                </c:pt>
                <c:pt idx="7">
                  <c:v>11.4</c:v>
                </c:pt>
                <c:pt idx="8">
                  <c:v>14</c:v>
                </c:pt>
                <c:pt idx="9">
                  <c:v>16</c:v>
                </c:pt>
                <c:pt idx="10">
                  <c:v>15.9</c:v>
                </c:pt>
                <c:pt idx="11">
                  <c:v>20.399999999999999</c:v>
                </c:pt>
                <c:pt idx="12">
                  <c:v>17.5</c:v>
                </c:pt>
                <c:pt idx="13">
                  <c:v>19.100000000000001</c:v>
                </c:pt>
                <c:pt idx="14">
                  <c:v>22.6</c:v>
                </c:pt>
                <c:pt idx="15">
                  <c:v>20.5</c:v>
                </c:pt>
                <c:pt idx="16">
                  <c:v>25.7</c:v>
                </c:pt>
                <c:pt idx="17">
                  <c:v>26.1</c:v>
                </c:pt>
                <c:pt idx="18">
                  <c:v>27.2</c:v>
                </c:pt>
                <c:pt idx="19">
                  <c:v>24.2</c:v>
                </c:pt>
                <c:pt idx="20">
                  <c:v>19.3</c:v>
                </c:pt>
                <c:pt idx="21">
                  <c:v>9.5</c:v>
                </c:pt>
                <c:pt idx="22">
                  <c:v>8.1999999999999993</c:v>
                </c:pt>
                <c:pt idx="23">
                  <c:v>11.5</c:v>
                </c:pt>
                <c:pt idx="24">
                  <c:v>11.9</c:v>
                </c:pt>
                <c:pt idx="25">
                  <c:v>18.899999999999999</c:v>
                </c:pt>
                <c:pt idx="26">
                  <c:v>24.4</c:v>
                </c:pt>
                <c:pt idx="27">
                  <c:v>30.2</c:v>
                </c:pt>
                <c:pt idx="28">
                  <c:v>27.7</c:v>
                </c:pt>
                <c:pt idx="29">
                  <c:v>21</c:v>
                </c:pt>
                <c:pt idx="30">
                  <c:v>23.9</c:v>
                </c:pt>
                <c:pt idx="31">
                  <c:v>18</c:v>
                </c:pt>
                <c:pt idx="32">
                  <c:v>16.399999999999999</c:v>
                </c:pt>
                <c:pt idx="33">
                  <c:v>13.3</c:v>
                </c:pt>
                <c:pt idx="34">
                  <c:v>19.899999999999999</c:v>
                </c:pt>
                <c:pt idx="35">
                  <c:v>19.7</c:v>
                </c:pt>
                <c:pt idx="36">
                  <c:v>13.6</c:v>
                </c:pt>
                <c:pt idx="37">
                  <c:v>13.9</c:v>
                </c:pt>
                <c:pt idx="38">
                  <c:v>17.399999999999999</c:v>
                </c:pt>
              </c:numCache>
            </c:numRef>
          </c:val>
          <c:smooth val="0"/>
          <c:extLst>
            <c:ext xmlns:c16="http://schemas.microsoft.com/office/drawing/2014/chart" uri="{C3380CC4-5D6E-409C-BE32-E72D297353CC}">
              <c16:uniqueId val="{00000000-9D74-4DF4-A9DE-B9D90217271E}"/>
            </c:ext>
          </c:extLst>
        </c:ser>
        <c:ser>
          <c:idx val="1"/>
          <c:order val="1"/>
          <c:tx>
            <c:strRef>
              <c:f>MAKRO_LV_DT_01_EC_quarterly!$C$1</c:f>
              <c:strCache>
                <c:ptCount val="1"/>
                <c:pt idx="0">
                  <c:v>Būvniecība</c:v>
                </c:pt>
              </c:strCache>
            </c:strRef>
          </c:tx>
          <c:spPr>
            <a:ln w="28575" cap="rnd">
              <a:solidFill>
                <a:schemeClr val="accent2"/>
              </a:solidFill>
              <a:round/>
            </a:ln>
            <a:effectLst/>
          </c:spPr>
          <c:marker>
            <c:symbol val="none"/>
          </c:marker>
          <c:cat>
            <c:strRef>
              <c:f>MAKRO_LV_DT_01_EC_quarterly!$A$46:$A$84</c:f>
              <c:strCache>
                <c:ptCount val="39"/>
                <c:pt idx="0">
                  <c:v>1. cet.
2015</c:v>
                </c:pt>
                <c:pt idx="1">
                  <c:v>II 2015</c:v>
                </c:pt>
                <c:pt idx="2">
                  <c:v>III 2015</c:v>
                </c:pt>
                <c:pt idx="3">
                  <c:v>IV 2015</c:v>
                </c:pt>
                <c:pt idx="4">
                  <c:v>I 2016</c:v>
                </c:pt>
                <c:pt idx="5">
                  <c:v>II 2016</c:v>
                </c:pt>
                <c:pt idx="6">
                  <c:v>3. cet.
2016</c:v>
                </c:pt>
                <c:pt idx="7">
                  <c:v>IV 2016</c:v>
                </c:pt>
                <c:pt idx="8">
                  <c:v>I 2017</c:v>
                </c:pt>
                <c:pt idx="9">
                  <c:v>II 2017</c:v>
                </c:pt>
                <c:pt idx="10">
                  <c:v>III 2017</c:v>
                </c:pt>
                <c:pt idx="11">
                  <c:v>IV 2017</c:v>
                </c:pt>
                <c:pt idx="12">
                  <c:v>1. cet.
2018</c:v>
                </c:pt>
                <c:pt idx="13">
                  <c:v>II 2018</c:v>
                </c:pt>
                <c:pt idx="14">
                  <c:v>III 2018</c:v>
                </c:pt>
                <c:pt idx="15">
                  <c:v>IV 2018</c:v>
                </c:pt>
                <c:pt idx="16">
                  <c:v>I 2019</c:v>
                </c:pt>
                <c:pt idx="17">
                  <c:v>II 2019</c:v>
                </c:pt>
                <c:pt idx="18">
                  <c:v>3. cet.
2019</c:v>
                </c:pt>
                <c:pt idx="19">
                  <c:v>IV 2019</c:v>
                </c:pt>
                <c:pt idx="20">
                  <c:v>I 2020</c:v>
                </c:pt>
                <c:pt idx="21">
                  <c:v>II 2020</c:v>
                </c:pt>
                <c:pt idx="22">
                  <c:v>III 2020</c:v>
                </c:pt>
                <c:pt idx="23">
                  <c:v>IV 2020</c:v>
                </c:pt>
                <c:pt idx="24">
                  <c:v>1. cet.
2021</c:v>
                </c:pt>
                <c:pt idx="25">
                  <c:v>II 2021</c:v>
                </c:pt>
                <c:pt idx="26">
                  <c:v>III 2021</c:v>
                </c:pt>
                <c:pt idx="27">
                  <c:v>IV 2021</c:v>
                </c:pt>
                <c:pt idx="28">
                  <c:v>I 2022</c:v>
                </c:pt>
                <c:pt idx="29">
                  <c:v>II 2022</c:v>
                </c:pt>
                <c:pt idx="30">
                  <c:v>3. cet.
2022</c:v>
                </c:pt>
                <c:pt idx="31">
                  <c:v>IV 2022</c:v>
                </c:pt>
                <c:pt idx="32">
                  <c:v>I 2023</c:v>
                </c:pt>
                <c:pt idx="33">
                  <c:v>II 2023</c:v>
                </c:pt>
                <c:pt idx="34">
                  <c:v>III 2023</c:v>
                </c:pt>
                <c:pt idx="35">
                  <c:v>IV 2023</c:v>
                </c:pt>
                <c:pt idx="36">
                  <c:v>1. cet.
2024</c:v>
                </c:pt>
                <c:pt idx="37">
                  <c:v>II 2024</c:v>
                </c:pt>
                <c:pt idx="38">
                  <c:v>III 2024</c:v>
                </c:pt>
              </c:strCache>
            </c:strRef>
          </c:cat>
          <c:val>
            <c:numRef>
              <c:f>MAKRO_LV_DT_01_EC_quarterly!$C$46:$C$84</c:f>
              <c:numCache>
                <c:formatCode>General</c:formatCode>
                <c:ptCount val="39"/>
                <c:pt idx="0">
                  <c:v>13.37</c:v>
                </c:pt>
                <c:pt idx="1">
                  <c:v>10.53</c:v>
                </c:pt>
                <c:pt idx="2">
                  <c:v>6.7</c:v>
                </c:pt>
                <c:pt idx="3">
                  <c:v>6.9</c:v>
                </c:pt>
                <c:pt idx="4">
                  <c:v>7.67</c:v>
                </c:pt>
                <c:pt idx="5">
                  <c:v>7.07</c:v>
                </c:pt>
                <c:pt idx="6">
                  <c:v>5.4</c:v>
                </c:pt>
                <c:pt idx="7">
                  <c:v>7.93</c:v>
                </c:pt>
                <c:pt idx="8">
                  <c:v>12.5</c:v>
                </c:pt>
                <c:pt idx="9">
                  <c:v>14.3</c:v>
                </c:pt>
                <c:pt idx="10">
                  <c:v>13.9</c:v>
                </c:pt>
                <c:pt idx="11">
                  <c:v>17.87</c:v>
                </c:pt>
                <c:pt idx="12">
                  <c:v>19.399999999999999</c:v>
                </c:pt>
                <c:pt idx="13">
                  <c:v>21.8</c:v>
                </c:pt>
                <c:pt idx="14">
                  <c:v>23.87</c:v>
                </c:pt>
                <c:pt idx="15">
                  <c:v>22.9</c:v>
                </c:pt>
                <c:pt idx="16">
                  <c:v>24.03</c:v>
                </c:pt>
                <c:pt idx="17">
                  <c:v>28.47</c:v>
                </c:pt>
                <c:pt idx="18">
                  <c:v>21.77</c:v>
                </c:pt>
                <c:pt idx="19">
                  <c:v>17.77</c:v>
                </c:pt>
                <c:pt idx="20">
                  <c:v>18.57</c:v>
                </c:pt>
                <c:pt idx="21">
                  <c:v>11.37</c:v>
                </c:pt>
                <c:pt idx="22">
                  <c:v>11</c:v>
                </c:pt>
                <c:pt idx="23">
                  <c:v>9.5</c:v>
                </c:pt>
                <c:pt idx="24">
                  <c:v>13.7</c:v>
                </c:pt>
                <c:pt idx="25">
                  <c:v>15.63</c:v>
                </c:pt>
                <c:pt idx="26">
                  <c:v>22.17</c:v>
                </c:pt>
                <c:pt idx="27">
                  <c:v>27.13</c:v>
                </c:pt>
                <c:pt idx="28">
                  <c:v>27.67</c:v>
                </c:pt>
                <c:pt idx="29">
                  <c:v>27.3</c:v>
                </c:pt>
                <c:pt idx="30">
                  <c:v>30.13</c:v>
                </c:pt>
                <c:pt idx="31">
                  <c:v>29.53</c:v>
                </c:pt>
                <c:pt idx="32">
                  <c:v>25.97</c:v>
                </c:pt>
                <c:pt idx="33">
                  <c:v>30.3</c:v>
                </c:pt>
                <c:pt idx="34">
                  <c:v>25.93</c:v>
                </c:pt>
                <c:pt idx="35">
                  <c:v>23.53</c:v>
                </c:pt>
                <c:pt idx="36">
                  <c:v>21.5</c:v>
                </c:pt>
                <c:pt idx="37">
                  <c:v>21.17</c:v>
                </c:pt>
                <c:pt idx="38">
                  <c:v>20.8</c:v>
                </c:pt>
              </c:numCache>
            </c:numRef>
          </c:val>
          <c:smooth val="0"/>
          <c:extLst>
            <c:ext xmlns:c16="http://schemas.microsoft.com/office/drawing/2014/chart" uri="{C3380CC4-5D6E-409C-BE32-E72D297353CC}">
              <c16:uniqueId val="{00000001-9D74-4DF4-A9DE-B9D90217271E}"/>
            </c:ext>
          </c:extLst>
        </c:ser>
        <c:ser>
          <c:idx val="2"/>
          <c:order val="2"/>
          <c:tx>
            <c:strRef>
              <c:f>MAKRO_LV_DT_01_EC_quarterly!$D$1</c:f>
              <c:strCache>
                <c:ptCount val="1"/>
                <c:pt idx="0">
                  <c:v>Pakalpojumi</c:v>
                </c:pt>
              </c:strCache>
            </c:strRef>
          </c:tx>
          <c:spPr>
            <a:ln w="28575" cap="rnd">
              <a:solidFill>
                <a:schemeClr val="accent3"/>
              </a:solidFill>
              <a:round/>
            </a:ln>
            <a:effectLst/>
          </c:spPr>
          <c:marker>
            <c:symbol val="none"/>
          </c:marker>
          <c:cat>
            <c:strRef>
              <c:f>MAKRO_LV_DT_01_EC_quarterly!$A$46:$A$84</c:f>
              <c:strCache>
                <c:ptCount val="39"/>
                <c:pt idx="0">
                  <c:v>1. cet.
2015</c:v>
                </c:pt>
                <c:pt idx="1">
                  <c:v>II 2015</c:v>
                </c:pt>
                <c:pt idx="2">
                  <c:v>III 2015</c:v>
                </c:pt>
                <c:pt idx="3">
                  <c:v>IV 2015</c:v>
                </c:pt>
                <c:pt idx="4">
                  <c:v>I 2016</c:v>
                </c:pt>
                <c:pt idx="5">
                  <c:v>II 2016</c:v>
                </c:pt>
                <c:pt idx="6">
                  <c:v>3. cet.
2016</c:v>
                </c:pt>
                <c:pt idx="7">
                  <c:v>IV 2016</c:v>
                </c:pt>
                <c:pt idx="8">
                  <c:v>I 2017</c:v>
                </c:pt>
                <c:pt idx="9">
                  <c:v>II 2017</c:v>
                </c:pt>
                <c:pt idx="10">
                  <c:v>III 2017</c:v>
                </c:pt>
                <c:pt idx="11">
                  <c:v>IV 2017</c:v>
                </c:pt>
                <c:pt idx="12">
                  <c:v>1. cet.
2018</c:v>
                </c:pt>
                <c:pt idx="13">
                  <c:v>II 2018</c:v>
                </c:pt>
                <c:pt idx="14">
                  <c:v>III 2018</c:v>
                </c:pt>
                <c:pt idx="15">
                  <c:v>IV 2018</c:v>
                </c:pt>
                <c:pt idx="16">
                  <c:v>I 2019</c:v>
                </c:pt>
                <c:pt idx="17">
                  <c:v>II 2019</c:v>
                </c:pt>
                <c:pt idx="18">
                  <c:v>3. cet.
2019</c:v>
                </c:pt>
                <c:pt idx="19">
                  <c:v>IV 2019</c:v>
                </c:pt>
                <c:pt idx="20">
                  <c:v>I 2020</c:v>
                </c:pt>
                <c:pt idx="21">
                  <c:v>II 2020</c:v>
                </c:pt>
                <c:pt idx="22">
                  <c:v>III 2020</c:v>
                </c:pt>
                <c:pt idx="23">
                  <c:v>IV 2020</c:v>
                </c:pt>
                <c:pt idx="24">
                  <c:v>1. cet.
2021</c:v>
                </c:pt>
                <c:pt idx="25">
                  <c:v>II 2021</c:v>
                </c:pt>
                <c:pt idx="26">
                  <c:v>III 2021</c:v>
                </c:pt>
                <c:pt idx="27">
                  <c:v>IV 2021</c:v>
                </c:pt>
                <c:pt idx="28">
                  <c:v>I 2022</c:v>
                </c:pt>
                <c:pt idx="29">
                  <c:v>II 2022</c:v>
                </c:pt>
                <c:pt idx="30">
                  <c:v>3. cet.
2022</c:v>
                </c:pt>
                <c:pt idx="31">
                  <c:v>IV 2022</c:v>
                </c:pt>
                <c:pt idx="32">
                  <c:v>I 2023</c:v>
                </c:pt>
                <c:pt idx="33">
                  <c:v>II 2023</c:v>
                </c:pt>
                <c:pt idx="34">
                  <c:v>III 2023</c:v>
                </c:pt>
                <c:pt idx="35">
                  <c:v>IV 2023</c:v>
                </c:pt>
                <c:pt idx="36">
                  <c:v>1. cet.
2024</c:v>
                </c:pt>
                <c:pt idx="37">
                  <c:v>II 2024</c:v>
                </c:pt>
                <c:pt idx="38">
                  <c:v>III 2024</c:v>
                </c:pt>
              </c:strCache>
            </c:strRef>
          </c:cat>
          <c:val>
            <c:numRef>
              <c:f>MAKRO_LV_DT_01_EC_quarterly!$D$46:$D$84</c:f>
              <c:numCache>
                <c:formatCode>General</c:formatCode>
                <c:ptCount val="39"/>
                <c:pt idx="0">
                  <c:v>4.8</c:v>
                </c:pt>
                <c:pt idx="1">
                  <c:v>3.6</c:v>
                </c:pt>
                <c:pt idx="2">
                  <c:v>6.6</c:v>
                </c:pt>
                <c:pt idx="3">
                  <c:v>4.5999999999999996</c:v>
                </c:pt>
                <c:pt idx="4">
                  <c:v>6</c:v>
                </c:pt>
                <c:pt idx="5">
                  <c:v>5.8</c:v>
                </c:pt>
                <c:pt idx="6">
                  <c:v>6.2</c:v>
                </c:pt>
                <c:pt idx="7">
                  <c:v>6.6</c:v>
                </c:pt>
                <c:pt idx="8">
                  <c:v>6.8</c:v>
                </c:pt>
                <c:pt idx="9">
                  <c:v>7.6</c:v>
                </c:pt>
                <c:pt idx="10">
                  <c:v>7.9</c:v>
                </c:pt>
                <c:pt idx="11">
                  <c:v>9.4</c:v>
                </c:pt>
                <c:pt idx="12">
                  <c:v>13.4</c:v>
                </c:pt>
                <c:pt idx="13">
                  <c:v>12.1</c:v>
                </c:pt>
                <c:pt idx="14">
                  <c:v>14.2</c:v>
                </c:pt>
                <c:pt idx="15">
                  <c:v>15</c:v>
                </c:pt>
                <c:pt idx="16">
                  <c:v>17.5</c:v>
                </c:pt>
                <c:pt idx="17">
                  <c:v>15.7</c:v>
                </c:pt>
                <c:pt idx="18">
                  <c:v>15.4</c:v>
                </c:pt>
                <c:pt idx="19">
                  <c:v>13.6</c:v>
                </c:pt>
                <c:pt idx="20">
                  <c:v>15.9</c:v>
                </c:pt>
                <c:pt idx="21">
                  <c:v>2.1</c:v>
                </c:pt>
                <c:pt idx="22">
                  <c:v>5</c:v>
                </c:pt>
                <c:pt idx="23">
                  <c:v>4.5999999999999996</c:v>
                </c:pt>
                <c:pt idx="24">
                  <c:v>8.5</c:v>
                </c:pt>
                <c:pt idx="25">
                  <c:v>8.3000000000000007</c:v>
                </c:pt>
                <c:pt idx="26">
                  <c:v>15</c:v>
                </c:pt>
                <c:pt idx="27">
                  <c:v>15.6</c:v>
                </c:pt>
                <c:pt idx="28">
                  <c:v>21.3</c:v>
                </c:pt>
                <c:pt idx="29">
                  <c:v>15.6</c:v>
                </c:pt>
                <c:pt idx="30">
                  <c:v>20.100000000000001</c:v>
                </c:pt>
                <c:pt idx="31">
                  <c:v>18.100000000000001</c:v>
                </c:pt>
                <c:pt idx="32">
                  <c:v>19.7</c:v>
                </c:pt>
                <c:pt idx="33">
                  <c:v>17.3</c:v>
                </c:pt>
                <c:pt idx="34">
                  <c:v>15.3</c:v>
                </c:pt>
                <c:pt idx="35">
                  <c:v>14.9</c:v>
                </c:pt>
                <c:pt idx="36">
                  <c:v>17.3</c:v>
                </c:pt>
                <c:pt idx="37">
                  <c:v>12.7</c:v>
                </c:pt>
                <c:pt idx="38">
                  <c:v>11.5</c:v>
                </c:pt>
              </c:numCache>
            </c:numRef>
          </c:val>
          <c:smooth val="0"/>
          <c:extLst>
            <c:ext xmlns:c16="http://schemas.microsoft.com/office/drawing/2014/chart" uri="{C3380CC4-5D6E-409C-BE32-E72D297353CC}">
              <c16:uniqueId val="{00000002-9D74-4DF4-A9DE-B9D90217271E}"/>
            </c:ext>
          </c:extLst>
        </c:ser>
        <c:dLbls>
          <c:showLegendKey val="0"/>
          <c:showVal val="0"/>
          <c:showCatName val="0"/>
          <c:showSerName val="0"/>
          <c:showPercent val="0"/>
          <c:showBubbleSize val="0"/>
        </c:dLbls>
        <c:smooth val="0"/>
        <c:axId val="2092847424"/>
        <c:axId val="2092848256"/>
      </c:lineChart>
      <c:catAx>
        <c:axId val="2092847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chemeClr val="accent1">
                    <a:lumMod val="75000"/>
                  </a:schemeClr>
                </a:solidFill>
                <a:latin typeface="+mn-lt"/>
                <a:ea typeface="+mn-ea"/>
                <a:cs typeface="+mn-cs"/>
              </a:defRPr>
            </a:pPr>
            <a:endParaRPr lang="en-US"/>
          </a:p>
        </c:txPr>
        <c:crossAx val="2092848256"/>
        <c:crosses val="autoZero"/>
        <c:auto val="1"/>
        <c:lblAlgn val="ctr"/>
        <c:lblOffset val="100"/>
        <c:tickLblSkip val="6"/>
        <c:noMultiLvlLbl val="0"/>
      </c:catAx>
      <c:valAx>
        <c:axId val="2092848256"/>
        <c:scaling>
          <c:orientation val="minMax"/>
        </c:scaling>
        <c:delete val="0"/>
        <c:axPos val="l"/>
        <c:numFmt formatCode="General" sourceLinked="1"/>
        <c:majorTickMark val="none"/>
        <c:minorTickMark val="none"/>
        <c:tickLblPos val="nextTo"/>
        <c:spPr>
          <a:noFill/>
          <a:ln>
            <a:solidFill>
              <a:schemeClr val="accent1">
                <a:lumMod val="20000"/>
                <a:lumOff val="80000"/>
              </a:schemeClr>
            </a:solidFill>
          </a:ln>
          <a:effectLst/>
        </c:spPr>
        <c:txPr>
          <a:bodyPr rot="-60000000" spcFirstLastPara="1" vertOverflow="ellipsis" vert="horz" wrap="square" anchor="ctr" anchorCtr="1"/>
          <a:lstStyle/>
          <a:p>
            <a:pPr>
              <a:defRPr sz="1000" b="0" i="0" u="none" strike="noStrike" kern="1200" baseline="0">
                <a:solidFill>
                  <a:schemeClr val="accent1">
                    <a:lumMod val="75000"/>
                  </a:schemeClr>
                </a:solidFill>
                <a:latin typeface="+mn-lt"/>
                <a:ea typeface="+mn-ea"/>
                <a:cs typeface="+mn-cs"/>
              </a:defRPr>
            </a:pPr>
            <a:endParaRPr lang="en-US"/>
          </a:p>
        </c:txPr>
        <c:crossAx val="2092847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accen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5EFB9A-9A32-4795-A125-550542096AF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A5805F7C-86BC-4381-92C5-E0C6DE138284}">
      <dgm:prSet phldrT="[Text]" custT="1"/>
      <dgm:spPr/>
      <dgm:t>
        <a:bodyPr/>
        <a:lstStyle/>
        <a:p>
          <a:r>
            <a:rPr lang="lv-LV" sz="1400" dirty="0"/>
            <a:t>Dati</a:t>
          </a:r>
          <a:endParaRPr lang="en-US" sz="1400" dirty="0"/>
        </a:p>
      </dgm:t>
    </dgm:pt>
    <dgm:pt modelId="{D6B27BC1-785B-4A85-A2CB-3E734B6621CC}" type="parTrans" cxnId="{64BA5F0E-E806-4461-8469-E25B3DC42102}">
      <dgm:prSet/>
      <dgm:spPr/>
      <dgm:t>
        <a:bodyPr/>
        <a:lstStyle/>
        <a:p>
          <a:endParaRPr lang="en-US" sz="1400"/>
        </a:p>
      </dgm:t>
    </dgm:pt>
    <dgm:pt modelId="{2F8BCB04-029B-4062-90A1-F731B4A15889}" type="sibTrans" cxnId="{64BA5F0E-E806-4461-8469-E25B3DC42102}">
      <dgm:prSet/>
      <dgm:spPr/>
      <dgm:t>
        <a:bodyPr/>
        <a:lstStyle/>
        <a:p>
          <a:endParaRPr lang="en-US" sz="1400"/>
        </a:p>
      </dgm:t>
    </dgm:pt>
    <dgm:pt modelId="{01DA9EB4-FD2A-4C1A-A712-BD01BB3A53CC}">
      <dgm:prSet phldrT="[Text]" custT="1"/>
      <dgm:spPr/>
      <dgm:t>
        <a:bodyPr/>
        <a:lstStyle/>
        <a:p>
          <a:r>
            <a:rPr lang="lv-LV" sz="1400" dirty="0"/>
            <a:t>Kvantitatīvie dati</a:t>
          </a:r>
          <a:endParaRPr lang="en-US" sz="1400" dirty="0"/>
        </a:p>
      </dgm:t>
    </dgm:pt>
    <dgm:pt modelId="{9594253C-3D82-4481-98CC-5E3D93BA0F80}" type="parTrans" cxnId="{0B8FA0F4-AC68-4E2F-B4F2-13EF33F0D694}">
      <dgm:prSet custT="1"/>
      <dgm:spPr/>
      <dgm:t>
        <a:bodyPr/>
        <a:lstStyle/>
        <a:p>
          <a:endParaRPr lang="en-US" sz="1400"/>
        </a:p>
      </dgm:t>
    </dgm:pt>
    <dgm:pt modelId="{8A48941B-A011-470A-BB65-7FF619C60C53}" type="sibTrans" cxnId="{0B8FA0F4-AC68-4E2F-B4F2-13EF33F0D694}">
      <dgm:prSet/>
      <dgm:spPr/>
      <dgm:t>
        <a:bodyPr/>
        <a:lstStyle/>
        <a:p>
          <a:endParaRPr lang="en-US" sz="1400"/>
        </a:p>
      </dgm:t>
    </dgm:pt>
    <dgm:pt modelId="{903482D3-C2D9-4AFB-AF57-75D15061A04F}">
      <dgm:prSet phldrT="[Text]" custT="1"/>
      <dgm:spPr/>
      <dgm:t>
        <a:bodyPr/>
        <a:lstStyle/>
        <a:p>
          <a:r>
            <a:rPr lang="lv-LV" sz="1400" dirty="0"/>
            <a:t>Kvalitatīvie dati</a:t>
          </a:r>
          <a:endParaRPr lang="en-US" sz="1400" dirty="0"/>
        </a:p>
      </dgm:t>
    </dgm:pt>
    <dgm:pt modelId="{D434670A-9000-491E-BBA8-96310C55A8DC}" type="parTrans" cxnId="{4CEDE468-06EC-40EF-B0EC-8BAA761F2B37}">
      <dgm:prSet custT="1"/>
      <dgm:spPr/>
      <dgm:t>
        <a:bodyPr/>
        <a:lstStyle/>
        <a:p>
          <a:endParaRPr lang="en-US" sz="1400"/>
        </a:p>
      </dgm:t>
    </dgm:pt>
    <dgm:pt modelId="{443E4798-31FA-42F3-B987-01312C13FF70}" type="sibTrans" cxnId="{4CEDE468-06EC-40EF-B0EC-8BAA761F2B37}">
      <dgm:prSet/>
      <dgm:spPr/>
      <dgm:t>
        <a:bodyPr/>
        <a:lstStyle/>
        <a:p>
          <a:endParaRPr lang="en-US" sz="1400"/>
        </a:p>
      </dgm:t>
    </dgm:pt>
    <dgm:pt modelId="{AC991F30-6C86-4EA9-BA2D-4A073125131E}">
      <dgm:prSet custT="1"/>
      <dgm:spPr/>
      <dgm:t>
        <a:bodyPr/>
        <a:lstStyle/>
        <a:p>
          <a:r>
            <a:rPr lang="lv-LV" sz="1400" dirty="0"/>
            <a:t>Publiski pieejamie statistikas dati (Eurostat, CSP, NVA u.c.)</a:t>
          </a:r>
          <a:endParaRPr lang="en-US" sz="1400" dirty="0"/>
        </a:p>
      </dgm:t>
    </dgm:pt>
    <dgm:pt modelId="{E29BA2E2-6790-453F-B54E-FFBC5FF7C652}" type="parTrans" cxnId="{00031E61-A232-4EBA-99F8-29E967F99953}">
      <dgm:prSet custT="1"/>
      <dgm:spPr/>
      <dgm:t>
        <a:bodyPr/>
        <a:lstStyle/>
        <a:p>
          <a:endParaRPr lang="en-US" sz="1400"/>
        </a:p>
      </dgm:t>
    </dgm:pt>
    <dgm:pt modelId="{2F91A5F1-6925-4C29-AED4-87FD60D8F7B0}" type="sibTrans" cxnId="{00031E61-A232-4EBA-99F8-29E967F99953}">
      <dgm:prSet/>
      <dgm:spPr/>
      <dgm:t>
        <a:bodyPr/>
        <a:lstStyle/>
        <a:p>
          <a:endParaRPr lang="en-US" sz="1400"/>
        </a:p>
      </dgm:t>
    </dgm:pt>
    <dgm:pt modelId="{B027860A-33F5-4A0C-B832-C37AA7D1032E}">
      <dgm:prSet custT="1"/>
      <dgm:spPr/>
      <dgm:t>
        <a:bodyPr/>
        <a:lstStyle/>
        <a:p>
          <a:r>
            <a:rPr lang="lv-LV" sz="1400" dirty="0"/>
            <a:t>Finanšu tirgus dati</a:t>
          </a:r>
          <a:endParaRPr lang="en-US" sz="1400" dirty="0"/>
        </a:p>
      </dgm:t>
    </dgm:pt>
    <dgm:pt modelId="{CBEB56E9-3857-48FD-9BA1-36EA00B08F10}" type="parTrans" cxnId="{7D03CBEE-D14F-486E-9EA8-33158175D63A}">
      <dgm:prSet custT="1"/>
      <dgm:spPr/>
      <dgm:t>
        <a:bodyPr/>
        <a:lstStyle/>
        <a:p>
          <a:endParaRPr lang="en-US" sz="1400"/>
        </a:p>
      </dgm:t>
    </dgm:pt>
    <dgm:pt modelId="{F2AFA73D-B1FC-455A-88BE-302EE7D57ED4}" type="sibTrans" cxnId="{7D03CBEE-D14F-486E-9EA8-33158175D63A}">
      <dgm:prSet/>
      <dgm:spPr/>
      <dgm:t>
        <a:bodyPr/>
        <a:lstStyle/>
        <a:p>
          <a:endParaRPr lang="en-US" sz="1400"/>
        </a:p>
      </dgm:t>
    </dgm:pt>
    <dgm:pt modelId="{13D6F062-DC5A-4449-9168-50F983FB41E4}">
      <dgm:prSet custT="1"/>
      <dgm:spPr/>
      <dgm:t>
        <a:bodyPr/>
        <a:lstStyle/>
        <a:p>
          <a:r>
            <a:rPr lang="lv-LV" sz="1400" dirty="0"/>
            <a:t>Intervijas un konsultācijas ar ekspertiem (piem., nozaru pārstāvjiem)</a:t>
          </a:r>
          <a:endParaRPr lang="en-US" sz="1400" dirty="0"/>
        </a:p>
      </dgm:t>
    </dgm:pt>
    <dgm:pt modelId="{BC737044-A4FD-4AB8-813B-D7B9694332E4}" type="parTrans" cxnId="{06931E07-2C80-4905-8038-E11FAFD06DE6}">
      <dgm:prSet custT="1"/>
      <dgm:spPr/>
      <dgm:t>
        <a:bodyPr/>
        <a:lstStyle/>
        <a:p>
          <a:endParaRPr lang="en-US" sz="1400"/>
        </a:p>
      </dgm:t>
    </dgm:pt>
    <dgm:pt modelId="{ADA2FE3A-A24D-4223-8EC6-DF9AC619759C}" type="sibTrans" cxnId="{06931E07-2C80-4905-8038-E11FAFD06DE6}">
      <dgm:prSet/>
      <dgm:spPr/>
      <dgm:t>
        <a:bodyPr/>
        <a:lstStyle/>
        <a:p>
          <a:endParaRPr lang="en-US" sz="1400"/>
        </a:p>
      </dgm:t>
    </dgm:pt>
    <dgm:pt modelId="{3A7461A0-B628-494B-ADC4-FC78D05D7B18}">
      <dgm:prSet custT="1"/>
      <dgm:spPr/>
      <dgm:t>
        <a:bodyPr/>
        <a:lstStyle/>
        <a:p>
          <a:r>
            <a:rPr lang="lv-LV" sz="1400" dirty="0"/>
            <a:t>Pirmās iestrādes "lielo datu" izmantošanā  u.c.</a:t>
          </a:r>
          <a:endParaRPr lang="en-US" sz="1400" dirty="0"/>
        </a:p>
      </dgm:t>
    </dgm:pt>
    <dgm:pt modelId="{EC269A43-6E9B-4555-A75A-23882652D648}" type="parTrans" cxnId="{4000EC7F-0C17-4980-BD41-40C315C2B674}">
      <dgm:prSet custT="1"/>
      <dgm:spPr/>
      <dgm:t>
        <a:bodyPr/>
        <a:lstStyle/>
        <a:p>
          <a:endParaRPr lang="en-US" sz="1400"/>
        </a:p>
      </dgm:t>
    </dgm:pt>
    <dgm:pt modelId="{73AA97E8-FD2F-4686-BB01-2339DCC99E58}" type="sibTrans" cxnId="{4000EC7F-0C17-4980-BD41-40C315C2B674}">
      <dgm:prSet/>
      <dgm:spPr/>
      <dgm:t>
        <a:bodyPr/>
        <a:lstStyle/>
        <a:p>
          <a:endParaRPr lang="en-US" sz="1400"/>
        </a:p>
      </dgm:t>
    </dgm:pt>
    <dgm:pt modelId="{6A0C5187-E032-4FD7-8D5E-39CA0E832BCB}">
      <dgm:prSet custT="1"/>
      <dgm:spPr/>
      <dgm:t>
        <a:bodyPr/>
        <a:lstStyle/>
        <a:p>
          <a:r>
            <a:rPr lang="lv-LV" sz="1400" dirty="0"/>
            <a:t>Projektu ietvaros dažādi mikrodati (iedzīvotāju aptaujas, uzņēmumu statistika u.c.)</a:t>
          </a:r>
          <a:endParaRPr lang="en-US" sz="1400" dirty="0"/>
        </a:p>
      </dgm:t>
    </dgm:pt>
    <dgm:pt modelId="{EFE66FCA-E093-4C54-B2C8-56609B16FEF8}" type="parTrans" cxnId="{BBA3771B-357A-4B46-8934-487BD079ABB0}">
      <dgm:prSet custT="1"/>
      <dgm:spPr/>
      <dgm:t>
        <a:bodyPr/>
        <a:lstStyle/>
        <a:p>
          <a:endParaRPr lang="en-US" sz="1400"/>
        </a:p>
      </dgm:t>
    </dgm:pt>
    <dgm:pt modelId="{4878B23B-D86D-46CC-918C-8A802C596A97}" type="sibTrans" cxnId="{BBA3771B-357A-4B46-8934-487BD079ABB0}">
      <dgm:prSet/>
      <dgm:spPr/>
      <dgm:t>
        <a:bodyPr/>
        <a:lstStyle/>
        <a:p>
          <a:endParaRPr lang="en-US" sz="1400"/>
        </a:p>
      </dgm:t>
    </dgm:pt>
    <dgm:pt modelId="{BE1617F6-7630-4B3A-B092-14CF2D07F72B}">
      <dgm:prSet custT="1"/>
      <dgm:spPr/>
      <dgm:t>
        <a:bodyPr/>
        <a:lstStyle/>
        <a:p>
          <a:r>
            <a:rPr lang="lv-LV" sz="1400" dirty="0"/>
            <a:t>Informācija par notikumiem un lēmumiem (piem., likumdošanas izmaiņas) u.c.</a:t>
          </a:r>
          <a:endParaRPr lang="en-US" sz="1400" dirty="0"/>
        </a:p>
      </dgm:t>
    </dgm:pt>
    <dgm:pt modelId="{9F7995CC-F0CE-4EF6-885E-5C4173BCF2E1}" type="parTrans" cxnId="{6FD18779-F1DE-44D0-85A9-5D0418651BC9}">
      <dgm:prSet custT="1"/>
      <dgm:spPr/>
      <dgm:t>
        <a:bodyPr/>
        <a:lstStyle/>
        <a:p>
          <a:endParaRPr lang="en-US" sz="1400"/>
        </a:p>
      </dgm:t>
    </dgm:pt>
    <dgm:pt modelId="{C5D4FA52-98BA-49DF-B93E-68263E5C80B4}" type="sibTrans" cxnId="{6FD18779-F1DE-44D0-85A9-5D0418651BC9}">
      <dgm:prSet/>
      <dgm:spPr/>
      <dgm:t>
        <a:bodyPr/>
        <a:lstStyle/>
        <a:p>
          <a:endParaRPr lang="en-US" sz="1400"/>
        </a:p>
      </dgm:t>
    </dgm:pt>
    <dgm:pt modelId="{FB0BAFB3-F9F6-4425-B36E-E1332AB20819}" type="pres">
      <dgm:prSet presAssocID="{495EFB9A-9A32-4795-A125-550542096AFD}" presName="diagram" presStyleCnt="0">
        <dgm:presLayoutVars>
          <dgm:chPref val="1"/>
          <dgm:dir/>
          <dgm:animOne val="branch"/>
          <dgm:animLvl val="lvl"/>
          <dgm:resizeHandles val="exact"/>
        </dgm:presLayoutVars>
      </dgm:prSet>
      <dgm:spPr/>
    </dgm:pt>
    <dgm:pt modelId="{86BF48D4-31E9-46E5-890A-9E579DA3E550}" type="pres">
      <dgm:prSet presAssocID="{A5805F7C-86BC-4381-92C5-E0C6DE138284}" presName="root1" presStyleCnt="0"/>
      <dgm:spPr/>
    </dgm:pt>
    <dgm:pt modelId="{511EB048-847D-48CE-B7C4-70B425C56098}" type="pres">
      <dgm:prSet presAssocID="{A5805F7C-86BC-4381-92C5-E0C6DE138284}" presName="LevelOneTextNode" presStyleLbl="node0" presStyleIdx="0" presStyleCnt="1">
        <dgm:presLayoutVars>
          <dgm:chPref val="3"/>
        </dgm:presLayoutVars>
      </dgm:prSet>
      <dgm:spPr/>
    </dgm:pt>
    <dgm:pt modelId="{E8051BEA-0A98-4156-9848-92DE9B83FAE6}" type="pres">
      <dgm:prSet presAssocID="{A5805F7C-86BC-4381-92C5-E0C6DE138284}" presName="level2hierChild" presStyleCnt="0"/>
      <dgm:spPr/>
    </dgm:pt>
    <dgm:pt modelId="{7ED7C806-61CA-4223-9504-A1F392EB500C}" type="pres">
      <dgm:prSet presAssocID="{9594253C-3D82-4481-98CC-5E3D93BA0F80}" presName="conn2-1" presStyleLbl="parChTrans1D2" presStyleIdx="0" presStyleCnt="2"/>
      <dgm:spPr/>
    </dgm:pt>
    <dgm:pt modelId="{EEA726EF-ABA6-4ED3-8011-A8F3F9609734}" type="pres">
      <dgm:prSet presAssocID="{9594253C-3D82-4481-98CC-5E3D93BA0F80}" presName="connTx" presStyleLbl="parChTrans1D2" presStyleIdx="0" presStyleCnt="2"/>
      <dgm:spPr/>
    </dgm:pt>
    <dgm:pt modelId="{D572DBB2-72CE-43D9-B56D-415A67F14E9C}" type="pres">
      <dgm:prSet presAssocID="{01DA9EB4-FD2A-4C1A-A712-BD01BB3A53CC}" presName="root2" presStyleCnt="0"/>
      <dgm:spPr/>
    </dgm:pt>
    <dgm:pt modelId="{C3F029DA-A39A-4204-85A2-84896DF34CBA}" type="pres">
      <dgm:prSet presAssocID="{01DA9EB4-FD2A-4C1A-A712-BD01BB3A53CC}" presName="LevelTwoTextNode" presStyleLbl="node2" presStyleIdx="0" presStyleCnt="2">
        <dgm:presLayoutVars>
          <dgm:chPref val="3"/>
        </dgm:presLayoutVars>
      </dgm:prSet>
      <dgm:spPr/>
    </dgm:pt>
    <dgm:pt modelId="{1F32DE8F-0D51-4DD5-8BF9-0281F304020B}" type="pres">
      <dgm:prSet presAssocID="{01DA9EB4-FD2A-4C1A-A712-BD01BB3A53CC}" presName="level3hierChild" presStyleCnt="0"/>
      <dgm:spPr/>
    </dgm:pt>
    <dgm:pt modelId="{53652331-3DF2-4514-97A2-A340C0810FE9}" type="pres">
      <dgm:prSet presAssocID="{E29BA2E2-6790-453F-B54E-FFBC5FF7C652}" presName="conn2-1" presStyleLbl="parChTrans1D3" presStyleIdx="0" presStyleCnt="6"/>
      <dgm:spPr/>
    </dgm:pt>
    <dgm:pt modelId="{C825E0BD-7850-4455-B987-D1B8EC09F5FB}" type="pres">
      <dgm:prSet presAssocID="{E29BA2E2-6790-453F-B54E-FFBC5FF7C652}" presName="connTx" presStyleLbl="parChTrans1D3" presStyleIdx="0" presStyleCnt="6"/>
      <dgm:spPr/>
    </dgm:pt>
    <dgm:pt modelId="{36E47B57-4529-4B44-AFAB-D3878F050225}" type="pres">
      <dgm:prSet presAssocID="{AC991F30-6C86-4EA9-BA2D-4A073125131E}" presName="root2" presStyleCnt="0"/>
      <dgm:spPr/>
    </dgm:pt>
    <dgm:pt modelId="{D9FB43BA-44B5-423F-81E1-CEC9DE7C8A6D}" type="pres">
      <dgm:prSet presAssocID="{AC991F30-6C86-4EA9-BA2D-4A073125131E}" presName="LevelTwoTextNode" presStyleLbl="node3" presStyleIdx="0" presStyleCnt="6" custScaleX="207020">
        <dgm:presLayoutVars>
          <dgm:chPref val="3"/>
        </dgm:presLayoutVars>
      </dgm:prSet>
      <dgm:spPr/>
    </dgm:pt>
    <dgm:pt modelId="{DA0E1531-6668-43EC-BFBC-EB1B23BCBC8C}" type="pres">
      <dgm:prSet presAssocID="{AC991F30-6C86-4EA9-BA2D-4A073125131E}" presName="level3hierChild" presStyleCnt="0"/>
      <dgm:spPr/>
    </dgm:pt>
    <dgm:pt modelId="{1FD6325B-6AD0-469F-96D9-F6E5007F05F3}" type="pres">
      <dgm:prSet presAssocID="{EFE66FCA-E093-4C54-B2C8-56609B16FEF8}" presName="conn2-1" presStyleLbl="parChTrans1D3" presStyleIdx="1" presStyleCnt="6"/>
      <dgm:spPr/>
    </dgm:pt>
    <dgm:pt modelId="{9C601D46-AA7A-4B6F-A85B-58A70810DE66}" type="pres">
      <dgm:prSet presAssocID="{EFE66FCA-E093-4C54-B2C8-56609B16FEF8}" presName="connTx" presStyleLbl="parChTrans1D3" presStyleIdx="1" presStyleCnt="6"/>
      <dgm:spPr/>
    </dgm:pt>
    <dgm:pt modelId="{9E61695E-5486-4A17-8D5C-B722F76B7F7B}" type="pres">
      <dgm:prSet presAssocID="{6A0C5187-E032-4FD7-8D5E-39CA0E832BCB}" presName="root2" presStyleCnt="0"/>
      <dgm:spPr/>
    </dgm:pt>
    <dgm:pt modelId="{FE18CAB9-7FCC-4699-97F6-FAE02621B309}" type="pres">
      <dgm:prSet presAssocID="{6A0C5187-E032-4FD7-8D5E-39CA0E832BCB}" presName="LevelTwoTextNode" presStyleLbl="node3" presStyleIdx="1" presStyleCnt="6" custScaleX="208950">
        <dgm:presLayoutVars>
          <dgm:chPref val="3"/>
        </dgm:presLayoutVars>
      </dgm:prSet>
      <dgm:spPr/>
    </dgm:pt>
    <dgm:pt modelId="{1EF8567E-BACF-4947-BA45-4DA29FB62B8A}" type="pres">
      <dgm:prSet presAssocID="{6A0C5187-E032-4FD7-8D5E-39CA0E832BCB}" presName="level3hierChild" presStyleCnt="0"/>
      <dgm:spPr/>
    </dgm:pt>
    <dgm:pt modelId="{4B538438-0133-4A98-BD46-DF11F50220ED}" type="pres">
      <dgm:prSet presAssocID="{CBEB56E9-3857-48FD-9BA1-36EA00B08F10}" presName="conn2-1" presStyleLbl="parChTrans1D3" presStyleIdx="2" presStyleCnt="6"/>
      <dgm:spPr/>
    </dgm:pt>
    <dgm:pt modelId="{15C91C07-A2CA-4CA4-BCA9-09CFEF2EE155}" type="pres">
      <dgm:prSet presAssocID="{CBEB56E9-3857-48FD-9BA1-36EA00B08F10}" presName="connTx" presStyleLbl="parChTrans1D3" presStyleIdx="2" presStyleCnt="6"/>
      <dgm:spPr/>
    </dgm:pt>
    <dgm:pt modelId="{D9463DDF-9803-41C3-AC5E-1700D7FE7D23}" type="pres">
      <dgm:prSet presAssocID="{B027860A-33F5-4A0C-B832-C37AA7D1032E}" presName="root2" presStyleCnt="0"/>
      <dgm:spPr/>
    </dgm:pt>
    <dgm:pt modelId="{067CEF13-9C03-4AE0-ACD9-D3DF8ED92DCA}" type="pres">
      <dgm:prSet presAssocID="{B027860A-33F5-4A0C-B832-C37AA7D1032E}" presName="LevelTwoTextNode" presStyleLbl="node3" presStyleIdx="2" presStyleCnt="6" custScaleX="208317">
        <dgm:presLayoutVars>
          <dgm:chPref val="3"/>
        </dgm:presLayoutVars>
      </dgm:prSet>
      <dgm:spPr/>
    </dgm:pt>
    <dgm:pt modelId="{7A685594-B604-4AFE-AB9F-1539EE91052D}" type="pres">
      <dgm:prSet presAssocID="{B027860A-33F5-4A0C-B832-C37AA7D1032E}" presName="level3hierChild" presStyleCnt="0"/>
      <dgm:spPr/>
    </dgm:pt>
    <dgm:pt modelId="{8EA22BAF-C56D-4A4F-9963-7515CB2E9EDB}" type="pres">
      <dgm:prSet presAssocID="{EC269A43-6E9B-4555-A75A-23882652D648}" presName="conn2-1" presStyleLbl="parChTrans1D3" presStyleIdx="3" presStyleCnt="6"/>
      <dgm:spPr/>
    </dgm:pt>
    <dgm:pt modelId="{FD891039-1C14-4BCB-9C10-4DFB9A52DECA}" type="pres">
      <dgm:prSet presAssocID="{EC269A43-6E9B-4555-A75A-23882652D648}" presName="connTx" presStyleLbl="parChTrans1D3" presStyleIdx="3" presStyleCnt="6"/>
      <dgm:spPr/>
    </dgm:pt>
    <dgm:pt modelId="{C484E01D-6E99-4EA3-9AA9-8636D72DFC3E}" type="pres">
      <dgm:prSet presAssocID="{3A7461A0-B628-494B-ADC4-FC78D05D7B18}" presName="root2" presStyleCnt="0"/>
      <dgm:spPr/>
    </dgm:pt>
    <dgm:pt modelId="{2C61438C-A871-4815-B196-08F290042E94}" type="pres">
      <dgm:prSet presAssocID="{3A7461A0-B628-494B-ADC4-FC78D05D7B18}" presName="LevelTwoTextNode" presStyleLbl="node3" presStyleIdx="3" presStyleCnt="6" custScaleX="207684">
        <dgm:presLayoutVars>
          <dgm:chPref val="3"/>
        </dgm:presLayoutVars>
      </dgm:prSet>
      <dgm:spPr/>
    </dgm:pt>
    <dgm:pt modelId="{417974B6-6589-4128-BF7B-5F5C08B901CC}" type="pres">
      <dgm:prSet presAssocID="{3A7461A0-B628-494B-ADC4-FC78D05D7B18}" presName="level3hierChild" presStyleCnt="0"/>
      <dgm:spPr/>
    </dgm:pt>
    <dgm:pt modelId="{8EF458C1-2790-401B-AE68-2BEA3B170663}" type="pres">
      <dgm:prSet presAssocID="{D434670A-9000-491E-BBA8-96310C55A8DC}" presName="conn2-1" presStyleLbl="parChTrans1D2" presStyleIdx="1" presStyleCnt="2"/>
      <dgm:spPr/>
    </dgm:pt>
    <dgm:pt modelId="{4FC821AE-E067-4033-92CD-FC2BE9C4A25D}" type="pres">
      <dgm:prSet presAssocID="{D434670A-9000-491E-BBA8-96310C55A8DC}" presName="connTx" presStyleLbl="parChTrans1D2" presStyleIdx="1" presStyleCnt="2"/>
      <dgm:spPr/>
    </dgm:pt>
    <dgm:pt modelId="{B96AC784-08D7-4835-84D9-D35759EBE741}" type="pres">
      <dgm:prSet presAssocID="{903482D3-C2D9-4AFB-AF57-75D15061A04F}" presName="root2" presStyleCnt="0"/>
      <dgm:spPr/>
    </dgm:pt>
    <dgm:pt modelId="{330FE3D4-350A-41AD-B002-E327E9A3FBA2}" type="pres">
      <dgm:prSet presAssocID="{903482D3-C2D9-4AFB-AF57-75D15061A04F}" presName="LevelTwoTextNode" presStyleLbl="node2" presStyleIdx="1" presStyleCnt="2">
        <dgm:presLayoutVars>
          <dgm:chPref val="3"/>
        </dgm:presLayoutVars>
      </dgm:prSet>
      <dgm:spPr/>
    </dgm:pt>
    <dgm:pt modelId="{D2B52EBE-CCC5-43DD-AB60-47AFE49FF4AA}" type="pres">
      <dgm:prSet presAssocID="{903482D3-C2D9-4AFB-AF57-75D15061A04F}" presName="level3hierChild" presStyleCnt="0"/>
      <dgm:spPr/>
    </dgm:pt>
    <dgm:pt modelId="{21AFFB03-5B87-48A9-8272-9EF0B0BE25C7}" type="pres">
      <dgm:prSet presAssocID="{BC737044-A4FD-4AB8-813B-D7B9694332E4}" presName="conn2-1" presStyleLbl="parChTrans1D3" presStyleIdx="4" presStyleCnt="6"/>
      <dgm:spPr/>
    </dgm:pt>
    <dgm:pt modelId="{2FE613DB-729D-4EAD-97EE-D8A4A7E4BC1C}" type="pres">
      <dgm:prSet presAssocID="{BC737044-A4FD-4AB8-813B-D7B9694332E4}" presName="connTx" presStyleLbl="parChTrans1D3" presStyleIdx="4" presStyleCnt="6"/>
      <dgm:spPr/>
    </dgm:pt>
    <dgm:pt modelId="{05B6AB50-A1AA-4E5C-A5B9-71B66055AB0A}" type="pres">
      <dgm:prSet presAssocID="{13D6F062-DC5A-4449-9168-50F983FB41E4}" presName="root2" presStyleCnt="0"/>
      <dgm:spPr/>
    </dgm:pt>
    <dgm:pt modelId="{C4BDC19C-9FD1-478D-8C89-E599FA538CD4}" type="pres">
      <dgm:prSet presAssocID="{13D6F062-DC5A-4449-9168-50F983FB41E4}" presName="LevelTwoTextNode" presStyleLbl="node3" presStyleIdx="4" presStyleCnt="6" custScaleX="208317">
        <dgm:presLayoutVars>
          <dgm:chPref val="3"/>
        </dgm:presLayoutVars>
      </dgm:prSet>
      <dgm:spPr/>
    </dgm:pt>
    <dgm:pt modelId="{DA516B99-BA34-481D-9103-F2CE49D8B4DF}" type="pres">
      <dgm:prSet presAssocID="{13D6F062-DC5A-4449-9168-50F983FB41E4}" presName="level3hierChild" presStyleCnt="0"/>
      <dgm:spPr/>
    </dgm:pt>
    <dgm:pt modelId="{5FC84332-D20B-47AB-A7E9-2A9CDABFC206}" type="pres">
      <dgm:prSet presAssocID="{9F7995CC-F0CE-4EF6-885E-5C4173BCF2E1}" presName="conn2-1" presStyleLbl="parChTrans1D3" presStyleIdx="5" presStyleCnt="6"/>
      <dgm:spPr/>
    </dgm:pt>
    <dgm:pt modelId="{D9547B58-DCEA-44FA-A8A6-82647F844DDC}" type="pres">
      <dgm:prSet presAssocID="{9F7995CC-F0CE-4EF6-885E-5C4173BCF2E1}" presName="connTx" presStyleLbl="parChTrans1D3" presStyleIdx="5" presStyleCnt="6"/>
      <dgm:spPr/>
    </dgm:pt>
    <dgm:pt modelId="{D8C19895-20CD-465A-A6EA-0F644EDEEAF4}" type="pres">
      <dgm:prSet presAssocID="{BE1617F6-7630-4B3A-B092-14CF2D07F72B}" presName="root2" presStyleCnt="0"/>
      <dgm:spPr/>
    </dgm:pt>
    <dgm:pt modelId="{9633C8F4-90E1-463E-8796-8DE1D81F6E1F}" type="pres">
      <dgm:prSet presAssocID="{BE1617F6-7630-4B3A-B092-14CF2D07F72B}" presName="LevelTwoTextNode" presStyleLbl="node3" presStyleIdx="5" presStyleCnt="6" custScaleX="209614">
        <dgm:presLayoutVars>
          <dgm:chPref val="3"/>
        </dgm:presLayoutVars>
      </dgm:prSet>
      <dgm:spPr/>
    </dgm:pt>
    <dgm:pt modelId="{083EA2B7-758E-4D43-9012-3E6AA0AF55F2}" type="pres">
      <dgm:prSet presAssocID="{BE1617F6-7630-4B3A-B092-14CF2D07F72B}" presName="level3hierChild" presStyleCnt="0"/>
      <dgm:spPr/>
    </dgm:pt>
  </dgm:ptLst>
  <dgm:cxnLst>
    <dgm:cxn modelId="{06931E07-2C80-4905-8038-E11FAFD06DE6}" srcId="{903482D3-C2D9-4AFB-AF57-75D15061A04F}" destId="{13D6F062-DC5A-4449-9168-50F983FB41E4}" srcOrd="0" destOrd="0" parTransId="{BC737044-A4FD-4AB8-813B-D7B9694332E4}" sibTransId="{ADA2FE3A-A24D-4223-8EC6-DF9AC619759C}"/>
    <dgm:cxn modelId="{E679BF09-7266-4D74-A413-DDBEEAE491F5}" type="presOf" srcId="{495EFB9A-9A32-4795-A125-550542096AFD}" destId="{FB0BAFB3-F9F6-4425-B36E-E1332AB20819}" srcOrd="0" destOrd="0" presId="urn:microsoft.com/office/officeart/2005/8/layout/hierarchy2"/>
    <dgm:cxn modelId="{64BA5F0E-E806-4461-8469-E25B3DC42102}" srcId="{495EFB9A-9A32-4795-A125-550542096AFD}" destId="{A5805F7C-86BC-4381-92C5-E0C6DE138284}" srcOrd="0" destOrd="0" parTransId="{D6B27BC1-785B-4A85-A2CB-3E734B6621CC}" sibTransId="{2F8BCB04-029B-4062-90A1-F731B4A15889}"/>
    <dgm:cxn modelId="{BBA3771B-357A-4B46-8934-487BD079ABB0}" srcId="{01DA9EB4-FD2A-4C1A-A712-BD01BB3A53CC}" destId="{6A0C5187-E032-4FD7-8D5E-39CA0E832BCB}" srcOrd="1" destOrd="0" parTransId="{EFE66FCA-E093-4C54-B2C8-56609B16FEF8}" sibTransId="{4878B23B-D86D-46CC-918C-8A802C596A97}"/>
    <dgm:cxn modelId="{1EB7AB25-28AA-45B3-9181-D19516E38746}" type="presOf" srcId="{EC269A43-6E9B-4555-A75A-23882652D648}" destId="{FD891039-1C14-4BCB-9C10-4DFB9A52DECA}" srcOrd="1" destOrd="0" presId="urn:microsoft.com/office/officeart/2005/8/layout/hierarchy2"/>
    <dgm:cxn modelId="{8A31BD3A-9C2C-46A0-BF73-B846B0F73BD0}" type="presOf" srcId="{A5805F7C-86BC-4381-92C5-E0C6DE138284}" destId="{511EB048-847D-48CE-B7C4-70B425C56098}" srcOrd="0" destOrd="0" presId="urn:microsoft.com/office/officeart/2005/8/layout/hierarchy2"/>
    <dgm:cxn modelId="{0BAB2F3D-1683-40A7-B456-B61123976830}" type="presOf" srcId="{B027860A-33F5-4A0C-B832-C37AA7D1032E}" destId="{067CEF13-9C03-4AE0-ACD9-D3DF8ED92DCA}" srcOrd="0" destOrd="0" presId="urn:microsoft.com/office/officeart/2005/8/layout/hierarchy2"/>
    <dgm:cxn modelId="{0447645B-9B00-4B8B-AE3C-C41036BDFF46}" type="presOf" srcId="{BC737044-A4FD-4AB8-813B-D7B9694332E4}" destId="{2FE613DB-729D-4EAD-97EE-D8A4A7E4BC1C}" srcOrd="1" destOrd="0" presId="urn:microsoft.com/office/officeart/2005/8/layout/hierarchy2"/>
    <dgm:cxn modelId="{00031E61-A232-4EBA-99F8-29E967F99953}" srcId="{01DA9EB4-FD2A-4C1A-A712-BD01BB3A53CC}" destId="{AC991F30-6C86-4EA9-BA2D-4A073125131E}" srcOrd="0" destOrd="0" parTransId="{E29BA2E2-6790-453F-B54E-FFBC5FF7C652}" sibTransId="{2F91A5F1-6925-4C29-AED4-87FD60D8F7B0}"/>
    <dgm:cxn modelId="{C5EDBD41-D92D-4A79-9F15-1A7F117EFF77}" type="presOf" srcId="{3A7461A0-B628-494B-ADC4-FC78D05D7B18}" destId="{2C61438C-A871-4815-B196-08F290042E94}" srcOrd="0" destOrd="0" presId="urn:microsoft.com/office/officeart/2005/8/layout/hierarchy2"/>
    <dgm:cxn modelId="{BC6C7865-A927-42D2-A682-A8A6AF2F5C0E}" type="presOf" srcId="{D434670A-9000-491E-BBA8-96310C55A8DC}" destId="{4FC821AE-E067-4033-92CD-FC2BE9C4A25D}" srcOrd="1" destOrd="0" presId="urn:microsoft.com/office/officeart/2005/8/layout/hierarchy2"/>
    <dgm:cxn modelId="{9A8FD645-D1D1-46B1-9968-64D61FB9448A}" type="presOf" srcId="{AC991F30-6C86-4EA9-BA2D-4A073125131E}" destId="{D9FB43BA-44B5-423F-81E1-CEC9DE7C8A6D}" srcOrd="0" destOrd="0" presId="urn:microsoft.com/office/officeart/2005/8/layout/hierarchy2"/>
    <dgm:cxn modelId="{4CEDE468-06EC-40EF-B0EC-8BAA761F2B37}" srcId="{A5805F7C-86BC-4381-92C5-E0C6DE138284}" destId="{903482D3-C2D9-4AFB-AF57-75D15061A04F}" srcOrd="1" destOrd="0" parTransId="{D434670A-9000-491E-BBA8-96310C55A8DC}" sibTransId="{443E4798-31FA-42F3-B987-01312C13FF70}"/>
    <dgm:cxn modelId="{E199306E-D739-474A-8DD3-27429F568EEF}" type="presOf" srcId="{CBEB56E9-3857-48FD-9BA1-36EA00B08F10}" destId="{4B538438-0133-4A98-BD46-DF11F50220ED}" srcOrd="0" destOrd="0" presId="urn:microsoft.com/office/officeart/2005/8/layout/hierarchy2"/>
    <dgm:cxn modelId="{6BB1A951-924F-43B0-94F4-4B03068C5CE4}" type="presOf" srcId="{EC269A43-6E9B-4555-A75A-23882652D648}" destId="{8EA22BAF-C56D-4A4F-9963-7515CB2E9EDB}" srcOrd="0" destOrd="0" presId="urn:microsoft.com/office/officeart/2005/8/layout/hierarchy2"/>
    <dgm:cxn modelId="{79A1DC51-CEB6-41E6-BC26-474E00EE499D}" type="presOf" srcId="{D434670A-9000-491E-BBA8-96310C55A8DC}" destId="{8EF458C1-2790-401B-AE68-2BEA3B170663}" srcOrd="0" destOrd="0" presId="urn:microsoft.com/office/officeart/2005/8/layout/hierarchy2"/>
    <dgm:cxn modelId="{5B1DFB52-59B4-4217-893E-B81F401EC55D}" type="presOf" srcId="{6A0C5187-E032-4FD7-8D5E-39CA0E832BCB}" destId="{FE18CAB9-7FCC-4699-97F6-FAE02621B309}" srcOrd="0" destOrd="0" presId="urn:microsoft.com/office/officeart/2005/8/layout/hierarchy2"/>
    <dgm:cxn modelId="{6FD18779-F1DE-44D0-85A9-5D0418651BC9}" srcId="{903482D3-C2D9-4AFB-AF57-75D15061A04F}" destId="{BE1617F6-7630-4B3A-B092-14CF2D07F72B}" srcOrd="1" destOrd="0" parTransId="{9F7995CC-F0CE-4EF6-885E-5C4173BCF2E1}" sibTransId="{C5D4FA52-98BA-49DF-B93E-68263E5C80B4}"/>
    <dgm:cxn modelId="{0336C459-6870-4795-AC4F-B05D5DCBE33E}" type="presOf" srcId="{E29BA2E2-6790-453F-B54E-FFBC5FF7C652}" destId="{53652331-3DF2-4514-97A2-A340C0810FE9}" srcOrd="0" destOrd="0" presId="urn:microsoft.com/office/officeart/2005/8/layout/hierarchy2"/>
    <dgm:cxn modelId="{4000EC7F-0C17-4980-BD41-40C315C2B674}" srcId="{01DA9EB4-FD2A-4C1A-A712-BD01BB3A53CC}" destId="{3A7461A0-B628-494B-ADC4-FC78D05D7B18}" srcOrd="3" destOrd="0" parTransId="{EC269A43-6E9B-4555-A75A-23882652D648}" sibTransId="{73AA97E8-FD2F-4686-BB01-2339DCC99E58}"/>
    <dgm:cxn modelId="{FC1C7489-3781-4D88-B2D5-0B69268014FC}" type="presOf" srcId="{01DA9EB4-FD2A-4C1A-A712-BD01BB3A53CC}" destId="{C3F029DA-A39A-4204-85A2-84896DF34CBA}" srcOrd="0" destOrd="0" presId="urn:microsoft.com/office/officeart/2005/8/layout/hierarchy2"/>
    <dgm:cxn modelId="{05F59E8F-D3D2-4BD7-9C9E-446D4E73F751}" type="presOf" srcId="{13D6F062-DC5A-4449-9168-50F983FB41E4}" destId="{C4BDC19C-9FD1-478D-8C89-E599FA538CD4}" srcOrd="0" destOrd="0" presId="urn:microsoft.com/office/officeart/2005/8/layout/hierarchy2"/>
    <dgm:cxn modelId="{C5F9C091-3840-43B5-B120-33B5E6109580}" type="presOf" srcId="{9F7995CC-F0CE-4EF6-885E-5C4173BCF2E1}" destId="{D9547B58-DCEA-44FA-A8A6-82647F844DDC}" srcOrd="1" destOrd="0" presId="urn:microsoft.com/office/officeart/2005/8/layout/hierarchy2"/>
    <dgm:cxn modelId="{084AFA9A-B316-4FF9-A8C1-6411A020DA98}" type="presOf" srcId="{9594253C-3D82-4481-98CC-5E3D93BA0F80}" destId="{EEA726EF-ABA6-4ED3-8011-A8F3F9609734}" srcOrd="1" destOrd="0" presId="urn:microsoft.com/office/officeart/2005/8/layout/hierarchy2"/>
    <dgm:cxn modelId="{D9E4AA9E-41E6-47C4-A3F9-DE18358AE806}" type="presOf" srcId="{E29BA2E2-6790-453F-B54E-FFBC5FF7C652}" destId="{C825E0BD-7850-4455-B987-D1B8EC09F5FB}" srcOrd="1" destOrd="0" presId="urn:microsoft.com/office/officeart/2005/8/layout/hierarchy2"/>
    <dgm:cxn modelId="{5D10F3C0-BC4C-4644-9398-9EADEBA7F075}" type="presOf" srcId="{BC737044-A4FD-4AB8-813B-D7B9694332E4}" destId="{21AFFB03-5B87-48A9-8272-9EF0B0BE25C7}" srcOrd="0" destOrd="0" presId="urn:microsoft.com/office/officeart/2005/8/layout/hierarchy2"/>
    <dgm:cxn modelId="{3C61E5C5-7FC6-49E1-AD84-F54584D89FB3}" type="presOf" srcId="{903482D3-C2D9-4AFB-AF57-75D15061A04F}" destId="{330FE3D4-350A-41AD-B002-E327E9A3FBA2}" srcOrd="0" destOrd="0" presId="urn:microsoft.com/office/officeart/2005/8/layout/hierarchy2"/>
    <dgm:cxn modelId="{B6B533D9-D372-445B-A10B-6C6D50340CF3}" type="presOf" srcId="{BE1617F6-7630-4B3A-B092-14CF2D07F72B}" destId="{9633C8F4-90E1-463E-8796-8DE1D81F6E1F}" srcOrd="0" destOrd="0" presId="urn:microsoft.com/office/officeart/2005/8/layout/hierarchy2"/>
    <dgm:cxn modelId="{7D03CBEE-D14F-486E-9EA8-33158175D63A}" srcId="{01DA9EB4-FD2A-4C1A-A712-BD01BB3A53CC}" destId="{B027860A-33F5-4A0C-B832-C37AA7D1032E}" srcOrd="2" destOrd="0" parTransId="{CBEB56E9-3857-48FD-9BA1-36EA00B08F10}" sibTransId="{F2AFA73D-B1FC-455A-88BE-302EE7D57ED4}"/>
    <dgm:cxn modelId="{5EDC9AF1-3E4D-41F3-8103-9FE62A3B3383}" type="presOf" srcId="{EFE66FCA-E093-4C54-B2C8-56609B16FEF8}" destId="{9C601D46-AA7A-4B6F-A85B-58A70810DE66}" srcOrd="1" destOrd="0" presId="urn:microsoft.com/office/officeart/2005/8/layout/hierarchy2"/>
    <dgm:cxn modelId="{6FAD99F3-437B-4F8B-84AA-2BCF8155AEED}" type="presOf" srcId="{EFE66FCA-E093-4C54-B2C8-56609B16FEF8}" destId="{1FD6325B-6AD0-469F-96D9-F6E5007F05F3}" srcOrd="0" destOrd="0" presId="urn:microsoft.com/office/officeart/2005/8/layout/hierarchy2"/>
    <dgm:cxn modelId="{0B8FA0F4-AC68-4E2F-B4F2-13EF33F0D694}" srcId="{A5805F7C-86BC-4381-92C5-E0C6DE138284}" destId="{01DA9EB4-FD2A-4C1A-A712-BD01BB3A53CC}" srcOrd="0" destOrd="0" parTransId="{9594253C-3D82-4481-98CC-5E3D93BA0F80}" sibTransId="{8A48941B-A011-470A-BB65-7FF619C60C53}"/>
    <dgm:cxn modelId="{058EC9F8-652B-4DB9-84F4-861F62E69538}" type="presOf" srcId="{9F7995CC-F0CE-4EF6-885E-5C4173BCF2E1}" destId="{5FC84332-D20B-47AB-A7E9-2A9CDABFC206}" srcOrd="0" destOrd="0" presId="urn:microsoft.com/office/officeart/2005/8/layout/hierarchy2"/>
    <dgm:cxn modelId="{44D8D5FE-4FD4-42F8-B160-B9568AD06B9D}" type="presOf" srcId="{CBEB56E9-3857-48FD-9BA1-36EA00B08F10}" destId="{15C91C07-A2CA-4CA4-BCA9-09CFEF2EE155}" srcOrd="1" destOrd="0" presId="urn:microsoft.com/office/officeart/2005/8/layout/hierarchy2"/>
    <dgm:cxn modelId="{3FFA45FF-DBC3-4119-A776-0815D358536F}" type="presOf" srcId="{9594253C-3D82-4481-98CC-5E3D93BA0F80}" destId="{7ED7C806-61CA-4223-9504-A1F392EB500C}" srcOrd="0" destOrd="0" presId="urn:microsoft.com/office/officeart/2005/8/layout/hierarchy2"/>
    <dgm:cxn modelId="{BE572DD6-2A80-4BDC-A752-03051A643897}" type="presParOf" srcId="{FB0BAFB3-F9F6-4425-B36E-E1332AB20819}" destId="{86BF48D4-31E9-46E5-890A-9E579DA3E550}" srcOrd="0" destOrd="0" presId="urn:microsoft.com/office/officeart/2005/8/layout/hierarchy2"/>
    <dgm:cxn modelId="{2291C561-DFC5-463C-A6E6-43090CABD717}" type="presParOf" srcId="{86BF48D4-31E9-46E5-890A-9E579DA3E550}" destId="{511EB048-847D-48CE-B7C4-70B425C56098}" srcOrd="0" destOrd="0" presId="urn:microsoft.com/office/officeart/2005/8/layout/hierarchy2"/>
    <dgm:cxn modelId="{44DA7FD4-D96E-4F1B-A9B6-7BAC5744F590}" type="presParOf" srcId="{86BF48D4-31E9-46E5-890A-9E579DA3E550}" destId="{E8051BEA-0A98-4156-9848-92DE9B83FAE6}" srcOrd="1" destOrd="0" presId="urn:microsoft.com/office/officeart/2005/8/layout/hierarchy2"/>
    <dgm:cxn modelId="{BC8F10DF-B02F-425F-A576-961992D3EDEF}" type="presParOf" srcId="{E8051BEA-0A98-4156-9848-92DE9B83FAE6}" destId="{7ED7C806-61CA-4223-9504-A1F392EB500C}" srcOrd="0" destOrd="0" presId="urn:microsoft.com/office/officeart/2005/8/layout/hierarchy2"/>
    <dgm:cxn modelId="{AEFAB393-819A-40D5-A93C-A8F1E40A76ED}" type="presParOf" srcId="{7ED7C806-61CA-4223-9504-A1F392EB500C}" destId="{EEA726EF-ABA6-4ED3-8011-A8F3F9609734}" srcOrd="0" destOrd="0" presId="urn:microsoft.com/office/officeart/2005/8/layout/hierarchy2"/>
    <dgm:cxn modelId="{DE8179E4-FF66-47DB-BC58-7ECDB2430C83}" type="presParOf" srcId="{E8051BEA-0A98-4156-9848-92DE9B83FAE6}" destId="{D572DBB2-72CE-43D9-B56D-415A67F14E9C}" srcOrd="1" destOrd="0" presId="urn:microsoft.com/office/officeart/2005/8/layout/hierarchy2"/>
    <dgm:cxn modelId="{910DF93B-2A6E-4060-8D65-B71E28F43FEA}" type="presParOf" srcId="{D572DBB2-72CE-43D9-B56D-415A67F14E9C}" destId="{C3F029DA-A39A-4204-85A2-84896DF34CBA}" srcOrd="0" destOrd="0" presId="urn:microsoft.com/office/officeart/2005/8/layout/hierarchy2"/>
    <dgm:cxn modelId="{A8424D85-3016-4AB6-9DC0-ED4D6E2701C6}" type="presParOf" srcId="{D572DBB2-72CE-43D9-B56D-415A67F14E9C}" destId="{1F32DE8F-0D51-4DD5-8BF9-0281F304020B}" srcOrd="1" destOrd="0" presId="urn:microsoft.com/office/officeart/2005/8/layout/hierarchy2"/>
    <dgm:cxn modelId="{1F188C7B-4E12-4CE9-844A-6EE7B7590E51}" type="presParOf" srcId="{1F32DE8F-0D51-4DD5-8BF9-0281F304020B}" destId="{53652331-3DF2-4514-97A2-A340C0810FE9}" srcOrd="0" destOrd="0" presId="urn:microsoft.com/office/officeart/2005/8/layout/hierarchy2"/>
    <dgm:cxn modelId="{2BBD64EF-E45C-427C-A700-7B3FA135D3E7}" type="presParOf" srcId="{53652331-3DF2-4514-97A2-A340C0810FE9}" destId="{C825E0BD-7850-4455-B987-D1B8EC09F5FB}" srcOrd="0" destOrd="0" presId="urn:microsoft.com/office/officeart/2005/8/layout/hierarchy2"/>
    <dgm:cxn modelId="{BE59DA50-3652-4208-9631-81FB7D755FAA}" type="presParOf" srcId="{1F32DE8F-0D51-4DD5-8BF9-0281F304020B}" destId="{36E47B57-4529-4B44-AFAB-D3878F050225}" srcOrd="1" destOrd="0" presId="urn:microsoft.com/office/officeart/2005/8/layout/hierarchy2"/>
    <dgm:cxn modelId="{8A40D093-7C35-4EE6-801D-04F19D4299D5}" type="presParOf" srcId="{36E47B57-4529-4B44-AFAB-D3878F050225}" destId="{D9FB43BA-44B5-423F-81E1-CEC9DE7C8A6D}" srcOrd="0" destOrd="0" presId="urn:microsoft.com/office/officeart/2005/8/layout/hierarchy2"/>
    <dgm:cxn modelId="{C64B3821-DD53-47AE-8578-F141FCE96F3E}" type="presParOf" srcId="{36E47B57-4529-4B44-AFAB-D3878F050225}" destId="{DA0E1531-6668-43EC-BFBC-EB1B23BCBC8C}" srcOrd="1" destOrd="0" presId="urn:microsoft.com/office/officeart/2005/8/layout/hierarchy2"/>
    <dgm:cxn modelId="{638E62C9-4E18-4B33-9CDD-819252B59E8B}" type="presParOf" srcId="{1F32DE8F-0D51-4DD5-8BF9-0281F304020B}" destId="{1FD6325B-6AD0-469F-96D9-F6E5007F05F3}" srcOrd="2" destOrd="0" presId="urn:microsoft.com/office/officeart/2005/8/layout/hierarchy2"/>
    <dgm:cxn modelId="{8E684B25-E2C6-4FB9-9262-86D7445D39A9}" type="presParOf" srcId="{1FD6325B-6AD0-469F-96D9-F6E5007F05F3}" destId="{9C601D46-AA7A-4B6F-A85B-58A70810DE66}" srcOrd="0" destOrd="0" presId="urn:microsoft.com/office/officeart/2005/8/layout/hierarchy2"/>
    <dgm:cxn modelId="{10FA8A33-7805-4881-BFF6-F908C79BA2C0}" type="presParOf" srcId="{1F32DE8F-0D51-4DD5-8BF9-0281F304020B}" destId="{9E61695E-5486-4A17-8D5C-B722F76B7F7B}" srcOrd="3" destOrd="0" presId="urn:microsoft.com/office/officeart/2005/8/layout/hierarchy2"/>
    <dgm:cxn modelId="{26FCE5E8-7A23-4ECC-A0D9-A7860A679ED9}" type="presParOf" srcId="{9E61695E-5486-4A17-8D5C-B722F76B7F7B}" destId="{FE18CAB9-7FCC-4699-97F6-FAE02621B309}" srcOrd="0" destOrd="0" presId="urn:microsoft.com/office/officeart/2005/8/layout/hierarchy2"/>
    <dgm:cxn modelId="{5444838A-AB47-415D-AC4D-EC8A58B120D9}" type="presParOf" srcId="{9E61695E-5486-4A17-8D5C-B722F76B7F7B}" destId="{1EF8567E-BACF-4947-BA45-4DA29FB62B8A}" srcOrd="1" destOrd="0" presId="urn:microsoft.com/office/officeart/2005/8/layout/hierarchy2"/>
    <dgm:cxn modelId="{E727CB1D-4FEC-4325-9083-AE93CC2A4426}" type="presParOf" srcId="{1F32DE8F-0D51-4DD5-8BF9-0281F304020B}" destId="{4B538438-0133-4A98-BD46-DF11F50220ED}" srcOrd="4" destOrd="0" presId="urn:microsoft.com/office/officeart/2005/8/layout/hierarchy2"/>
    <dgm:cxn modelId="{1160E3F4-7B61-4C63-8AC2-4785D7139DD0}" type="presParOf" srcId="{4B538438-0133-4A98-BD46-DF11F50220ED}" destId="{15C91C07-A2CA-4CA4-BCA9-09CFEF2EE155}" srcOrd="0" destOrd="0" presId="urn:microsoft.com/office/officeart/2005/8/layout/hierarchy2"/>
    <dgm:cxn modelId="{0DDD3384-6215-4D62-ADC9-19E410BB37F6}" type="presParOf" srcId="{1F32DE8F-0D51-4DD5-8BF9-0281F304020B}" destId="{D9463DDF-9803-41C3-AC5E-1700D7FE7D23}" srcOrd="5" destOrd="0" presId="urn:microsoft.com/office/officeart/2005/8/layout/hierarchy2"/>
    <dgm:cxn modelId="{A8C6817A-6CDD-4D9C-93E2-FBA6ED88675B}" type="presParOf" srcId="{D9463DDF-9803-41C3-AC5E-1700D7FE7D23}" destId="{067CEF13-9C03-4AE0-ACD9-D3DF8ED92DCA}" srcOrd="0" destOrd="0" presId="urn:microsoft.com/office/officeart/2005/8/layout/hierarchy2"/>
    <dgm:cxn modelId="{ED8EE051-0B78-47C4-A89E-B763BB976B9E}" type="presParOf" srcId="{D9463DDF-9803-41C3-AC5E-1700D7FE7D23}" destId="{7A685594-B604-4AFE-AB9F-1539EE91052D}" srcOrd="1" destOrd="0" presId="urn:microsoft.com/office/officeart/2005/8/layout/hierarchy2"/>
    <dgm:cxn modelId="{EFFA2DFD-6B21-48D9-9FBB-BA672BE34FF0}" type="presParOf" srcId="{1F32DE8F-0D51-4DD5-8BF9-0281F304020B}" destId="{8EA22BAF-C56D-4A4F-9963-7515CB2E9EDB}" srcOrd="6" destOrd="0" presId="urn:microsoft.com/office/officeart/2005/8/layout/hierarchy2"/>
    <dgm:cxn modelId="{BED462DC-CEAE-4F70-A0B1-236FC68FC0BD}" type="presParOf" srcId="{8EA22BAF-C56D-4A4F-9963-7515CB2E9EDB}" destId="{FD891039-1C14-4BCB-9C10-4DFB9A52DECA}" srcOrd="0" destOrd="0" presId="urn:microsoft.com/office/officeart/2005/8/layout/hierarchy2"/>
    <dgm:cxn modelId="{0AE0490E-3BD4-4CA9-AFEC-7BA57B2F2692}" type="presParOf" srcId="{1F32DE8F-0D51-4DD5-8BF9-0281F304020B}" destId="{C484E01D-6E99-4EA3-9AA9-8636D72DFC3E}" srcOrd="7" destOrd="0" presId="urn:microsoft.com/office/officeart/2005/8/layout/hierarchy2"/>
    <dgm:cxn modelId="{431F5E2E-F9BB-4058-A081-48B1D14912E3}" type="presParOf" srcId="{C484E01D-6E99-4EA3-9AA9-8636D72DFC3E}" destId="{2C61438C-A871-4815-B196-08F290042E94}" srcOrd="0" destOrd="0" presId="urn:microsoft.com/office/officeart/2005/8/layout/hierarchy2"/>
    <dgm:cxn modelId="{5506842B-1CE4-47AE-B589-06678962F82D}" type="presParOf" srcId="{C484E01D-6E99-4EA3-9AA9-8636D72DFC3E}" destId="{417974B6-6589-4128-BF7B-5F5C08B901CC}" srcOrd="1" destOrd="0" presId="urn:microsoft.com/office/officeart/2005/8/layout/hierarchy2"/>
    <dgm:cxn modelId="{CB1D0301-8785-41EA-9B9E-3C63EA669EBF}" type="presParOf" srcId="{E8051BEA-0A98-4156-9848-92DE9B83FAE6}" destId="{8EF458C1-2790-401B-AE68-2BEA3B170663}" srcOrd="2" destOrd="0" presId="urn:microsoft.com/office/officeart/2005/8/layout/hierarchy2"/>
    <dgm:cxn modelId="{742D6D89-6F9A-4CE1-B063-809FC9DC1E90}" type="presParOf" srcId="{8EF458C1-2790-401B-AE68-2BEA3B170663}" destId="{4FC821AE-E067-4033-92CD-FC2BE9C4A25D}" srcOrd="0" destOrd="0" presId="urn:microsoft.com/office/officeart/2005/8/layout/hierarchy2"/>
    <dgm:cxn modelId="{9BDB7547-294D-44BD-B50A-BC7CE8C26D9F}" type="presParOf" srcId="{E8051BEA-0A98-4156-9848-92DE9B83FAE6}" destId="{B96AC784-08D7-4835-84D9-D35759EBE741}" srcOrd="3" destOrd="0" presId="urn:microsoft.com/office/officeart/2005/8/layout/hierarchy2"/>
    <dgm:cxn modelId="{D03AE206-AEA2-48CA-A375-6BED8F1A87DB}" type="presParOf" srcId="{B96AC784-08D7-4835-84D9-D35759EBE741}" destId="{330FE3D4-350A-41AD-B002-E327E9A3FBA2}" srcOrd="0" destOrd="0" presId="urn:microsoft.com/office/officeart/2005/8/layout/hierarchy2"/>
    <dgm:cxn modelId="{CBA1D341-578D-4A27-A106-EB30AB84F4FE}" type="presParOf" srcId="{B96AC784-08D7-4835-84D9-D35759EBE741}" destId="{D2B52EBE-CCC5-43DD-AB60-47AFE49FF4AA}" srcOrd="1" destOrd="0" presId="urn:microsoft.com/office/officeart/2005/8/layout/hierarchy2"/>
    <dgm:cxn modelId="{1EC73A3C-78AC-4017-9659-4C194D9D049B}" type="presParOf" srcId="{D2B52EBE-CCC5-43DD-AB60-47AFE49FF4AA}" destId="{21AFFB03-5B87-48A9-8272-9EF0B0BE25C7}" srcOrd="0" destOrd="0" presId="urn:microsoft.com/office/officeart/2005/8/layout/hierarchy2"/>
    <dgm:cxn modelId="{1C8D9A96-D76B-485B-88F4-8EA568968AB9}" type="presParOf" srcId="{21AFFB03-5B87-48A9-8272-9EF0B0BE25C7}" destId="{2FE613DB-729D-4EAD-97EE-D8A4A7E4BC1C}" srcOrd="0" destOrd="0" presId="urn:microsoft.com/office/officeart/2005/8/layout/hierarchy2"/>
    <dgm:cxn modelId="{A5D89E25-A596-463D-BB24-A619EA1CC160}" type="presParOf" srcId="{D2B52EBE-CCC5-43DD-AB60-47AFE49FF4AA}" destId="{05B6AB50-A1AA-4E5C-A5B9-71B66055AB0A}" srcOrd="1" destOrd="0" presId="urn:microsoft.com/office/officeart/2005/8/layout/hierarchy2"/>
    <dgm:cxn modelId="{5C469FAE-6350-4076-B48F-4A3A00FF1A28}" type="presParOf" srcId="{05B6AB50-A1AA-4E5C-A5B9-71B66055AB0A}" destId="{C4BDC19C-9FD1-478D-8C89-E599FA538CD4}" srcOrd="0" destOrd="0" presId="urn:microsoft.com/office/officeart/2005/8/layout/hierarchy2"/>
    <dgm:cxn modelId="{5DE9E1DF-6D72-4B0E-BCFE-30312281B5F7}" type="presParOf" srcId="{05B6AB50-A1AA-4E5C-A5B9-71B66055AB0A}" destId="{DA516B99-BA34-481D-9103-F2CE49D8B4DF}" srcOrd="1" destOrd="0" presId="urn:microsoft.com/office/officeart/2005/8/layout/hierarchy2"/>
    <dgm:cxn modelId="{5966D16E-99C0-4F02-BF91-4B0D8284D4D3}" type="presParOf" srcId="{D2B52EBE-CCC5-43DD-AB60-47AFE49FF4AA}" destId="{5FC84332-D20B-47AB-A7E9-2A9CDABFC206}" srcOrd="2" destOrd="0" presId="urn:microsoft.com/office/officeart/2005/8/layout/hierarchy2"/>
    <dgm:cxn modelId="{EB0BC5D4-490D-4274-92BF-F2DBB65E20D5}" type="presParOf" srcId="{5FC84332-D20B-47AB-A7E9-2A9CDABFC206}" destId="{D9547B58-DCEA-44FA-A8A6-82647F844DDC}" srcOrd="0" destOrd="0" presId="urn:microsoft.com/office/officeart/2005/8/layout/hierarchy2"/>
    <dgm:cxn modelId="{3584A034-CB0B-4E26-9640-971FC5A86DDC}" type="presParOf" srcId="{D2B52EBE-CCC5-43DD-AB60-47AFE49FF4AA}" destId="{D8C19895-20CD-465A-A6EA-0F644EDEEAF4}" srcOrd="3" destOrd="0" presId="urn:microsoft.com/office/officeart/2005/8/layout/hierarchy2"/>
    <dgm:cxn modelId="{8B6A0AC0-1E57-4CE6-9E03-FBF174C539E1}" type="presParOf" srcId="{D8C19895-20CD-465A-A6EA-0F644EDEEAF4}" destId="{9633C8F4-90E1-463E-8796-8DE1D81F6E1F}" srcOrd="0" destOrd="0" presId="urn:microsoft.com/office/officeart/2005/8/layout/hierarchy2"/>
    <dgm:cxn modelId="{4AD3C84A-92AE-4D69-953E-C418B5B417ED}" type="presParOf" srcId="{D8C19895-20CD-465A-A6EA-0F644EDEEAF4}" destId="{083EA2B7-758E-4D43-9012-3E6AA0AF55F2}"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EB048-847D-48CE-B7C4-70B425C56098}">
      <dsp:nvSpPr>
        <dsp:cNvPr id="0" name=""/>
        <dsp:cNvSpPr/>
      </dsp:nvSpPr>
      <dsp:spPr>
        <a:xfrm>
          <a:off x="1859972" y="2769401"/>
          <a:ext cx="1601809"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Dati</a:t>
          </a:r>
          <a:endParaRPr lang="en-US" sz="1400" kern="1200" dirty="0"/>
        </a:p>
      </dsp:txBody>
      <dsp:txXfrm>
        <a:off x="1883430" y="2792859"/>
        <a:ext cx="1554893" cy="753988"/>
      </dsp:txXfrm>
    </dsp:sp>
    <dsp:sp modelId="{7ED7C806-61CA-4223-9504-A1F392EB500C}">
      <dsp:nvSpPr>
        <dsp:cNvPr id="0" name=""/>
        <dsp:cNvSpPr/>
      </dsp:nvSpPr>
      <dsp:spPr>
        <a:xfrm rot="17692822">
          <a:off x="3020691" y="2465770"/>
          <a:ext cx="1522903" cy="26604"/>
        </a:xfrm>
        <a:custGeom>
          <a:avLst/>
          <a:gdLst/>
          <a:ahLst/>
          <a:cxnLst/>
          <a:rect l="0" t="0" r="0" b="0"/>
          <a:pathLst>
            <a:path>
              <a:moveTo>
                <a:pt x="0" y="13302"/>
              </a:moveTo>
              <a:lnTo>
                <a:pt x="1522903" y="133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744071" y="2441000"/>
        <a:ext cx="76145" cy="76145"/>
      </dsp:txXfrm>
    </dsp:sp>
    <dsp:sp modelId="{C3F029DA-A39A-4204-85A2-84896DF34CBA}">
      <dsp:nvSpPr>
        <dsp:cNvPr id="0" name=""/>
        <dsp:cNvSpPr/>
      </dsp:nvSpPr>
      <dsp:spPr>
        <a:xfrm>
          <a:off x="4102505" y="1387840"/>
          <a:ext cx="1601809"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Kvantitatīvie dati</a:t>
          </a:r>
          <a:endParaRPr lang="en-US" sz="1400" kern="1200" dirty="0"/>
        </a:p>
      </dsp:txBody>
      <dsp:txXfrm>
        <a:off x="4125963" y="1411298"/>
        <a:ext cx="1554893" cy="753988"/>
      </dsp:txXfrm>
    </dsp:sp>
    <dsp:sp modelId="{53652331-3DF2-4514-97A2-A340C0810FE9}">
      <dsp:nvSpPr>
        <dsp:cNvPr id="0" name=""/>
        <dsp:cNvSpPr/>
      </dsp:nvSpPr>
      <dsp:spPr>
        <a:xfrm rot="17692822">
          <a:off x="5263224" y="1084210"/>
          <a:ext cx="1522903" cy="26604"/>
        </a:xfrm>
        <a:custGeom>
          <a:avLst/>
          <a:gdLst/>
          <a:ahLst/>
          <a:cxnLst/>
          <a:rect l="0" t="0" r="0" b="0"/>
          <a:pathLst>
            <a:path>
              <a:moveTo>
                <a:pt x="0" y="13302"/>
              </a:moveTo>
              <a:lnTo>
                <a:pt x="1522903" y="1330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986604" y="1059440"/>
        <a:ext cx="76145" cy="76145"/>
      </dsp:txXfrm>
    </dsp:sp>
    <dsp:sp modelId="{D9FB43BA-44B5-423F-81E1-CEC9DE7C8A6D}">
      <dsp:nvSpPr>
        <dsp:cNvPr id="0" name=""/>
        <dsp:cNvSpPr/>
      </dsp:nvSpPr>
      <dsp:spPr>
        <a:xfrm>
          <a:off x="6345038" y="6280"/>
          <a:ext cx="3316065"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Publiski pieejamie statistikas dati (Eurostat, CSP, NVA u.c.)</a:t>
          </a:r>
          <a:endParaRPr lang="en-US" sz="1400" kern="1200" dirty="0"/>
        </a:p>
      </dsp:txBody>
      <dsp:txXfrm>
        <a:off x="6368496" y="29738"/>
        <a:ext cx="3269149" cy="753988"/>
      </dsp:txXfrm>
    </dsp:sp>
    <dsp:sp modelId="{1FD6325B-6AD0-469F-96D9-F6E5007F05F3}">
      <dsp:nvSpPr>
        <dsp:cNvPr id="0" name=""/>
        <dsp:cNvSpPr/>
      </dsp:nvSpPr>
      <dsp:spPr>
        <a:xfrm rot="19457599">
          <a:off x="5630150" y="1544730"/>
          <a:ext cx="789053" cy="26604"/>
        </a:xfrm>
        <a:custGeom>
          <a:avLst/>
          <a:gdLst/>
          <a:ahLst/>
          <a:cxnLst/>
          <a:rect l="0" t="0" r="0" b="0"/>
          <a:pathLst>
            <a:path>
              <a:moveTo>
                <a:pt x="0" y="13302"/>
              </a:moveTo>
              <a:lnTo>
                <a:pt x="789053" y="1330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004950" y="1538306"/>
        <a:ext cx="39452" cy="39452"/>
      </dsp:txXfrm>
    </dsp:sp>
    <dsp:sp modelId="{FE18CAB9-7FCC-4699-97F6-FAE02621B309}">
      <dsp:nvSpPr>
        <dsp:cNvPr id="0" name=""/>
        <dsp:cNvSpPr/>
      </dsp:nvSpPr>
      <dsp:spPr>
        <a:xfrm>
          <a:off x="6345038" y="927320"/>
          <a:ext cx="3346980"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Projektu ietvaros dažādi mikrodati (iedzīvotāju aptaujas, uzņēmumu statistika u.c.)</a:t>
          </a:r>
          <a:endParaRPr lang="en-US" sz="1400" kern="1200" dirty="0"/>
        </a:p>
      </dsp:txBody>
      <dsp:txXfrm>
        <a:off x="6368496" y="950778"/>
        <a:ext cx="3300064" cy="753988"/>
      </dsp:txXfrm>
    </dsp:sp>
    <dsp:sp modelId="{4B538438-0133-4A98-BD46-DF11F50220ED}">
      <dsp:nvSpPr>
        <dsp:cNvPr id="0" name=""/>
        <dsp:cNvSpPr/>
      </dsp:nvSpPr>
      <dsp:spPr>
        <a:xfrm rot="2142401">
          <a:off x="5630150" y="2005250"/>
          <a:ext cx="789053" cy="26604"/>
        </a:xfrm>
        <a:custGeom>
          <a:avLst/>
          <a:gdLst/>
          <a:ahLst/>
          <a:cxnLst/>
          <a:rect l="0" t="0" r="0" b="0"/>
          <a:pathLst>
            <a:path>
              <a:moveTo>
                <a:pt x="0" y="13302"/>
              </a:moveTo>
              <a:lnTo>
                <a:pt x="789053" y="1330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004950" y="1998826"/>
        <a:ext cx="39452" cy="39452"/>
      </dsp:txXfrm>
    </dsp:sp>
    <dsp:sp modelId="{067CEF13-9C03-4AE0-ACD9-D3DF8ED92DCA}">
      <dsp:nvSpPr>
        <dsp:cNvPr id="0" name=""/>
        <dsp:cNvSpPr/>
      </dsp:nvSpPr>
      <dsp:spPr>
        <a:xfrm>
          <a:off x="6345038" y="1848360"/>
          <a:ext cx="3336841"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Finanšu tirgus dati</a:t>
          </a:r>
          <a:endParaRPr lang="en-US" sz="1400" kern="1200" dirty="0"/>
        </a:p>
      </dsp:txBody>
      <dsp:txXfrm>
        <a:off x="6368496" y="1871818"/>
        <a:ext cx="3289925" cy="753988"/>
      </dsp:txXfrm>
    </dsp:sp>
    <dsp:sp modelId="{8EA22BAF-C56D-4A4F-9963-7515CB2E9EDB}">
      <dsp:nvSpPr>
        <dsp:cNvPr id="0" name=""/>
        <dsp:cNvSpPr/>
      </dsp:nvSpPr>
      <dsp:spPr>
        <a:xfrm rot="3907178">
          <a:off x="5263224" y="2465770"/>
          <a:ext cx="1522903" cy="26604"/>
        </a:xfrm>
        <a:custGeom>
          <a:avLst/>
          <a:gdLst/>
          <a:ahLst/>
          <a:cxnLst/>
          <a:rect l="0" t="0" r="0" b="0"/>
          <a:pathLst>
            <a:path>
              <a:moveTo>
                <a:pt x="0" y="13302"/>
              </a:moveTo>
              <a:lnTo>
                <a:pt x="1522903" y="1330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986604" y="2441000"/>
        <a:ext cx="76145" cy="76145"/>
      </dsp:txXfrm>
    </dsp:sp>
    <dsp:sp modelId="{2C61438C-A871-4815-B196-08F290042E94}">
      <dsp:nvSpPr>
        <dsp:cNvPr id="0" name=""/>
        <dsp:cNvSpPr/>
      </dsp:nvSpPr>
      <dsp:spPr>
        <a:xfrm>
          <a:off x="6345038" y="2769401"/>
          <a:ext cx="3326701"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Pirmās iestrādes "lielo datu" izmantošanā  u.c.</a:t>
          </a:r>
          <a:endParaRPr lang="en-US" sz="1400" kern="1200" dirty="0"/>
        </a:p>
      </dsp:txBody>
      <dsp:txXfrm>
        <a:off x="6368496" y="2792859"/>
        <a:ext cx="3279785" cy="753988"/>
      </dsp:txXfrm>
    </dsp:sp>
    <dsp:sp modelId="{8EF458C1-2790-401B-AE68-2BEA3B170663}">
      <dsp:nvSpPr>
        <dsp:cNvPr id="0" name=""/>
        <dsp:cNvSpPr/>
      </dsp:nvSpPr>
      <dsp:spPr>
        <a:xfrm rot="3907178">
          <a:off x="3020691" y="3847331"/>
          <a:ext cx="1522903" cy="26604"/>
        </a:xfrm>
        <a:custGeom>
          <a:avLst/>
          <a:gdLst/>
          <a:ahLst/>
          <a:cxnLst/>
          <a:rect l="0" t="0" r="0" b="0"/>
          <a:pathLst>
            <a:path>
              <a:moveTo>
                <a:pt x="0" y="13302"/>
              </a:moveTo>
              <a:lnTo>
                <a:pt x="1522903" y="133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744071" y="3822561"/>
        <a:ext cx="76145" cy="76145"/>
      </dsp:txXfrm>
    </dsp:sp>
    <dsp:sp modelId="{330FE3D4-350A-41AD-B002-E327E9A3FBA2}">
      <dsp:nvSpPr>
        <dsp:cNvPr id="0" name=""/>
        <dsp:cNvSpPr/>
      </dsp:nvSpPr>
      <dsp:spPr>
        <a:xfrm>
          <a:off x="4102505" y="4150961"/>
          <a:ext cx="1601809"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Kvalitatīvie dati</a:t>
          </a:r>
          <a:endParaRPr lang="en-US" sz="1400" kern="1200" dirty="0"/>
        </a:p>
      </dsp:txBody>
      <dsp:txXfrm>
        <a:off x="4125963" y="4174419"/>
        <a:ext cx="1554893" cy="753988"/>
      </dsp:txXfrm>
    </dsp:sp>
    <dsp:sp modelId="{21AFFB03-5B87-48A9-8272-9EF0B0BE25C7}">
      <dsp:nvSpPr>
        <dsp:cNvPr id="0" name=""/>
        <dsp:cNvSpPr/>
      </dsp:nvSpPr>
      <dsp:spPr>
        <a:xfrm rot="19457599">
          <a:off x="5630150" y="4307851"/>
          <a:ext cx="789053" cy="26604"/>
        </a:xfrm>
        <a:custGeom>
          <a:avLst/>
          <a:gdLst/>
          <a:ahLst/>
          <a:cxnLst/>
          <a:rect l="0" t="0" r="0" b="0"/>
          <a:pathLst>
            <a:path>
              <a:moveTo>
                <a:pt x="0" y="13302"/>
              </a:moveTo>
              <a:lnTo>
                <a:pt x="789053" y="1330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004950" y="4301427"/>
        <a:ext cx="39452" cy="39452"/>
      </dsp:txXfrm>
    </dsp:sp>
    <dsp:sp modelId="{C4BDC19C-9FD1-478D-8C89-E599FA538CD4}">
      <dsp:nvSpPr>
        <dsp:cNvPr id="0" name=""/>
        <dsp:cNvSpPr/>
      </dsp:nvSpPr>
      <dsp:spPr>
        <a:xfrm>
          <a:off x="6345038" y="3690441"/>
          <a:ext cx="3336841"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Intervijas un konsultācijas ar ekspertiem (piem., nozaru pārstāvjiem)</a:t>
          </a:r>
          <a:endParaRPr lang="en-US" sz="1400" kern="1200" dirty="0"/>
        </a:p>
      </dsp:txBody>
      <dsp:txXfrm>
        <a:off x="6368496" y="3713899"/>
        <a:ext cx="3289925" cy="753988"/>
      </dsp:txXfrm>
    </dsp:sp>
    <dsp:sp modelId="{5FC84332-D20B-47AB-A7E9-2A9CDABFC206}">
      <dsp:nvSpPr>
        <dsp:cNvPr id="0" name=""/>
        <dsp:cNvSpPr/>
      </dsp:nvSpPr>
      <dsp:spPr>
        <a:xfrm rot="2142401">
          <a:off x="5630150" y="4768371"/>
          <a:ext cx="789053" cy="26604"/>
        </a:xfrm>
        <a:custGeom>
          <a:avLst/>
          <a:gdLst/>
          <a:ahLst/>
          <a:cxnLst/>
          <a:rect l="0" t="0" r="0" b="0"/>
          <a:pathLst>
            <a:path>
              <a:moveTo>
                <a:pt x="0" y="13302"/>
              </a:moveTo>
              <a:lnTo>
                <a:pt x="789053" y="1330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004950" y="4761947"/>
        <a:ext cx="39452" cy="39452"/>
      </dsp:txXfrm>
    </dsp:sp>
    <dsp:sp modelId="{9633C8F4-90E1-463E-8796-8DE1D81F6E1F}">
      <dsp:nvSpPr>
        <dsp:cNvPr id="0" name=""/>
        <dsp:cNvSpPr/>
      </dsp:nvSpPr>
      <dsp:spPr>
        <a:xfrm>
          <a:off x="6345038" y="4611482"/>
          <a:ext cx="3357616" cy="80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kern="1200" dirty="0"/>
            <a:t>Informācija par notikumiem un lēmumiem (piem., likumdošanas izmaiņas) u.c.</a:t>
          </a:r>
          <a:endParaRPr lang="en-US" sz="1400" kern="1200" dirty="0"/>
        </a:p>
      </dsp:txBody>
      <dsp:txXfrm>
        <a:off x="6368496" y="4634940"/>
        <a:ext cx="3310700" cy="75398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AB1088D8-68B5-4ECA-8CFB-3A05E66844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F5540010-5E00-44B3-8831-827FD91748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EA0231-C175-4EE4-9ACA-7105F27E32EC}" type="datetimeFigureOut">
              <a:rPr lang="lv-LV" smtClean="0"/>
              <a:t>16.08.2024</a:t>
            </a:fld>
            <a:endParaRPr lang="lv-LV"/>
          </a:p>
        </p:txBody>
      </p:sp>
      <p:sp>
        <p:nvSpPr>
          <p:cNvPr id="4" name="Kājenes vietturis 3">
            <a:extLst>
              <a:ext uri="{FF2B5EF4-FFF2-40B4-BE49-F238E27FC236}">
                <a16:creationId xmlns:a16="http://schemas.microsoft.com/office/drawing/2014/main" id="{2D8D1114-BD9E-4702-94E8-53D0DFE4F1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B15CE48F-57CA-4589-9BC1-72FDEE514D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DB5ECD-EE8D-4068-9EBF-AE718156AE60}" type="slidenum">
              <a:rPr lang="lv-LV" smtClean="0"/>
              <a:t>‹#›</a:t>
            </a:fld>
            <a:endParaRPr lang="lv-LV"/>
          </a:p>
        </p:txBody>
      </p:sp>
    </p:spTree>
    <p:extLst>
      <p:ext uri="{BB962C8B-B14F-4D97-AF65-F5344CB8AC3E}">
        <p14:creationId xmlns:p14="http://schemas.microsoft.com/office/powerpoint/2010/main" val="809746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3D8A8-295A-4238-B530-6F9AC35D37E4}" type="datetimeFigureOut">
              <a:rPr lang="lv-LV" smtClean="0"/>
              <a:t>16.08.2024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B8275B-1FAA-4337-A521-73FDC62AF822}" type="slidenum">
              <a:rPr lang="lv-LV" smtClean="0"/>
              <a:t>‹#›</a:t>
            </a:fld>
            <a:endParaRPr lang="lv-LV"/>
          </a:p>
        </p:txBody>
      </p:sp>
    </p:spTree>
    <p:extLst>
      <p:ext uri="{BB962C8B-B14F-4D97-AF65-F5344CB8AC3E}">
        <p14:creationId xmlns:p14="http://schemas.microsoft.com/office/powerpoint/2010/main" val="3090042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treasury.gov.au/sites/default/files/2019-03/02_eco_forecasting.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a:t>
            </a:fld>
            <a:endParaRPr lang="lv-LV"/>
          </a:p>
        </p:txBody>
      </p:sp>
    </p:spTree>
    <p:extLst>
      <p:ext uri="{BB962C8B-B14F-4D97-AF65-F5344CB8AC3E}">
        <p14:creationId xmlns:p14="http://schemas.microsoft.com/office/powerpoint/2010/main" val="1178501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Laika rindas, </a:t>
            </a:r>
            <a:r>
              <a:rPr lang="lv-LV" dirty="0" err="1"/>
              <a:t>bayesian</a:t>
            </a:r>
            <a:r>
              <a:rPr lang="lv-LV" dirty="0"/>
              <a:t> </a:t>
            </a:r>
            <a:r>
              <a:rPr lang="lv-LV" dirty="0" err="1"/>
              <a:t>vector</a:t>
            </a:r>
            <a:r>
              <a:rPr lang="lv-LV" dirty="0"/>
              <a:t> </a:t>
            </a:r>
            <a:r>
              <a:rPr lang="lv-LV" dirty="0" err="1"/>
              <a:t>autoressive</a:t>
            </a:r>
            <a:r>
              <a:rPr lang="lv-LV" dirty="0"/>
              <a:t>, DSGE modeļi</a:t>
            </a:r>
          </a:p>
          <a:p>
            <a:r>
              <a:rPr lang="lv-LV" dirty="0"/>
              <a:t>+ prognožu precizitāti salīdzinām ar citām institūcijām</a:t>
            </a:r>
            <a:endParaRPr lang="en-US" dirty="0"/>
          </a:p>
          <a:p>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10</a:t>
            </a:fld>
            <a:endParaRPr lang="lv-LV"/>
          </a:p>
        </p:txBody>
      </p:sp>
    </p:spTree>
    <p:extLst>
      <p:ext uri="{BB962C8B-B14F-4D97-AF65-F5344CB8AC3E}">
        <p14:creationId xmlns:p14="http://schemas.microsoft.com/office/powerpoint/2010/main" val="1587261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Vienkāršot</a:t>
            </a:r>
          </a:p>
        </p:txBody>
      </p:sp>
      <p:sp>
        <p:nvSpPr>
          <p:cNvPr id="4" name="Slide Number Placeholder 3"/>
          <p:cNvSpPr>
            <a:spLocks noGrp="1"/>
          </p:cNvSpPr>
          <p:nvPr>
            <p:ph type="sldNum" sz="quarter" idx="5"/>
          </p:nvPr>
        </p:nvSpPr>
        <p:spPr/>
        <p:txBody>
          <a:bodyPr/>
          <a:lstStyle/>
          <a:p>
            <a:fld id="{81B8275B-1FAA-4337-A521-73FDC62AF822}" type="slidenum">
              <a:rPr lang="lv-LV" smtClean="0"/>
              <a:t>14</a:t>
            </a:fld>
            <a:endParaRPr lang="lv-LV"/>
          </a:p>
        </p:txBody>
      </p:sp>
    </p:spTree>
    <p:extLst>
      <p:ext uri="{BB962C8B-B14F-4D97-AF65-F5344CB8AC3E}">
        <p14:creationId xmlns:p14="http://schemas.microsoft.com/office/powerpoint/2010/main" val="840527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15</a:t>
            </a:fld>
            <a:endParaRPr lang="lv-LV"/>
          </a:p>
        </p:txBody>
      </p:sp>
    </p:spTree>
    <p:extLst>
      <p:ext uri="{BB962C8B-B14F-4D97-AF65-F5344CB8AC3E}">
        <p14:creationId xmlns:p14="http://schemas.microsoft.com/office/powerpoint/2010/main" val="485542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Bezdarba palielināšanās gaidas, lēna izaugsme (vai 0), zema inflācija</a:t>
            </a:r>
          </a:p>
        </p:txBody>
      </p:sp>
      <p:sp>
        <p:nvSpPr>
          <p:cNvPr id="4" name="Slaida numura vietturis 3"/>
          <p:cNvSpPr>
            <a:spLocks noGrp="1"/>
          </p:cNvSpPr>
          <p:nvPr>
            <p:ph type="sldNum" sz="quarter" idx="5"/>
          </p:nvPr>
        </p:nvSpPr>
        <p:spPr/>
        <p:txBody>
          <a:bodyPr/>
          <a:lstStyle/>
          <a:p>
            <a:fld id="{81B8275B-1FAA-4337-A521-73FDC62AF822}" type="slidenum">
              <a:rPr lang="lv-LV" smtClean="0"/>
              <a:t>19</a:t>
            </a:fld>
            <a:endParaRPr lang="lv-LV"/>
          </a:p>
        </p:txBody>
      </p:sp>
    </p:spTree>
    <p:extLst>
      <p:ext uri="{BB962C8B-B14F-4D97-AF65-F5344CB8AC3E}">
        <p14:creationId xmlns:p14="http://schemas.microsoft.com/office/powerpoint/2010/main" val="214121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FCA3D-56AF-4909-BCBC-53F98D4DA8D7}" type="slidenum">
              <a:rPr lang="lv-LV" smtClean="0"/>
              <a:t>20</a:t>
            </a:fld>
            <a:endParaRPr lang="lv-LV"/>
          </a:p>
        </p:txBody>
      </p:sp>
    </p:spTree>
    <p:extLst>
      <p:ext uri="{BB962C8B-B14F-4D97-AF65-F5344CB8AC3E}">
        <p14:creationId xmlns:p14="http://schemas.microsoft.com/office/powerpoint/2010/main" val="2363894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22</a:t>
            </a:fld>
            <a:endParaRPr lang="lv-LV"/>
          </a:p>
        </p:txBody>
      </p:sp>
    </p:spTree>
    <p:extLst>
      <p:ext uri="{BB962C8B-B14F-4D97-AF65-F5344CB8AC3E}">
        <p14:creationId xmlns:p14="http://schemas.microsoft.com/office/powerpoint/2010/main" val="1943317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23</a:t>
            </a:fld>
            <a:endParaRPr lang="lv-LV"/>
          </a:p>
        </p:txBody>
      </p:sp>
    </p:spTree>
    <p:extLst>
      <p:ext uri="{BB962C8B-B14F-4D97-AF65-F5344CB8AC3E}">
        <p14:creationId xmlns:p14="http://schemas.microsoft.com/office/powerpoint/2010/main" val="1787091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24</a:t>
            </a:fld>
            <a:endParaRPr lang="lv-LV"/>
          </a:p>
        </p:txBody>
      </p:sp>
    </p:spTree>
    <p:extLst>
      <p:ext uri="{BB962C8B-B14F-4D97-AF65-F5344CB8AC3E}">
        <p14:creationId xmlns:p14="http://schemas.microsoft.com/office/powerpoint/2010/main" val="1766070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Nav jāsaprot katrs vārds un viss teksts. Mēģinām izvilkt galveno. </a:t>
            </a:r>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25</a:t>
            </a:fld>
            <a:endParaRPr lang="lv-LV"/>
          </a:p>
        </p:txBody>
      </p:sp>
    </p:spTree>
    <p:extLst>
      <p:ext uri="{BB962C8B-B14F-4D97-AF65-F5344CB8AC3E}">
        <p14:creationId xmlns:p14="http://schemas.microsoft.com/office/powerpoint/2010/main" val="3319599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28</a:t>
            </a:fld>
            <a:endParaRPr lang="lv-LV"/>
          </a:p>
        </p:txBody>
      </p:sp>
    </p:spTree>
    <p:extLst>
      <p:ext uri="{BB962C8B-B14F-4D97-AF65-F5344CB8AC3E}">
        <p14:creationId xmlns:p14="http://schemas.microsoft.com/office/powerpoint/2010/main" val="2725175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Sākumā nedaudz vispār par prognozēšanu, tad par pašreizējām ekonomikas aktualitātēm, noslēgumā mēģinu iesaistīt skolotājus, tulkošanas uzdevums, varbūt vēl kas</a:t>
            </a:r>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2</a:t>
            </a:fld>
            <a:endParaRPr lang="lv-LV"/>
          </a:p>
        </p:txBody>
      </p:sp>
    </p:spTree>
    <p:extLst>
      <p:ext uri="{BB962C8B-B14F-4D97-AF65-F5344CB8AC3E}">
        <p14:creationId xmlns:p14="http://schemas.microsoft.com/office/powerpoint/2010/main" val="1809899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0" dirty="0"/>
              <a:t>Var uzdot </a:t>
            </a:r>
            <a:r>
              <a:rPr lang="lv-LV" b="0" dirty="0" err="1"/>
              <a:t>ievadjautājumu</a:t>
            </a:r>
            <a:r>
              <a:rPr lang="lv-LV" b="0" dirty="0"/>
              <a:t> par to kur dzīvē un kāpēc vispār kaut ko prognozējam.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0" dirty="0"/>
              <a:t>Atšķirības starp prognozēšanu dabas zinātnēs </a:t>
            </a:r>
            <a:r>
              <a:rPr lang="lv-LV" b="0" dirty="0" err="1"/>
              <a:t>vs</a:t>
            </a:r>
            <a:r>
              <a:rPr lang="lv-LV" b="0" dirty="0"/>
              <a:t>. sociālās zinātnēs. </a:t>
            </a:r>
          </a:p>
        </p:txBody>
      </p:sp>
      <p:sp>
        <p:nvSpPr>
          <p:cNvPr id="4" name="Slaida numura vietturis 3"/>
          <p:cNvSpPr>
            <a:spLocks noGrp="1"/>
          </p:cNvSpPr>
          <p:nvPr>
            <p:ph type="sldNum" sz="quarter" idx="5"/>
          </p:nvPr>
        </p:nvSpPr>
        <p:spPr/>
        <p:txBody>
          <a:bodyPr/>
          <a:lstStyle/>
          <a:p>
            <a:fld id="{81B8275B-1FAA-4337-A521-73FDC62AF822}" type="slidenum">
              <a:rPr lang="lv-LV" smtClean="0"/>
              <a:t>3</a:t>
            </a:fld>
            <a:endParaRPr lang="lv-LV"/>
          </a:p>
        </p:txBody>
      </p:sp>
    </p:spTree>
    <p:extLst>
      <p:ext uri="{BB962C8B-B14F-4D97-AF65-F5344CB8AC3E}">
        <p14:creationId xmlns:p14="http://schemas.microsoft.com/office/powerpoint/2010/main" val="3866692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Par to, kas ir makro prognoze, piemēri makro rādītājiem, kas tiek </a:t>
            </a:r>
            <a:r>
              <a:rPr lang="lv-LV" dirty="0" err="1"/>
              <a:t>prognozēi</a:t>
            </a:r>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4</a:t>
            </a:fld>
            <a:endParaRPr lang="lv-LV"/>
          </a:p>
        </p:txBody>
      </p:sp>
    </p:spTree>
    <p:extLst>
      <p:ext uri="{BB962C8B-B14F-4D97-AF65-F5344CB8AC3E}">
        <p14:creationId xmlns:p14="http://schemas.microsoft.com/office/powerpoint/2010/main" val="2540506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Pirms 2. </a:t>
            </a:r>
            <a:r>
              <a:rPr lang="lv-LV" dirty="0" err="1"/>
              <a:t>pas.kara</a:t>
            </a:r>
            <a:r>
              <a:rPr lang="lv-LV" dirty="0"/>
              <a:t> </a:t>
            </a:r>
            <a:r>
              <a:rPr lang="lv-LV" dirty="0" err="1"/>
              <a:t>Tinbergens</a:t>
            </a:r>
            <a:r>
              <a:rPr lang="lv-LV" dirty="0"/>
              <a:t> Dānija</a:t>
            </a:r>
          </a:p>
          <a:p>
            <a:pPr>
              <a:lnSpc>
                <a:spcPct val="115000"/>
              </a:lnSpc>
              <a:spcAft>
                <a:spcPts val="800"/>
              </a:spcAft>
            </a:pPr>
            <a:r>
              <a:rPr lang="lv-LV"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lv-LV" sz="1800" kern="100" dirty="0">
                <a:effectLst/>
                <a:latin typeface="Aptos" panose="020B0004020202020204" pitchFamily="34" charset="0"/>
                <a:ea typeface="Aptos" panose="020B0004020202020204" pitchFamily="34" charset="0"/>
                <a:cs typeface="Times New Roman" panose="02020603050405020304" pitchFamily="18" charset="0"/>
              </a:rPr>
              <a:t>Makroekonomikas prognozēšanai ir sena vēsture, bet tam, kā to izprotam mūsdienās saknes ir </a:t>
            </a:r>
            <a:r>
              <a:rPr lang="lv-LV" sz="1800" kern="100" dirty="0" err="1">
                <a:effectLst/>
                <a:latin typeface="Aptos" panose="020B0004020202020204" pitchFamily="34" charset="0"/>
                <a:ea typeface="Aptos" panose="020B0004020202020204" pitchFamily="34" charset="0"/>
                <a:cs typeface="Times New Roman" panose="02020603050405020304" pitchFamily="18" charset="0"/>
              </a:rPr>
              <a:t>Dž.M</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 </a:t>
            </a:r>
            <a:r>
              <a:rPr lang="lv-LV" sz="1800" kern="100" dirty="0" err="1">
                <a:effectLst/>
                <a:latin typeface="Aptos" panose="020B0004020202020204" pitchFamily="34" charset="0"/>
                <a:ea typeface="Aptos" panose="020B0004020202020204" pitchFamily="34" charset="0"/>
                <a:cs typeface="Times New Roman" panose="02020603050405020304" pitchFamily="18" charset="0"/>
              </a:rPr>
              <a:t>Keinsa</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 laikos. Prognozēšana ir neatsverams instruments budžeta veidošanai. Pēc 2. pasaules kara ekonomikas prognozes sāka publicēt </a:t>
            </a:r>
            <a:r>
              <a:rPr lang="lv-LV"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Skandināvijas valstis</a:t>
            </a:r>
            <a:r>
              <a:rPr lang="lv-LV" sz="1800" kern="100" dirty="0">
                <a:effectLst/>
                <a:latin typeface="Aptos" panose="020B0004020202020204" pitchFamily="34" charset="0"/>
                <a:ea typeface="Aptos" panose="020B0004020202020204" pitchFamily="34" charset="0"/>
                <a:cs typeface="Times New Roman" panose="02020603050405020304" pitchFamily="18" charset="0"/>
              </a:rPr>
              <a:t>, drīz pēc tam sekoja Lielbritānija un citas attīstītās valstis.  Austrālijas Banka ekonomistus sāka pieņemt darbā 30tajos gados. Pamazām ekonomisti sāka labāk izprast, kā ekonomika darbojas.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5</a:t>
            </a:fld>
            <a:endParaRPr lang="lv-LV"/>
          </a:p>
        </p:txBody>
      </p:sp>
    </p:spTree>
    <p:extLst>
      <p:ext uri="{BB962C8B-B14F-4D97-AF65-F5344CB8AC3E}">
        <p14:creationId xmlns:p14="http://schemas.microsoft.com/office/powerpoint/2010/main" val="3667272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Students </a:t>
            </a:r>
            <a:r>
              <a:rPr lang="lv-LV" dirty="0" err="1"/>
              <a:t>shortened</a:t>
            </a:r>
            <a:r>
              <a:rPr lang="lv-LV" dirty="0"/>
              <a:t>/</a:t>
            </a:r>
            <a:r>
              <a:rPr lang="lv-LV" dirty="0" err="1"/>
              <a:t>updated</a:t>
            </a:r>
            <a:r>
              <a:rPr lang="lv-LV" dirty="0"/>
              <a:t> paper </a:t>
            </a:r>
            <a:r>
              <a:rPr lang="lv-LV" dirty="0" err="1"/>
              <a:t>after</a:t>
            </a:r>
            <a:r>
              <a:rPr lang="lv-LV" dirty="0"/>
              <a:t> </a:t>
            </a:r>
            <a:r>
              <a:rPr lang="lv-LV" dirty="0" err="1"/>
              <a:t>school</a:t>
            </a:r>
            <a:r>
              <a:rPr lang="lv-LV" dirty="0"/>
              <a:t> </a:t>
            </a:r>
            <a:r>
              <a:rPr lang="lv-LV" dirty="0" err="1"/>
              <a:t>presentation</a:t>
            </a:r>
            <a:r>
              <a:rPr lang="lv-LV" dirty="0"/>
              <a:t> </a:t>
            </a:r>
            <a:r>
              <a:rPr lang="lv-LV" dirty="0" err="1"/>
              <a:t>where</a:t>
            </a:r>
            <a:r>
              <a:rPr lang="lv-LV" dirty="0"/>
              <a:t> </a:t>
            </a:r>
            <a:r>
              <a:rPr lang="lv-LV" dirty="0" err="1"/>
              <a:t>the</a:t>
            </a:r>
            <a:r>
              <a:rPr lang="lv-LV" dirty="0"/>
              <a:t> </a:t>
            </a:r>
            <a:r>
              <a:rPr lang="lv-LV" dirty="0" err="1"/>
              <a:t>review</a:t>
            </a:r>
            <a:r>
              <a:rPr lang="lv-LV" dirty="0"/>
              <a:t> </a:t>
            </a:r>
            <a:r>
              <a:rPr lang="lv-LV" dirty="0" err="1"/>
              <a:t>was</a:t>
            </a:r>
            <a:r>
              <a:rPr lang="lv-LV" dirty="0"/>
              <a:t> </a:t>
            </a:r>
            <a:r>
              <a:rPr lang="lv-LV" dirty="0" err="1"/>
              <a:t>not</a:t>
            </a:r>
            <a:r>
              <a:rPr lang="lv-LV" dirty="0"/>
              <a:t> </a:t>
            </a:r>
            <a:r>
              <a:rPr lang="lv-LV" dirty="0" err="1"/>
              <a:t>so</a:t>
            </a:r>
            <a:r>
              <a:rPr lang="lv-LV" dirty="0"/>
              <a:t> </a:t>
            </a:r>
            <a:r>
              <a:rPr lang="lv-LV" dirty="0" err="1"/>
              <a:t>excellent</a:t>
            </a:r>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6</a:t>
            </a:fld>
            <a:endParaRPr lang="lv-LV"/>
          </a:p>
        </p:txBody>
      </p:sp>
    </p:spTree>
    <p:extLst>
      <p:ext uri="{BB962C8B-B14F-4D97-AF65-F5344CB8AC3E}">
        <p14:creationId xmlns:p14="http://schemas.microsoft.com/office/powerpoint/2010/main" val="1428555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solidFill>
                  <a:srgbClr val="FF0000"/>
                </a:solidFill>
              </a:rPr>
              <a:t>Kādus tavus un tavas ģimenes lēmumus varētu ietekmēt jaunu makroekonomisko prognožu uzzināšana?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PAŠPIEPILDOŠIE PAREĢOJUMI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1" dirty="0">
              <a:solidFill>
                <a:srgbClr val="FF0000"/>
              </a:solidFill>
            </a:endParaRPr>
          </a:p>
          <a:p>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7</a:t>
            </a:fld>
            <a:endParaRPr lang="lv-LV"/>
          </a:p>
        </p:txBody>
      </p:sp>
    </p:spTree>
    <p:extLst>
      <p:ext uri="{BB962C8B-B14F-4D97-AF65-F5344CB8AC3E}">
        <p14:creationId xmlns:p14="http://schemas.microsoft.com/office/powerpoint/2010/main" val="4238548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dirty="0"/>
              <a:t>Latvijas Banka, Finanšu ministrija, komercbankas, ECB, EK, IMF, kredītreitingu aģentūras u.c. un vēl un vēl </a:t>
            </a:r>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8</a:t>
            </a:fld>
            <a:endParaRPr lang="lv-LV"/>
          </a:p>
        </p:txBody>
      </p:sp>
    </p:spTree>
    <p:extLst>
      <p:ext uri="{BB962C8B-B14F-4D97-AF65-F5344CB8AC3E}">
        <p14:creationId xmlns:p14="http://schemas.microsoft.com/office/powerpoint/2010/main" val="3783673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Pastāstu par datiem, kas var tikt izmantoti prognozēšanā. Praktiski jebkas, kas ir laicīgi pieejams.</a:t>
            </a:r>
          </a:p>
          <a:p>
            <a:r>
              <a:rPr lang="lv-LV" dirty="0"/>
              <a:t>Šeit pieminu arī rīkus, kas tiek izmantoti – </a:t>
            </a:r>
            <a:r>
              <a:rPr lang="lv-LV" dirty="0" err="1"/>
              <a:t>excelis</a:t>
            </a:r>
            <a:r>
              <a:rPr lang="lv-LV" dirty="0"/>
              <a:t> kā sens pamats, bet būtībā dažādi statistikas programmu un programmēšanas rīki – </a:t>
            </a:r>
            <a:r>
              <a:rPr lang="lv-LV" dirty="0" err="1"/>
              <a:t>Eviews</a:t>
            </a:r>
            <a:r>
              <a:rPr lang="lv-LV" dirty="0"/>
              <a:t>, Stata, </a:t>
            </a:r>
            <a:r>
              <a:rPr lang="lv-LV" dirty="0" err="1"/>
              <a:t>Matlab</a:t>
            </a:r>
            <a:r>
              <a:rPr lang="lv-LV" dirty="0"/>
              <a:t>, R, </a:t>
            </a:r>
            <a:r>
              <a:rPr lang="lv-LV" dirty="0" err="1"/>
              <a:t>Python</a:t>
            </a:r>
            <a:r>
              <a:rPr lang="lv-LV" dirty="0"/>
              <a:t>.</a:t>
            </a:r>
          </a:p>
          <a:p>
            <a:r>
              <a:rPr lang="lv-LV" dirty="0"/>
              <a:t>Katram ekonomistam jābūt nedaudz arī programmētājam...</a:t>
            </a:r>
            <a:endParaRPr lang="en-US" dirty="0"/>
          </a:p>
        </p:txBody>
      </p:sp>
      <p:sp>
        <p:nvSpPr>
          <p:cNvPr id="4" name="Slide Number Placeholder 3"/>
          <p:cNvSpPr>
            <a:spLocks noGrp="1"/>
          </p:cNvSpPr>
          <p:nvPr>
            <p:ph type="sldNum" sz="quarter" idx="5"/>
          </p:nvPr>
        </p:nvSpPr>
        <p:spPr/>
        <p:txBody>
          <a:bodyPr/>
          <a:lstStyle/>
          <a:p>
            <a:fld id="{81B8275B-1FAA-4337-A521-73FDC62AF822}" type="slidenum">
              <a:rPr lang="lv-LV" smtClean="0"/>
              <a:t>9</a:t>
            </a:fld>
            <a:endParaRPr lang="lv-LV"/>
          </a:p>
        </p:txBody>
      </p:sp>
    </p:spTree>
    <p:extLst>
      <p:ext uri="{BB962C8B-B14F-4D97-AF65-F5344CB8AC3E}">
        <p14:creationId xmlns:p14="http://schemas.microsoft.com/office/powerpoint/2010/main" val="42637729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4.sv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tumš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8"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73459"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pic>
        <p:nvPicPr>
          <p:cNvPr id="7" name="Grafika 6">
            <a:extLst>
              <a:ext uri="{FF2B5EF4-FFF2-40B4-BE49-F238E27FC236}">
                <a16:creationId xmlns:a16="http://schemas.microsoft.com/office/drawing/2014/main" id="{CECD442D-AC1B-4B23-BD03-A4D8E4AB82C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91482" y="6031031"/>
            <a:ext cx="1281053" cy="453083"/>
          </a:xfrm>
          <a:prstGeom prst="rect">
            <a:avLst/>
          </a:prstGeom>
        </p:spPr>
      </p:pic>
      <p:sp>
        <p:nvSpPr>
          <p:cNvPr id="10" name="Taisnstūris 9">
            <a:extLst>
              <a:ext uri="{FF2B5EF4-FFF2-40B4-BE49-F238E27FC236}">
                <a16:creationId xmlns:a16="http://schemas.microsoft.com/office/drawing/2014/main" id="{6EC2F74E-6F29-4FA4-88C5-C1E3C70EB7D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9135"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Kājenes vietturis 7">
            <a:extLst>
              <a:ext uri="{FF2B5EF4-FFF2-40B4-BE49-F238E27FC236}">
                <a16:creationId xmlns:a16="http://schemas.microsoft.com/office/drawing/2014/main" id="{E8AAAF95-0EB5-F8CF-FCF9-DAD04ABD22F4}"/>
              </a:ext>
            </a:extLst>
          </p:cNvPr>
          <p:cNvSpPr>
            <a:spLocks noGrp="1"/>
          </p:cNvSpPr>
          <p:nvPr>
            <p:ph type="ftr" sz="quarter" idx="13"/>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46504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daļu slaids_2_gaišs">
    <p:bg>
      <p:bgRef idx="1001">
        <a:schemeClr val="bg2"/>
      </p:bgRef>
    </p:bg>
    <p:spTree>
      <p:nvGrpSpPr>
        <p:cNvPr id="1" name=""/>
        <p:cNvGrpSpPr/>
        <p:nvPr/>
      </p:nvGrpSpPr>
      <p:grpSpPr>
        <a:xfrm>
          <a:off x="0" y="0"/>
          <a:ext cx="0" cy="0"/>
          <a:chOff x="0" y="0"/>
          <a:chExt cx="0" cy="0"/>
        </a:xfrm>
      </p:grpSpPr>
      <p:sp>
        <p:nvSpPr>
          <p:cNvPr id="8" name="Attēla vietturis 3">
            <a:extLst>
              <a:ext uri="{FF2B5EF4-FFF2-40B4-BE49-F238E27FC236}">
                <a16:creationId xmlns:a16="http://schemas.microsoft.com/office/drawing/2014/main" id="{95B4951E-3D8E-4939-AE13-1CD61472E8BA}"/>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9C8D58EC-A20D-4E85-82E5-001D0C0DD27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0C3C8E2-CD1C-F4E6-70C0-8AA9D799D05D}"/>
              </a:ext>
            </a:extLst>
          </p:cNvPr>
          <p:cNvSpPr>
            <a:spLocks noGrp="1"/>
          </p:cNvSpPr>
          <p:nvPr>
            <p:ph type="ftr" sz="quarter" idx="18"/>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25754700"/>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8" name="Grafika 17">
            <a:extLst>
              <a:ext uri="{FF2B5EF4-FFF2-40B4-BE49-F238E27FC236}">
                <a16:creationId xmlns:a16="http://schemas.microsoft.com/office/drawing/2014/main" id="{992764C2-3AB1-0F2F-FF86-E97E46E589C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3286862813"/>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72375014"/>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917775108"/>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841066424"/>
      </p:ext>
    </p:extLst>
  </p:cSld>
  <p:clrMapOvr>
    <a:overrideClrMapping bg1="lt1" tx1="dk1" bg2="lt2" tx2="dk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 diagramma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2400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5273"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62048"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64320"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D8AE4074-F4F3-405F-850C-1A22190BF394}"/>
              </a:ext>
            </a:extLst>
          </p:cNvPr>
          <p:cNvSpPr>
            <a:spLocks noGrp="1"/>
          </p:cNvSpPr>
          <p:nvPr>
            <p:ph type="body" sz="quarter" idx="43" hasCustomPrompt="1"/>
          </p:nvPr>
        </p:nvSpPr>
        <p:spPr>
          <a:xfrm>
            <a:off x="759727" y="6353381"/>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63D2C121-668F-FA17-F9F8-685820952AEC}"/>
              </a:ext>
            </a:extLst>
          </p:cNvPr>
          <p:cNvSpPr>
            <a:spLocks noGrp="1"/>
          </p:cNvSpPr>
          <p:nvPr>
            <p:ph type="ftr" sz="quarter" idx="44"/>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12603287"/>
      </p:ext>
    </p:extLst>
  </p:cSld>
  <p:clrMapOvr>
    <a:overrideClrMapping bg1="dk1" tx1="lt1" bg2="dk2" tx2="lt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 diagrammas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1997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0729"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57504"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59776"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05ADDBE1-9F38-41F9-ACE8-0F5BCD2E67DF}"/>
              </a:ext>
            </a:extLst>
          </p:cNvPr>
          <p:cNvSpPr>
            <a:spLocks noGrp="1"/>
          </p:cNvSpPr>
          <p:nvPr>
            <p:ph type="body" sz="quarter" idx="43" hasCustomPrompt="1"/>
          </p:nvPr>
        </p:nvSpPr>
        <p:spPr>
          <a:xfrm>
            <a:off x="759728" y="6345238"/>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3CD5AC6D-026D-3DD3-5A78-CE3F8B556EA6}"/>
              </a:ext>
            </a:extLst>
          </p:cNvPr>
          <p:cNvSpPr>
            <a:spLocks noGrp="1"/>
          </p:cNvSpPr>
          <p:nvPr>
            <p:ph type="ftr" sz="quarter" idx="44"/>
          </p:nvPr>
        </p:nvSpPr>
        <p:spPr>
          <a:xfrm>
            <a:off x="4944000" y="6282000"/>
            <a:ext cx="2304000" cy="360000"/>
          </a:xfrm>
        </p:spPr>
        <p:txBody>
          <a:bodyPr/>
          <a:lstStyle>
            <a:lvl1pPr algn="ct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34633818"/>
      </p:ext>
    </p:extLst>
  </p:cSld>
  <p:clrMapOvr>
    <a:overrideClrMapping bg1="lt1" tx1="dk1" bg2="lt2" tx2="dk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4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57300154"/>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4095462095"/>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80471"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1" name="Attēla vietturis 3">
            <a:extLst>
              <a:ext uri="{FF2B5EF4-FFF2-40B4-BE49-F238E27FC236}">
                <a16:creationId xmlns:a16="http://schemas.microsoft.com/office/drawing/2014/main" id="{42CA5B17-2EC0-4328-97C6-EFBDA5115B26}"/>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4B564D3A-1B49-4B6C-BBB5-CE11D122ECF7}"/>
              </a:ext>
            </a:extLst>
          </p:cNvPr>
          <p:cNvSpPr>
            <a:spLocks noGrp="1"/>
          </p:cNvSpPr>
          <p:nvPr>
            <p:ph type="body" sz="quarter" idx="18" hasCustomPrompt="1"/>
          </p:nvPr>
        </p:nvSpPr>
        <p:spPr>
          <a:xfrm>
            <a:off x="104196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2571466450"/>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73097" y="2259873"/>
            <a:ext cx="5563586" cy="3419387"/>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3" name="Grafika 12">
            <a:extLst>
              <a:ext uri="{FF2B5EF4-FFF2-40B4-BE49-F238E27FC236}">
                <a16:creationId xmlns:a16="http://schemas.microsoft.com/office/drawing/2014/main" id="{5E028367-CC2F-4912-837C-91E3B9A4EAC0}"/>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Attēla vietturis 3">
            <a:extLst>
              <a:ext uri="{FF2B5EF4-FFF2-40B4-BE49-F238E27FC236}">
                <a16:creationId xmlns:a16="http://schemas.microsoft.com/office/drawing/2014/main" id="{55B965B6-BA3B-48DC-AE44-99358781B1D7}"/>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F0FDCF16-E195-4E73-9062-327AB91E781C}"/>
              </a:ext>
            </a:extLst>
          </p:cNvPr>
          <p:cNvSpPr>
            <a:spLocks noGrp="1"/>
          </p:cNvSpPr>
          <p:nvPr>
            <p:ph type="body" sz="quarter" idx="18" hasCustomPrompt="1"/>
          </p:nvPr>
        </p:nvSpPr>
        <p:spPr>
          <a:xfrm>
            <a:off x="762180"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23080368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daļu slaids_3">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D93CDD43-9E37-40C4-AF5B-7E6EF4FC4D7B}"/>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eksta vietturis 2">
            <a:extLst>
              <a:ext uri="{FF2B5EF4-FFF2-40B4-BE49-F238E27FC236}">
                <a16:creationId xmlns:a16="http://schemas.microsoft.com/office/drawing/2014/main" id="{4E695905-CE86-4023-8C05-F86402843747}"/>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AE71596-17BE-1070-2ED7-DE328658C4C3}"/>
              </a:ext>
            </a:extLst>
          </p:cNvPr>
          <p:cNvSpPr>
            <a:spLocks noGrp="1"/>
          </p:cNvSpPr>
          <p:nvPr>
            <p:ph type="ftr" sz="quarter" idx="18"/>
          </p:nvPr>
        </p:nvSpPr>
        <p:spPr>
          <a:xfrm>
            <a:off x="-68400" y="6084000"/>
            <a:ext cx="3880858" cy="396000"/>
          </a:xfrm>
          <a:ln>
            <a:solidFill>
              <a:schemeClr val="tx1"/>
            </a:solidFill>
          </a:ln>
        </p:spPr>
        <p:txBody>
          <a:bodyPr lIns="1188000" rIns="90000"/>
          <a:lstStyle>
            <a:lvl1pPr algn="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32006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Attāls_tekst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F2E1A429-0138-435D-AE9F-08ABB448329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Attēla vietturis 3">
            <a:extLst>
              <a:ext uri="{FF2B5EF4-FFF2-40B4-BE49-F238E27FC236}">
                <a16:creationId xmlns:a16="http://schemas.microsoft.com/office/drawing/2014/main" id="{236D292A-5BB5-4E18-B041-FDEFAD376DA7}"/>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5B1C20C7-3E5C-8DEE-5FC5-CC64F13F4546}"/>
              </a:ext>
            </a:extLst>
          </p:cNvPr>
          <p:cNvSpPr>
            <a:spLocks noGrp="1"/>
          </p:cNvSpPr>
          <p:nvPr>
            <p:ph type="ftr" sz="quarter" idx="30"/>
          </p:nvPr>
        </p:nvSpPr>
        <p:spPr>
          <a:xfrm>
            <a:off x="3890298"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D6ED5EB2-8ED3-434A-B40D-28F3982E9DC4}"/>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287430480"/>
      </p:ext>
    </p:extLst>
  </p:cSld>
  <p:clrMapOvr>
    <a:overrideClrMapping bg1="dk1" tx1="lt1" bg2="dk2" tx2="lt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ttēls_teksts_2_gaišs">
    <p:bg>
      <p:bgRef idx="1001">
        <a:schemeClr val="bg2"/>
      </p:bgRef>
    </p:bg>
    <p:spTree>
      <p:nvGrpSpPr>
        <p:cNvPr id="1" name=""/>
        <p:cNvGrpSpPr/>
        <p:nvPr/>
      </p:nvGrpSpPr>
      <p:grpSpPr>
        <a:xfrm>
          <a:off x="0" y="0"/>
          <a:ext cx="0" cy="0"/>
          <a:chOff x="0" y="0"/>
          <a:chExt cx="0" cy="0"/>
        </a:xfrm>
      </p:grpSpPr>
      <p:sp>
        <p:nvSpPr>
          <p:cNvPr id="11" name="Attēla vietturis 3">
            <a:extLst>
              <a:ext uri="{FF2B5EF4-FFF2-40B4-BE49-F238E27FC236}">
                <a16:creationId xmlns:a16="http://schemas.microsoft.com/office/drawing/2014/main" id="{D3A1E0ED-C6E6-49AF-9E00-895ED497FEEA}"/>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3" name="Slaida numura vietturis 2">
            <a:extLst>
              <a:ext uri="{FF2B5EF4-FFF2-40B4-BE49-F238E27FC236}">
                <a16:creationId xmlns:a16="http://schemas.microsoft.com/office/drawing/2014/main" id="{72E250C0-7F89-42C1-9042-53C6F5EE3BDF}"/>
              </a:ext>
            </a:extLst>
          </p:cNvPr>
          <p:cNvSpPr>
            <a:spLocks noGrp="1"/>
          </p:cNvSpPr>
          <p:nvPr>
            <p:ph type="sldNum" sz="quarter" idx="1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8" name="Taisnstūris 7">
            <a:extLst>
              <a:ext uri="{FF2B5EF4-FFF2-40B4-BE49-F238E27FC236}">
                <a16:creationId xmlns:a16="http://schemas.microsoft.com/office/drawing/2014/main" id="{E637E28D-E8EF-4657-9575-967596025AD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86E450C1-9652-3A46-940A-3136B54AAD1B}"/>
              </a:ext>
            </a:extLst>
          </p:cNvPr>
          <p:cNvSpPr>
            <a:spLocks noGrp="1"/>
          </p:cNvSpPr>
          <p:nvPr>
            <p:ph type="ftr" sz="quarter" idx="20"/>
          </p:nvPr>
        </p:nvSpPr>
        <p:spPr>
          <a:xfrm>
            <a:off x="389031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7D9DA124-4F37-4139-8829-481F7C9FDBA8}"/>
              </a:ext>
            </a:extLst>
          </p:cNvPr>
          <p:cNvSpPr>
            <a:spLocks noGrp="1"/>
          </p:cNvSpPr>
          <p:nvPr>
            <p:ph type="body" sz="quarter" idx="16" hasCustomPrompt="1"/>
          </p:nvPr>
        </p:nvSpPr>
        <p:spPr>
          <a:xfrm>
            <a:off x="71285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428949098"/>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Attēls_teksts_3">
    <p:bg>
      <p:bgRef idx="1001">
        <a:schemeClr val="bg1"/>
      </p:bgRef>
    </p:bg>
    <p:spTree>
      <p:nvGrpSpPr>
        <p:cNvPr id="1" name=""/>
        <p:cNvGrpSpPr/>
        <p:nvPr/>
      </p:nvGrpSpPr>
      <p:grpSpPr>
        <a:xfrm>
          <a:off x="0" y="0"/>
          <a:ext cx="0" cy="0"/>
          <a:chOff x="0" y="0"/>
          <a:chExt cx="0" cy="0"/>
        </a:xfrm>
      </p:grpSpPr>
      <p:sp>
        <p:nvSpPr>
          <p:cNvPr id="6" name="Attēla vietturis 4">
            <a:extLst>
              <a:ext uri="{FF2B5EF4-FFF2-40B4-BE49-F238E27FC236}">
                <a16:creationId xmlns:a16="http://schemas.microsoft.com/office/drawing/2014/main" id="{3D60C84F-AE3D-4733-D4FD-6165625A051E}"/>
              </a:ext>
            </a:extLst>
          </p:cNvPr>
          <p:cNvSpPr>
            <a:spLocks noGrp="1"/>
          </p:cNvSpPr>
          <p:nvPr>
            <p:ph type="pic" sz="quarter" idx="31"/>
          </p:nvPr>
        </p:nvSpPr>
        <p:spPr>
          <a:xfrm>
            <a:off x="5338763" y="2455863"/>
            <a:ext cx="6853237" cy="4402137"/>
          </a:xfrm>
        </p:spPr>
        <p:txBody>
          <a:bodyPr anchor="ctr"/>
          <a:lstStyle>
            <a:lvl1pPr algn="ctr">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0C246438-6373-47F5-A99B-4ED984308F1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55D32961-3B45-1CB8-B248-31B6AB200D62}"/>
              </a:ext>
            </a:extLst>
          </p:cNvPr>
          <p:cNvSpPr>
            <a:spLocks noGrp="1"/>
          </p:cNvSpPr>
          <p:nvPr>
            <p:ph type="ftr" sz="quarter" idx="30"/>
          </p:nvPr>
        </p:nvSpPr>
        <p:spPr>
          <a:xfrm>
            <a:off x="2404479"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6CE253F7-EF5B-4591-A305-7CF50F923391}"/>
              </a:ext>
            </a:extLst>
          </p:cNvPr>
          <p:cNvSpPr>
            <a:spLocks noGrp="1"/>
          </p:cNvSpPr>
          <p:nvPr>
            <p:ph type="body" sz="quarter" idx="16" hasCustomPrompt="1"/>
          </p:nvPr>
        </p:nvSpPr>
        <p:spPr>
          <a:xfrm>
            <a:off x="5609511"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747212843"/>
      </p:ext>
    </p:extLst>
  </p:cSld>
  <p:clrMapOvr>
    <a:overrideClrMapping bg1="dk1" tx1="lt1" bg2="dk2" tx2="lt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Attēls_teksts_3_gaišs">
    <p:bg>
      <p:bgRef idx="1001">
        <a:schemeClr val="bg2"/>
      </p:bgRef>
    </p:bg>
    <p:spTree>
      <p:nvGrpSpPr>
        <p:cNvPr id="1" name=""/>
        <p:cNvGrpSpPr/>
        <p:nvPr/>
      </p:nvGrpSpPr>
      <p:grpSpPr>
        <a:xfrm>
          <a:off x="0" y="0"/>
          <a:ext cx="0" cy="0"/>
          <a:chOff x="0" y="0"/>
          <a:chExt cx="0" cy="0"/>
        </a:xfrm>
      </p:grpSpPr>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B2F08FBE-D217-43B0-9369-33F06F09630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Virsraksts 1">
            <a:extLst>
              <a:ext uri="{FF2B5EF4-FFF2-40B4-BE49-F238E27FC236}">
                <a16:creationId xmlns:a16="http://schemas.microsoft.com/office/drawing/2014/main" id="{E243E537-6059-451B-9D38-4F653C55A1F6}"/>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4" name="Teksta vietturis 8">
            <a:extLst>
              <a:ext uri="{FF2B5EF4-FFF2-40B4-BE49-F238E27FC236}">
                <a16:creationId xmlns:a16="http://schemas.microsoft.com/office/drawing/2014/main" id="{91BFBDFD-5846-4CA3-9B2B-276CE1E4FA87}"/>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15" name="Attēla vietturis 3">
            <a:extLst>
              <a:ext uri="{FF2B5EF4-FFF2-40B4-BE49-F238E27FC236}">
                <a16:creationId xmlns:a16="http://schemas.microsoft.com/office/drawing/2014/main" id="{D3A15111-74F4-436C-BC97-A85F27804195}"/>
              </a:ext>
            </a:extLst>
          </p:cNvPr>
          <p:cNvSpPr>
            <a:spLocks noGrp="1"/>
          </p:cNvSpPr>
          <p:nvPr>
            <p:ph type="pic" sz="quarter" idx="19"/>
          </p:nvPr>
        </p:nvSpPr>
        <p:spPr>
          <a:xfrm>
            <a:off x="5336274" y="2456440"/>
            <a:ext cx="6855725" cy="4401560"/>
          </a:xfrm>
        </p:spPr>
        <p:txBody>
          <a:bodyPr anchor="ctr"/>
          <a:lstStyle>
            <a:lvl1pPr algn="ctr">
              <a:defRPr>
                <a:solidFill>
                  <a:schemeClr val="tx1"/>
                </a:solidFill>
              </a:defRPr>
            </a:lvl1pPr>
          </a:lstStyle>
          <a:p>
            <a:endParaRPr lang="lv-LV"/>
          </a:p>
        </p:txBody>
      </p:sp>
      <p:sp>
        <p:nvSpPr>
          <p:cNvPr id="2" name="Kājenes vietturis 1">
            <a:extLst>
              <a:ext uri="{FF2B5EF4-FFF2-40B4-BE49-F238E27FC236}">
                <a16:creationId xmlns:a16="http://schemas.microsoft.com/office/drawing/2014/main" id="{1F21A821-B92F-01F1-724C-BBD23DAE6314}"/>
              </a:ext>
            </a:extLst>
          </p:cNvPr>
          <p:cNvSpPr>
            <a:spLocks noGrp="1"/>
          </p:cNvSpPr>
          <p:nvPr>
            <p:ph type="ftr" sz="quarter" idx="30"/>
          </p:nvPr>
        </p:nvSpPr>
        <p:spPr>
          <a:xfrm>
            <a:off x="2404479"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A13FB2DC-2117-4E0A-AC69-4EED3EB325B8}"/>
              </a:ext>
            </a:extLst>
          </p:cNvPr>
          <p:cNvSpPr>
            <a:spLocks noGrp="1"/>
          </p:cNvSpPr>
          <p:nvPr>
            <p:ph type="body" sz="quarter" idx="16" hasCustomPrompt="1"/>
          </p:nvPr>
        </p:nvSpPr>
        <p:spPr>
          <a:xfrm>
            <a:off x="560213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921579333"/>
      </p:ext>
    </p:extLst>
  </p:cSld>
  <p:clrMapOvr>
    <a:overrideClrMapping bg1="lt1" tx1="dk1" bg2="lt2" tx2="dk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 attēli_teksts_tumšs">
    <p:bg>
      <p:bgRef idx="1001">
        <a:schemeClr val="bg1"/>
      </p:bgRef>
    </p:bg>
    <p:spTree>
      <p:nvGrpSpPr>
        <p:cNvPr id="1" name=""/>
        <p:cNvGrpSpPr/>
        <p:nvPr/>
      </p:nvGrpSpPr>
      <p:grpSpPr>
        <a:xfrm>
          <a:off x="0" y="0"/>
          <a:ext cx="0" cy="0"/>
          <a:chOff x="0" y="0"/>
          <a:chExt cx="0" cy="0"/>
        </a:xfrm>
      </p:grpSpPr>
      <p:sp>
        <p:nvSpPr>
          <p:cNvPr id="12" name="Taisnstūris 11">
            <a:extLst>
              <a:ext uri="{FF2B5EF4-FFF2-40B4-BE49-F238E27FC236}">
                <a16:creationId xmlns:a16="http://schemas.microsoft.com/office/drawing/2014/main" id="{EC520F7B-C73F-4C7B-A272-85AA3CDD29D1}"/>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a:off x="4960961" y="3429000"/>
            <a:ext cx="7231039"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F8CFB35E-DEA3-4790-90D0-D4C911AB65C0}"/>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60962" y="-6496"/>
            <a:ext cx="3807726"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Attēla vietturis 3">
            <a:extLst>
              <a:ext uri="{FF2B5EF4-FFF2-40B4-BE49-F238E27FC236}">
                <a16:creationId xmlns:a16="http://schemas.microsoft.com/office/drawing/2014/main" id="{47EF696B-6247-4354-AE16-0C10E827FF02}"/>
              </a:ext>
            </a:extLst>
          </p:cNvPr>
          <p:cNvSpPr>
            <a:spLocks noGrp="1"/>
          </p:cNvSpPr>
          <p:nvPr>
            <p:ph type="pic" sz="quarter" idx="37"/>
          </p:nvPr>
        </p:nvSpPr>
        <p:spPr>
          <a:xfrm>
            <a:off x="9553033" y="376237"/>
            <a:ext cx="2638967" cy="2686232"/>
          </a:xfrm>
        </p:spPr>
        <p:txBody>
          <a:bodyPr anchor="ctr"/>
          <a:lstStyle>
            <a:lvl1pPr algn="ctr">
              <a:defRPr>
                <a:solidFill>
                  <a:schemeClr val="bg2"/>
                </a:solidFill>
              </a:defRPr>
            </a:lvl1pPr>
          </a:lstStyle>
          <a:p>
            <a:endParaRPr lang="lv-LV"/>
          </a:p>
        </p:txBody>
      </p:sp>
      <p:sp>
        <p:nvSpPr>
          <p:cNvPr id="26" name="Attēla vietturis 3">
            <a:extLst>
              <a:ext uri="{FF2B5EF4-FFF2-40B4-BE49-F238E27FC236}">
                <a16:creationId xmlns:a16="http://schemas.microsoft.com/office/drawing/2014/main" id="{55E6EADE-28B2-4261-ABB1-00313E46BC60}"/>
              </a:ext>
            </a:extLst>
          </p:cNvPr>
          <p:cNvSpPr>
            <a:spLocks noGrp="1"/>
          </p:cNvSpPr>
          <p:nvPr>
            <p:ph type="pic" sz="quarter" idx="38"/>
          </p:nvPr>
        </p:nvSpPr>
        <p:spPr>
          <a:xfrm>
            <a:off x="5336273" y="368208"/>
            <a:ext cx="3806949" cy="2686232"/>
          </a:xfrm>
        </p:spPr>
        <p:txBody>
          <a:bodyPr anchor="ctr"/>
          <a:lstStyle>
            <a:lvl1pPr algn="ctr">
              <a:defRPr>
                <a:solidFill>
                  <a:schemeClr val="bg2"/>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0" name="Slaida numura vietturis 29">
            <a:extLst>
              <a:ext uri="{FF2B5EF4-FFF2-40B4-BE49-F238E27FC236}">
                <a16:creationId xmlns:a16="http://schemas.microsoft.com/office/drawing/2014/main" id="{2EC1BC5D-632C-4E9D-B4AC-687961FC5039}"/>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3" name="Teksta vietturis 2">
            <a:extLst>
              <a:ext uri="{FF2B5EF4-FFF2-40B4-BE49-F238E27FC236}">
                <a16:creationId xmlns:a16="http://schemas.microsoft.com/office/drawing/2014/main" id="{A8B49FE4-10FE-4A6B-9588-B88E2C0E7B0F}"/>
              </a:ext>
            </a:extLst>
          </p:cNvPr>
          <p:cNvSpPr>
            <a:spLocks noGrp="1"/>
          </p:cNvSpPr>
          <p:nvPr>
            <p:ph type="body" sz="quarter" idx="34" hasCustomPrompt="1"/>
          </p:nvPr>
        </p:nvSpPr>
        <p:spPr>
          <a:xfrm>
            <a:off x="5331252" y="6488294"/>
            <a:ext cx="3055937" cy="360000"/>
          </a:xfrm>
        </p:spPr>
        <p:txBody>
          <a:bodyPr anchor="ctr"/>
          <a:lstStyle>
            <a:lvl1pPr>
              <a:defRPr sz="800">
                <a:solidFill>
                  <a:schemeClr val="bg1"/>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5" name="Taisnstūris 14">
            <a:extLst>
              <a:ext uri="{FF2B5EF4-FFF2-40B4-BE49-F238E27FC236}">
                <a16:creationId xmlns:a16="http://schemas.microsoft.com/office/drawing/2014/main" id="{6B582E1B-73DD-4720-B6E4-36011ADDAE6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8FB7E4D-DE8D-18A9-1A07-9B4723AAA970}"/>
              </a:ext>
            </a:extLst>
          </p:cNvPr>
          <p:cNvSpPr>
            <a:spLocks noGrp="1"/>
          </p:cNvSpPr>
          <p:nvPr>
            <p:ph type="ftr" sz="quarter" idx="39"/>
          </p:nvPr>
        </p:nvSpPr>
        <p:spPr>
          <a:xfrm>
            <a:off x="203825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0014969"/>
      </p:ext>
    </p:extLst>
  </p:cSld>
  <p:clrMapOvr>
    <a:overrideClrMapping bg1="dk1" tx1="lt1" bg2="dk2" tx2="lt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 attēli_teksts_gaišs">
    <p:bg>
      <p:bgRef idx="1001">
        <a:schemeClr val="bg2"/>
      </p:bgRef>
    </p:bg>
    <p:spTree>
      <p:nvGrpSpPr>
        <p:cNvPr id="1" name=""/>
        <p:cNvGrpSpPr/>
        <p:nvPr/>
      </p:nvGrpSpPr>
      <p:grpSpPr>
        <a:xfrm>
          <a:off x="0" y="0"/>
          <a:ext cx="0" cy="0"/>
          <a:chOff x="0" y="0"/>
          <a:chExt cx="0" cy="0"/>
        </a:xfrm>
      </p:grpSpPr>
      <p:sp>
        <p:nvSpPr>
          <p:cNvPr id="14" name="Taisnstūris 13">
            <a:extLst>
              <a:ext uri="{FF2B5EF4-FFF2-40B4-BE49-F238E27FC236}">
                <a16:creationId xmlns:a16="http://schemas.microsoft.com/office/drawing/2014/main" id="{9C0B3683-C0A9-442C-A981-D56ABF5C9743}"/>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flipH="1">
            <a:off x="0" y="-6496"/>
            <a:ext cx="5322626" cy="6870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48F01683-F5DD-4F4E-9140-4EC1B5CFDDCD}"/>
              </a:ext>
            </a:extLst>
          </p:cNvPr>
          <p:cNvSpPr/>
          <p:nvPr userDrawn="1"/>
        </p:nvSpPr>
        <p:spPr>
          <a:xfrm>
            <a:off x="4976173" y="3429000"/>
            <a:ext cx="7215827"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76870" y="-6496"/>
            <a:ext cx="3791817"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Attēla vietturis 3">
            <a:extLst>
              <a:ext uri="{FF2B5EF4-FFF2-40B4-BE49-F238E27FC236}">
                <a16:creationId xmlns:a16="http://schemas.microsoft.com/office/drawing/2014/main" id="{8C4F8E21-5E63-4233-AFC0-F2C62136F30C}"/>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18" name="Attēla vietturis 3">
            <a:extLst>
              <a:ext uri="{FF2B5EF4-FFF2-40B4-BE49-F238E27FC236}">
                <a16:creationId xmlns:a16="http://schemas.microsoft.com/office/drawing/2014/main" id="{1AF2E609-0F49-4793-9E19-DEB754E6D452}"/>
              </a:ext>
            </a:extLst>
          </p:cNvPr>
          <p:cNvSpPr>
            <a:spLocks noGrp="1"/>
          </p:cNvSpPr>
          <p:nvPr>
            <p:ph type="pic" sz="quarter" idx="38"/>
          </p:nvPr>
        </p:nvSpPr>
        <p:spPr>
          <a:xfrm>
            <a:off x="5336273" y="368208"/>
            <a:ext cx="3806949" cy="2686232"/>
          </a:xfrm>
        </p:spPr>
        <p:txBody>
          <a:bodyPr anchor="ctr"/>
          <a:lstStyle>
            <a:lvl1pPr algn="ctr">
              <a:defRPr>
                <a:solidFill>
                  <a:schemeClr val="tx2"/>
                </a:solidFill>
              </a:defRPr>
            </a:lvl1pPr>
          </a:lstStyle>
          <a:p>
            <a:endParaRPr lang="lv-LV" dirty="0"/>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aisnstūris 14">
            <a:extLst>
              <a:ext uri="{FF2B5EF4-FFF2-40B4-BE49-F238E27FC236}">
                <a16:creationId xmlns:a16="http://schemas.microsoft.com/office/drawing/2014/main" id="{E1AE153C-F92D-43C5-B4C5-271B2FAAF24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ksta vietturis 2">
            <a:extLst>
              <a:ext uri="{FF2B5EF4-FFF2-40B4-BE49-F238E27FC236}">
                <a16:creationId xmlns:a16="http://schemas.microsoft.com/office/drawing/2014/main" id="{6593DFC1-9916-480E-8648-88E229FCCDB9}"/>
              </a:ext>
            </a:extLst>
          </p:cNvPr>
          <p:cNvSpPr>
            <a:spLocks noGrp="1"/>
          </p:cNvSpPr>
          <p:nvPr>
            <p:ph type="body" sz="quarter" idx="39" hasCustomPrompt="1"/>
          </p:nvPr>
        </p:nvSpPr>
        <p:spPr>
          <a:xfrm>
            <a:off x="5334931" y="6489792"/>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3" name="Attēla vietturis 3">
            <a:extLst>
              <a:ext uri="{FF2B5EF4-FFF2-40B4-BE49-F238E27FC236}">
                <a16:creationId xmlns:a16="http://schemas.microsoft.com/office/drawing/2014/main" id="{6F24D2FA-6398-439E-8F9F-2217B7F2E46B}"/>
              </a:ext>
            </a:extLst>
          </p:cNvPr>
          <p:cNvSpPr>
            <a:spLocks noGrp="1"/>
          </p:cNvSpPr>
          <p:nvPr>
            <p:ph type="pic" sz="quarter" idx="37"/>
          </p:nvPr>
        </p:nvSpPr>
        <p:spPr>
          <a:xfrm>
            <a:off x="9553033" y="376237"/>
            <a:ext cx="2638967" cy="2686232"/>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82997F66-6C26-232F-E0D2-F056E848192C}"/>
              </a:ext>
            </a:extLst>
          </p:cNvPr>
          <p:cNvSpPr>
            <a:spLocks noGrp="1"/>
          </p:cNvSpPr>
          <p:nvPr>
            <p:ph type="ftr" sz="quarter" idx="40"/>
          </p:nvPr>
        </p:nvSpPr>
        <p:spPr>
          <a:xfrm>
            <a:off x="203825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8770130"/>
      </p:ext>
    </p:extLst>
  </p:cSld>
  <p:clrMapOvr>
    <a:overrideClrMapping bg1="lt1" tx1="dk1" bg2="lt2" tx2="dk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 attēli_teksts">
    <p:bg>
      <p:bgRef idx="1001">
        <a:schemeClr val="bg1"/>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8C09FB4D-D0E9-4D89-A0E0-2C42FE9B2A98}"/>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FFF5B4C-EA31-48F0-929A-CD6742BAD101}"/>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10D6A1CB-36B1-464A-9C75-5CCF61B3E0F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891D728-FC7E-E58D-18D3-D9F86CE32655}"/>
              </a:ext>
            </a:extLst>
          </p:cNvPr>
          <p:cNvSpPr>
            <a:spLocks noGrp="1"/>
          </p:cNvSpPr>
          <p:nvPr>
            <p:ph type="ftr" sz="quarter" idx="38"/>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56E3C252-D092-4CC0-93CD-27354DB11F95}"/>
              </a:ext>
            </a:extLst>
          </p:cNvPr>
          <p:cNvSpPr>
            <a:spLocks noGrp="1"/>
          </p:cNvSpPr>
          <p:nvPr>
            <p:ph type="body" sz="quarter" idx="34" hasCustomPrompt="1"/>
          </p:nvPr>
        </p:nvSpPr>
        <p:spPr>
          <a:xfrm>
            <a:off x="8012011" y="5757292"/>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144177107"/>
      </p:ext>
    </p:extLst>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 attēli_teksts_gaišs">
    <p:bg>
      <p:bgRef idx="1001">
        <a:schemeClr val="bg2"/>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A0438533-0D60-4BCD-96EA-018CDC0A6D99}"/>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56575D8-162A-42A4-B61D-0DA17E2F9E2A}"/>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7DA16F75-E0F4-4DB3-B06F-6A4E2E8F01E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10D72644-F9C9-66E6-ECBB-88587D7DC635}"/>
              </a:ext>
            </a:extLst>
          </p:cNvPr>
          <p:cNvSpPr>
            <a:spLocks noGrp="1"/>
          </p:cNvSpPr>
          <p:nvPr>
            <p:ph type="ftr" sz="quarter" idx="3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BF4ED324-8779-4B1F-ACD6-C1B0E81C1346}"/>
              </a:ext>
            </a:extLst>
          </p:cNvPr>
          <p:cNvSpPr>
            <a:spLocks noGrp="1"/>
          </p:cNvSpPr>
          <p:nvPr>
            <p:ph type="body" sz="quarter" idx="34" hasCustomPrompt="1"/>
          </p:nvPr>
        </p:nvSpPr>
        <p:spPr>
          <a:xfrm>
            <a:off x="8023808" y="57455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65559598"/>
      </p:ext>
    </p:extLst>
  </p:cSld>
  <p:clrMapOvr>
    <a:overrideClrMapping bg1="lt1" tx1="dk1" bg2="lt2" tx2="dk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 lielais grafik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tx2"/>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tx2"/>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53381"/>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IEROBEŽOTA PIEEJAMĪBA</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85104821"/>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Nobeiguma slaid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D0237B9A-BDB9-1526-46F0-75DCDA7E6D5F}"/>
              </a:ext>
            </a:extLst>
          </p:cNvPr>
          <p:cNvSpPr>
            <a:spLocks noGrp="1"/>
          </p:cNvSpPr>
          <p:nvPr>
            <p:ph type="ftr" sz="quarter" idx="10"/>
          </p:nvPr>
        </p:nvSpPr>
        <p:spPr>
          <a:xfrm>
            <a:off x="4944000" y="6116740"/>
            <a:ext cx="2304000" cy="360000"/>
          </a:xfrm>
        </p:spPr>
        <p:txBody>
          <a:bodyPr/>
          <a:lstStyle>
            <a:lvl1pP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0094377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daļu slaids_3_gaišs">
    <p:bg>
      <p:bgRef idx="1001">
        <a:schemeClr val="bg2"/>
      </p:bgRef>
    </p:bg>
    <p:spTree>
      <p:nvGrpSpPr>
        <p:cNvPr id="1" name=""/>
        <p:cNvGrpSpPr/>
        <p:nvPr/>
      </p:nvGrpSpPr>
      <p:grpSpPr>
        <a:xfrm>
          <a:off x="0" y="0"/>
          <a:ext cx="0" cy="0"/>
          <a:chOff x="0" y="0"/>
          <a:chExt cx="0" cy="0"/>
        </a:xfrm>
      </p:grpSpPr>
      <p:sp>
        <p:nvSpPr>
          <p:cNvPr id="9" name="Attēla vietturis 3">
            <a:extLst>
              <a:ext uri="{FF2B5EF4-FFF2-40B4-BE49-F238E27FC236}">
                <a16:creationId xmlns:a16="http://schemas.microsoft.com/office/drawing/2014/main" id="{0E7B2D84-9332-4CE7-85D3-68EC9467A81F}"/>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89235" y="2660949"/>
            <a:ext cx="4944534" cy="1536099"/>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2934EC70-A30C-493C-A998-600141D5D5CA}"/>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0C48A872-DBBB-3FD5-DE53-D633053D226C}"/>
              </a:ext>
            </a:extLst>
          </p:cNvPr>
          <p:cNvSpPr>
            <a:spLocks noGrp="1"/>
          </p:cNvSpPr>
          <p:nvPr>
            <p:ph type="ftr" sz="quarter" idx="18"/>
          </p:nvPr>
        </p:nvSpPr>
        <p:spPr>
          <a:xfrm>
            <a:off x="-68400" y="6084000"/>
            <a:ext cx="3880858" cy="396000"/>
          </a:xfrm>
          <a:ln>
            <a:solidFill>
              <a:schemeClr val="tx2"/>
            </a:solidFill>
          </a:ln>
        </p:spPr>
        <p:txBody>
          <a:bodyPr lIns="1188000" rIns="90000"/>
          <a:lstStyle>
            <a:lvl1pPr algn="l">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04209212"/>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Nobeiguma slaid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3769B63E-4430-053F-5A35-1B297FD0D305}"/>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9994179"/>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
    <p:bg>
      <p:bgRef idx="1001">
        <a:schemeClr val="bg1"/>
      </p:bgRef>
    </p:bg>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92803DF1-79DB-41C3-B011-D50BC75A93AF}"/>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D930D6A-ED2E-B2D7-3EB5-A14E89252FD5}"/>
              </a:ext>
            </a:extLst>
          </p:cNvPr>
          <p:cNvSpPr>
            <a:spLocks noGrp="1"/>
          </p:cNvSpPr>
          <p:nvPr>
            <p:ph type="ftr" sz="quarter" idx="11"/>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6875628"/>
      </p:ext>
    </p:extLst>
  </p:cSld>
  <p:clrMapOvr>
    <a:overrideClrMapping bg1="dk1" tx1="lt1" bg2="dk2" tx2="lt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36A27322-9306-4103-8CEE-10EE0ECBBE1C}"/>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2" name="Kājenes vietturis 1">
            <a:extLst>
              <a:ext uri="{FF2B5EF4-FFF2-40B4-BE49-F238E27FC236}">
                <a16:creationId xmlns:a16="http://schemas.microsoft.com/office/drawing/2014/main" id="{E257BAA4-B90E-2D0B-464C-A66E532EED6B}"/>
              </a:ext>
            </a:extLst>
          </p:cNvPr>
          <p:cNvSpPr>
            <a:spLocks noGrp="1"/>
          </p:cNvSpPr>
          <p:nvPr>
            <p:ph type="ftr" sz="quarter" idx="11"/>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54924013"/>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Nobeiguma slaids_logo">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6725381"/>
      </p:ext>
    </p:extLst>
  </p:cSld>
  <p:clrMapOvr>
    <a:overrideClrMapping bg1="dk1" tx1="lt1" bg2="dk2" tx2="lt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Nobeiguma slaids_logo_gaišs">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99746092"/>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Nobeiguma slaids_logo_ENG">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2992420"/>
      </p:ext>
    </p:extLst>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Nobeiguma slaids_logo_gaišs_ENG">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75574808"/>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ukšs_bal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669676C-481A-1407-3D43-322F0CC4209B}"/>
              </a:ext>
            </a:extLst>
          </p:cNvPr>
          <p:cNvSpPr>
            <a:spLocks noGrp="1"/>
          </p:cNvSpPr>
          <p:nvPr>
            <p:ph type="title"/>
          </p:nvPr>
        </p:nvSpPr>
        <p:spPr/>
        <p:txBody>
          <a:bodyPr/>
          <a:lstStyle/>
          <a:p>
            <a:r>
              <a:rPr lang="lv-LV"/>
              <a:t>Rediģēt šablona virsraksta stilu</a:t>
            </a:r>
          </a:p>
        </p:txBody>
      </p:sp>
      <p:sp>
        <p:nvSpPr>
          <p:cNvPr id="3" name="Slaida numura vietturis 2">
            <a:extLst>
              <a:ext uri="{FF2B5EF4-FFF2-40B4-BE49-F238E27FC236}">
                <a16:creationId xmlns:a16="http://schemas.microsoft.com/office/drawing/2014/main" id="{B45BF5E0-177A-E674-F7AE-12783628534A}"/>
              </a:ext>
            </a:extLst>
          </p:cNvPr>
          <p:cNvSpPr>
            <a:spLocks noGrp="1"/>
          </p:cNvSpPr>
          <p:nvPr>
            <p:ph type="sldNum" sz="quarter" idx="10"/>
          </p:nvPr>
        </p:nvSpPr>
        <p:spPr/>
        <p:txBody>
          <a:bodyPr/>
          <a:lstStyle>
            <a:lvl1pPr>
              <a:defRPr>
                <a:solidFill>
                  <a:schemeClr val="tx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05D1D189-2617-B204-969F-E9E0258D1C32}"/>
              </a:ext>
            </a:extLst>
          </p:cNvPr>
          <p:cNvSpPr>
            <a:spLocks noGrp="1"/>
          </p:cNvSpPr>
          <p:nvPr>
            <p:ph type="ftr" sz="quarter" idx="11"/>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272106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ukšs">
    <p:bg>
      <p:bgRef idx="1001">
        <a:schemeClr val="bg1"/>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D84A62A2-B31C-B634-FFC7-870D44760DC5}"/>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E3F326F7-FE68-AB8A-3AA7-A120DA69C64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54D95869-A454-C833-AB0C-B8D804572DC9}"/>
              </a:ext>
            </a:extLst>
          </p:cNvPr>
          <p:cNvSpPr>
            <a:spLocks noGrp="1"/>
          </p:cNvSpPr>
          <p:nvPr>
            <p:ph type="title"/>
          </p:nvPr>
        </p:nvSpPr>
        <p:spPr>
          <a:xfrm>
            <a:off x="648000" y="324000"/>
            <a:ext cx="10515600" cy="1159200"/>
          </a:xfrm>
        </p:spPr>
        <p:txBody>
          <a:bodyPr/>
          <a:lstStyle/>
          <a:p>
            <a:r>
              <a:rPr lang="lv-LV" dirty="0"/>
              <a:t>Rediģēt šablona virsraksta stilu</a:t>
            </a:r>
          </a:p>
        </p:txBody>
      </p:sp>
    </p:spTree>
    <p:extLst>
      <p:ext uri="{BB962C8B-B14F-4D97-AF65-F5344CB8AC3E}">
        <p14:creationId xmlns:p14="http://schemas.microsoft.com/office/powerpoint/2010/main" val="1085350115"/>
      </p:ext>
    </p:extLst>
  </p:cSld>
  <p:clrMapOvr>
    <a:overrideClrMapping bg1="dk1" tx1="lt1" bg2="dk2" tx2="lt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ukšs_gaišs">
    <p:bg>
      <p:bgRef idx="1001">
        <a:schemeClr val="bg2"/>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16363207-17BB-2557-D954-87B61069A3D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D58B4E4-E92B-0F63-C3DB-95A78B393F13}"/>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0502FAAB-053E-FCE8-2EE9-02661B67445C}"/>
              </a:ext>
            </a:extLst>
          </p:cNvPr>
          <p:cNvSpPr>
            <a:spLocks noGrp="1"/>
          </p:cNvSpPr>
          <p:nvPr>
            <p:ph type="title"/>
          </p:nvPr>
        </p:nvSpPr>
        <p:spPr>
          <a:xfrm>
            <a:off x="648000" y="324000"/>
            <a:ext cx="10515600" cy="1159200"/>
          </a:xfrm>
        </p:spPr>
        <p:txBody>
          <a:bodyPr/>
          <a:lstStyle/>
          <a:p>
            <a:r>
              <a:rPr lang="lv-LV"/>
              <a:t>Rediģēt šablona virsraksta stilu</a:t>
            </a:r>
          </a:p>
        </p:txBody>
      </p:sp>
    </p:spTree>
    <p:extLst>
      <p:ext uri="{BB962C8B-B14F-4D97-AF65-F5344CB8AC3E}">
        <p14:creationId xmlns:p14="http://schemas.microsoft.com/office/powerpoint/2010/main" val="368996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saļud slaids_4">
    <p:bg>
      <p:bgRef idx="1001">
        <a:schemeClr val="bg1"/>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701216756"/>
      </p:ext>
    </p:extLst>
  </p:cSld>
  <p:clrMapOvr>
    <a:overrideClrMapping bg1="dk1" tx1="lt1" bg2="dk2" tx2="lt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ukšs_2">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4FEC89F6-178A-4C3F-BF47-2DBB5746463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252E5D8A-326B-21C1-FAA7-92098B21E5D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CF9309DA-84B0-C3D9-F133-03D364C25878}"/>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2FC503EE-F64E-80E9-4819-7409BADB6AAE}"/>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67181880"/>
      </p:ext>
    </p:extLst>
  </p:cSld>
  <p:clrMapOvr>
    <a:overrideClrMapping bg1="dk1" tx1="lt1" bg2="dk2" tx2="lt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ukš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8FC4B7FD-6F30-469E-9DFF-C5BEBE7D8FA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17C5B30-8DDA-9E91-840A-B65DA6B264FF}"/>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0D4C332-CAEC-BCE0-DF3F-7C0B80F767E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714056DC-B306-8D53-25FC-750DE8BB6C82}"/>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877869237"/>
      </p:ext>
    </p:extLst>
  </p:cSld>
  <p:clrMapOvr>
    <a:overrideClrMapping bg1="lt1" tx1="dk1" bg2="lt2" tx2="dk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4070129104"/>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519535803"/>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ukšs_3">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5DE022B-7CB0-BBEC-F52D-C3222AE5352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681E3C3B-B961-DA00-1B69-0B74B6021F6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F09C4347-42C7-0BE7-290D-25D66B74E3FD}"/>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97500102"/>
      </p:ext>
    </p:extLst>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ukš_3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95E18358-15E3-DAA0-32B4-111ED86BC97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8A51B8E-625E-441A-7A9A-232E446CF5AD}"/>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997A883F-0D54-FCC2-D4CB-DE9EDFFF5377}"/>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385609480"/>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ukšs_4">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8621696B-4638-507A-FE3F-684E0F3B2A03}"/>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A2F3020F-5086-F269-CF3E-83776D6C667B}"/>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4A6A0C12-489E-42AD-9AD1-A6BF7E994967}"/>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2857399894"/>
      </p:ext>
    </p:extLst>
  </p:cSld>
  <p:clrMapOvr>
    <a:overrideClrMapping bg1="dk1" tx1="lt1" bg2="dk2" tx2="lt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ukšs_4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7271152C-9FE5-35B7-FCCE-AB4BF4F81BE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F65234E5-BACF-981F-0927-6ADC22874E0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1A26AE23-238C-AA36-6156-DC3DCB06863A}"/>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3319432795"/>
      </p:ext>
    </p:extLst>
  </p:cSld>
  <p:clrMapOvr>
    <a:overrideClrMapping bg1="lt1" tx1="dk1" bg2="lt2" tx2="dk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ukšs_5">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51AC4A6-984C-91C7-4823-DABA386BAF74}"/>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3656C645-3125-F18F-8639-85AD2D515DF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2D03419C-6150-E322-2863-6FCFDDFBC82F}"/>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2547796749"/>
      </p:ext>
    </p:extLst>
  </p:cSld>
  <p:clrMapOvr>
    <a:overrideClrMapping bg1="dk1" tx1="lt1" bg2="dk2" tx2="lt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ukšs_5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04D53A39-D949-B5C9-B187-C1B8BAEA5E3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EF95851-91E2-8A11-FA74-E56E587C1D90}"/>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853D25DA-A44A-FF7F-385A-7A73570290F9}"/>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167098607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daļu slaids_4_gaišs">
    <p:bg>
      <p:bgRef idx="1001">
        <a:schemeClr val="bg2"/>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470587576"/>
      </p:ext>
    </p:extLst>
  </p:cSld>
  <p:clrMapOvr>
    <a:overrideClrMapping bg1="lt1" tx1="dk1" bg2="lt2" tx2="dk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901284980"/>
      </p:ext>
    </p:extLst>
  </p:cSld>
  <p:clrMapOvr>
    <a:overrideClrMapping bg1="lt1" tx1="dk1" bg2="lt2" tx2="dk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Nodaļu slaids_1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1E6C650D-33A6-04FF-3AEB-CBB9762B71D7}"/>
              </a:ext>
            </a:extLst>
          </p:cNvPr>
          <p:cNvSpPr>
            <a:spLocks noGrp="1"/>
          </p:cNvSpPr>
          <p:nvPr>
            <p:ph type="ftr" sz="quarter" idx="10"/>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4199290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bulleti - attēls">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35226"/>
            <a:ext cx="5597124" cy="1933833"/>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B80DD24C-4FDB-42A3-B34A-7E58662F8D1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499AE503-AFE9-4A8A-923A-BF00C144EB84}"/>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Slaida numura vietturis 1">
            <a:extLst>
              <a:ext uri="{FF2B5EF4-FFF2-40B4-BE49-F238E27FC236}">
                <a16:creationId xmlns:a16="http://schemas.microsoft.com/office/drawing/2014/main" id="{214A998A-71A7-4CD6-AFA2-52AC38E62743}"/>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3" name="Kājenes vietturis 2">
            <a:extLst>
              <a:ext uri="{FF2B5EF4-FFF2-40B4-BE49-F238E27FC236}">
                <a16:creationId xmlns:a16="http://schemas.microsoft.com/office/drawing/2014/main" id="{4ACB4305-D441-8624-6E56-402C6B800606}"/>
              </a:ext>
            </a:extLst>
          </p:cNvPr>
          <p:cNvSpPr>
            <a:spLocks noGrp="1"/>
          </p:cNvSpPr>
          <p:nvPr>
            <p:ph type="ftr" sz="quarter" idx="19"/>
          </p:nvPr>
        </p:nvSpPr>
        <p:spPr>
          <a:xfrm>
            <a:off x="3912555" y="6288735"/>
            <a:ext cx="2304000" cy="360000"/>
          </a:xfrm>
        </p:spPr>
        <p:txBody>
          <a:bodyPr/>
          <a:lstStyle>
            <a:lvl1pPr algn="r">
              <a:defRPr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DBC6A0C3-DED7-425F-B890-489FDD29EF41}"/>
              </a:ext>
            </a:extLst>
          </p:cNvPr>
          <p:cNvSpPr>
            <a:spLocks noGrp="1"/>
          </p:cNvSpPr>
          <p:nvPr>
            <p:ph type="body" sz="quarter" idx="16" hasCustomPrompt="1"/>
          </p:nvPr>
        </p:nvSpPr>
        <p:spPr>
          <a:xfrm>
            <a:off x="7143343"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38372800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ulleti_attēls_gaišs">
    <p:bg>
      <p:bgRef idx="1001">
        <a:schemeClr val="bg2"/>
      </p:bgRef>
    </p:bg>
    <p:spTree>
      <p:nvGrpSpPr>
        <p:cNvPr id="1" name=""/>
        <p:cNvGrpSpPr/>
        <p:nvPr/>
      </p:nvGrpSpPr>
      <p:grpSpPr>
        <a:xfrm>
          <a:off x="0" y="0"/>
          <a:ext cx="0" cy="0"/>
          <a:chOff x="0" y="0"/>
          <a:chExt cx="0" cy="0"/>
        </a:xfrm>
      </p:grpSpPr>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929C6D5C-5DDE-4F08-BBC0-6CDE15398C6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C1C07C91-DB0B-4B94-8D98-48C44BF60D95}"/>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77EE9D69-59EA-4B59-8359-3E361B003CBE}"/>
              </a:ext>
            </a:extLst>
          </p:cNvPr>
          <p:cNvSpPr>
            <a:spLocks noGrp="1"/>
          </p:cNvSpPr>
          <p:nvPr>
            <p:ph type="title"/>
          </p:nvPr>
        </p:nvSpPr>
        <p:spPr>
          <a:xfrm>
            <a:off x="661427" y="735227"/>
            <a:ext cx="5555128" cy="1927654"/>
          </a:xfrm>
        </p:spPr>
        <p:txBody>
          <a:bodyPr/>
          <a:lstStyle>
            <a:lvl1pPr>
              <a:defRPr sz="3600">
                <a:solidFill>
                  <a:schemeClr val="tx1"/>
                </a:solidFill>
              </a:defRPr>
            </a:lvl1pPr>
          </a:lstStyle>
          <a:p>
            <a:r>
              <a:rPr lang="lv-LV" dirty="0"/>
              <a:t>Rediģēt šablona virsraksta stilu</a:t>
            </a:r>
          </a:p>
        </p:txBody>
      </p:sp>
      <p:sp>
        <p:nvSpPr>
          <p:cNvPr id="3" name="Slaida numura vietturis 2">
            <a:extLst>
              <a:ext uri="{FF2B5EF4-FFF2-40B4-BE49-F238E27FC236}">
                <a16:creationId xmlns:a16="http://schemas.microsoft.com/office/drawing/2014/main" id="{2EE53C67-DF6F-4202-A91A-44EDFA7119F7}"/>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4E944427-DDB0-EFFC-52BA-660FA1ED0F16}"/>
              </a:ext>
            </a:extLst>
          </p:cNvPr>
          <p:cNvSpPr>
            <a:spLocks noGrp="1"/>
          </p:cNvSpPr>
          <p:nvPr>
            <p:ph type="ftr" sz="quarter" idx="19"/>
          </p:nvPr>
        </p:nvSpPr>
        <p:spPr>
          <a:xfrm>
            <a:off x="3912555" y="6281625"/>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3C1F142E-F920-4850-89FC-D3D550B87BD8}"/>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85079550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bulleti_attēls_2">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2A41FEB4-1A65-412C-A427-DBEC5682117B}"/>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2172CD98-10B3-42E4-AE71-E71C5304CFA0}"/>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881966897"/>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518675830"/>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bulleti_attēls_2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08FBDCEA-9C0E-4701-8F0E-B0F7F9FDB1A6}"/>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9" name="Ovāls 18">
            <a:extLst>
              <a:ext uri="{FF2B5EF4-FFF2-40B4-BE49-F238E27FC236}">
                <a16:creationId xmlns:a16="http://schemas.microsoft.com/office/drawing/2014/main" id="{D5FF840E-2AAB-4130-8E83-2A027039E6ED}"/>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05491279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gaišs_1">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7"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64753"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0429"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pic>
        <p:nvPicPr>
          <p:cNvPr id="9" name="Grafika 8">
            <a:extLst>
              <a:ext uri="{FF2B5EF4-FFF2-40B4-BE49-F238E27FC236}">
                <a16:creationId xmlns:a16="http://schemas.microsoft.com/office/drawing/2014/main" id="{A2030015-BCA1-4384-8F6E-ABC8C0B0E22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95576" y="6032572"/>
            <a:ext cx="1272334" cy="450000"/>
          </a:xfrm>
          <a:prstGeom prst="rect">
            <a:avLst/>
          </a:prstGeom>
        </p:spPr>
      </p:pic>
      <p:sp>
        <p:nvSpPr>
          <p:cNvPr id="8" name="Taisnstūris 7">
            <a:extLst>
              <a:ext uri="{FF2B5EF4-FFF2-40B4-BE49-F238E27FC236}">
                <a16:creationId xmlns:a16="http://schemas.microsoft.com/office/drawing/2014/main" id="{0D15A4B7-D7E4-4814-A627-CB9FA148AA3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1C335B79-31BF-9AED-43AA-F1C7D76F4BDF}"/>
              </a:ext>
            </a:extLst>
          </p:cNvPr>
          <p:cNvSpPr>
            <a:spLocks noGrp="1"/>
          </p:cNvSpPr>
          <p:nvPr>
            <p:ph type="ftr" sz="quarter" idx="15"/>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8387327"/>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2 bulleti_attēls_2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65763100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bulleti_attēls_3">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7605E8E7-0A12-4C6B-A574-F5CB6419448F}"/>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A5B75591-0A3D-47B7-9E4B-1C7692A8B59D}"/>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9680634"/>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2 bulleti_attēl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4219176"/>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Ovāls 18">
            <a:extLst>
              <a:ext uri="{FF2B5EF4-FFF2-40B4-BE49-F238E27FC236}">
                <a16:creationId xmlns:a16="http://schemas.microsoft.com/office/drawing/2014/main" id="{DC2A0DCB-590B-475F-9F99-C4C48158AD58}"/>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0" name="Ovāls 19">
            <a:extLst>
              <a:ext uri="{FF2B5EF4-FFF2-40B4-BE49-F238E27FC236}">
                <a16:creationId xmlns:a16="http://schemas.microsoft.com/office/drawing/2014/main" id="{CCA36EDD-43FA-40FD-887D-308A9F444AF2}"/>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21116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8014691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Ovāls 16">
            <a:extLst>
              <a:ext uri="{FF2B5EF4-FFF2-40B4-BE49-F238E27FC236}">
                <a16:creationId xmlns:a16="http://schemas.microsoft.com/office/drawing/2014/main" id="{E86CC191-04A5-41A0-8EBD-E17AD4123533}"/>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E201BDE7-B9A4-482D-B2E5-B8666E606B70}"/>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34589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469063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bulleti_attēls_4_gaišs">
    <p:bg>
      <p:bgRef idx="1001">
        <a:schemeClr val="bg2"/>
      </p:bgRef>
    </p:bg>
    <p:spTree>
      <p:nvGrpSpPr>
        <p:cNvPr id="1" name=""/>
        <p:cNvGrpSpPr/>
        <p:nvPr/>
      </p:nvGrpSpPr>
      <p:grpSpPr>
        <a:xfrm>
          <a:off x="0" y="0"/>
          <a:ext cx="0" cy="0"/>
          <a:chOff x="0" y="0"/>
          <a:chExt cx="0" cy="0"/>
        </a:xfrm>
      </p:grpSpPr>
      <p:sp>
        <p:nvSpPr>
          <p:cNvPr id="15" name="Ovāls 14">
            <a:extLst>
              <a:ext uri="{FF2B5EF4-FFF2-40B4-BE49-F238E27FC236}">
                <a16:creationId xmlns:a16="http://schemas.microsoft.com/office/drawing/2014/main" id="{A99541F2-231A-4B74-A4B1-F2F07EE87C5D}"/>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6" name="Ovāls 15">
            <a:extLst>
              <a:ext uri="{FF2B5EF4-FFF2-40B4-BE49-F238E27FC236}">
                <a16:creationId xmlns:a16="http://schemas.microsoft.com/office/drawing/2014/main" id="{23486964-B9EC-4D23-92B9-AA18D4F0700C}"/>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7153456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2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0676843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bulleti_5">
    <p:bg>
      <p:bgRef idx="1001">
        <a:schemeClr val="bg1"/>
      </p:bgRef>
    </p:bg>
    <p:spTree>
      <p:nvGrpSpPr>
        <p:cNvPr id="1" name=""/>
        <p:cNvGrpSpPr/>
        <p:nvPr/>
      </p:nvGrpSpPr>
      <p:grpSpPr>
        <a:xfrm>
          <a:off x="0" y="0"/>
          <a:ext cx="0" cy="0"/>
          <a:chOff x="0" y="0"/>
          <a:chExt cx="0" cy="0"/>
        </a:xfrm>
      </p:grpSpPr>
      <p:sp>
        <p:nvSpPr>
          <p:cNvPr id="25" name="Ovāls 24">
            <a:extLst>
              <a:ext uri="{FF2B5EF4-FFF2-40B4-BE49-F238E27FC236}">
                <a16:creationId xmlns:a16="http://schemas.microsoft.com/office/drawing/2014/main" id="{B9B24A1E-43B4-45C6-B720-9BE0531CAFA5}"/>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6" name="Ovāls 25">
            <a:extLst>
              <a:ext uri="{FF2B5EF4-FFF2-40B4-BE49-F238E27FC236}">
                <a16:creationId xmlns:a16="http://schemas.microsoft.com/office/drawing/2014/main" id="{36258A6F-A227-4124-9278-1452BD15D011}"/>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6068925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slaids tumšs_2">
    <p:bg>
      <p:bgRef idx="1001">
        <a:schemeClr val="bg1"/>
      </p:bgRef>
    </p:bg>
    <p:spTree>
      <p:nvGrpSpPr>
        <p:cNvPr id="1" name=""/>
        <p:cNvGrpSpPr/>
        <p:nvPr/>
      </p:nvGrpSpPr>
      <p:grpSpPr>
        <a:xfrm>
          <a:off x="0" y="0"/>
          <a:ext cx="0" cy="0"/>
          <a:chOff x="0" y="0"/>
          <a:chExt cx="0" cy="0"/>
        </a:xfrm>
      </p:grpSpPr>
      <p:sp>
        <p:nvSpPr>
          <p:cNvPr id="6" name="Attēla vietturis 5">
            <a:extLst>
              <a:ext uri="{FF2B5EF4-FFF2-40B4-BE49-F238E27FC236}">
                <a16:creationId xmlns:a16="http://schemas.microsoft.com/office/drawing/2014/main" id="{3383ED6A-DD3F-44B6-A77B-651334FC8099}"/>
              </a:ext>
            </a:extLst>
          </p:cNvPr>
          <p:cNvSpPr>
            <a:spLocks noGrp="1"/>
          </p:cNvSpPr>
          <p:nvPr>
            <p:ph type="pic" sz="quarter" idx="16"/>
          </p:nvPr>
        </p:nvSpPr>
        <p:spPr>
          <a:xfrm>
            <a:off x="6096000" y="0"/>
            <a:ext cx="6096000" cy="6858000"/>
          </a:xfrm>
        </p:spPr>
        <p:txBody>
          <a:bodyPr anchor="ctr"/>
          <a:lstStyle>
            <a:lvl1pPr algn="ctr">
              <a:defRPr>
                <a:solidFill>
                  <a:schemeClr val="tx1"/>
                </a:solidFill>
              </a:defRPr>
            </a:lvl1pPr>
          </a:lstStyle>
          <a:p>
            <a:r>
              <a:rPr lang="lv-LV"/>
              <a:t>Noklikšķiniet uz ikonas, lai pievienotu attēlu</a:t>
            </a:r>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p:nvPr>
        </p:nvSpPr>
        <p:spPr>
          <a:xfrm>
            <a:off x="619431" y="1066003"/>
            <a:ext cx="4815349" cy="2403187"/>
          </a:xfrm>
        </p:spPr>
        <p:txBody>
          <a:bodyPr anchor="t">
            <a:normAutofit/>
          </a:bodyPr>
          <a:lstStyle>
            <a:lvl1pPr algn="l">
              <a:defRPr sz="4000">
                <a:solidFill>
                  <a:schemeClr val="tx1"/>
                </a:solidFill>
              </a:defRPr>
            </a:lvl1pPr>
          </a:lstStyle>
          <a:p>
            <a:r>
              <a:rPr lang="lv-LV"/>
              <a:t>Rediģēt šablona virsraksta stilu</a:t>
            </a:r>
            <a:endParaRPr lang="lv-LV" dirty="0"/>
          </a:p>
        </p:txBody>
      </p:sp>
      <p:sp>
        <p:nvSpPr>
          <p:cNvPr id="14" name="Apakšvirsraksts 2">
            <a:extLst>
              <a:ext uri="{FF2B5EF4-FFF2-40B4-BE49-F238E27FC236}">
                <a16:creationId xmlns:a16="http://schemas.microsoft.com/office/drawing/2014/main" id="{B683502A-8522-4F76-B391-64391F1A3AC3}"/>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5" name="Teksta vietturis 9">
            <a:extLst>
              <a:ext uri="{FF2B5EF4-FFF2-40B4-BE49-F238E27FC236}">
                <a16:creationId xmlns:a16="http://schemas.microsoft.com/office/drawing/2014/main" id="{CBF96C50-DE00-41A0-906E-3A4A8FAE1204}"/>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3" name="Teksta vietturis 2">
            <a:extLst>
              <a:ext uri="{FF2B5EF4-FFF2-40B4-BE49-F238E27FC236}">
                <a16:creationId xmlns:a16="http://schemas.microsoft.com/office/drawing/2014/main" id="{1A98638B-71FA-4E54-92A6-1E152DFCE7DB}"/>
              </a:ext>
            </a:extLst>
          </p:cNvPr>
          <p:cNvSpPr>
            <a:spLocks noGrp="1"/>
          </p:cNvSpPr>
          <p:nvPr>
            <p:ph type="body" sz="quarter" idx="15" hasCustomPrompt="1"/>
          </p:nvPr>
        </p:nvSpPr>
        <p:spPr>
          <a:xfrm>
            <a:off x="8768129" y="6408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2" name="Taisnstūris 11">
            <a:extLst>
              <a:ext uri="{FF2B5EF4-FFF2-40B4-BE49-F238E27FC236}">
                <a16:creationId xmlns:a16="http://schemas.microsoft.com/office/drawing/2014/main" id="{6C2A7088-4DF5-4A82-B0B2-63709AA3878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fika 9">
            <a:extLst>
              <a:ext uri="{FF2B5EF4-FFF2-40B4-BE49-F238E27FC236}">
                <a16:creationId xmlns:a16="http://schemas.microsoft.com/office/drawing/2014/main" id="{063F45EC-93FC-4F5F-B9C9-DCBF2D0E5BC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19336" y="6037774"/>
            <a:ext cx="1272336" cy="450000"/>
          </a:xfrm>
          <a:prstGeom prst="rect">
            <a:avLst/>
          </a:prstGeom>
        </p:spPr>
      </p:pic>
      <p:sp>
        <p:nvSpPr>
          <p:cNvPr id="2" name="Kājenes vietturis 1">
            <a:extLst>
              <a:ext uri="{FF2B5EF4-FFF2-40B4-BE49-F238E27FC236}">
                <a16:creationId xmlns:a16="http://schemas.microsoft.com/office/drawing/2014/main" id="{71A25B09-1B7B-B705-F21C-DFA59E55B9BE}"/>
              </a:ext>
            </a:extLst>
          </p:cNvPr>
          <p:cNvSpPr>
            <a:spLocks noGrp="1"/>
          </p:cNvSpPr>
          <p:nvPr>
            <p:ph type="ftr" sz="quarter" idx="17"/>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73512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7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 bulleti_5">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62101904"/>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ulleti_5_gaišs">
    <p:bg>
      <p:bgPr>
        <a:solidFill>
          <a:srgbClr val="FFFFFF"/>
        </a:solidFill>
        <a:effectLst/>
      </p:bgPr>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1AFE9F86-97C0-48E1-B079-B64DD71B08FF}"/>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2" name="Ovāls 31">
            <a:extLst>
              <a:ext uri="{FF2B5EF4-FFF2-40B4-BE49-F238E27FC236}">
                <a16:creationId xmlns:a16="http://schemas.microsoft.com/office/drawing/2014/main" id="{4289F3B6-4242-4FE5-9116-439F5F43C0FD}"/>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07703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2 bulleti_5_gaišs">
    <p:bg>
      <p:bgPr>
        <a:solidFill>
          <a:srgbClr val="FFFFFF"/>
        </a:solidFill>
        <a:effectLst/>
      </p:bgPr>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76832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bulleti_attēls_1">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65308E71-7EC3-4F36-A376-659398832182}"/>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1647D2BC-0B17-4DDA-99A9-DCFF3D872C89}"/>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2" name="Grafika 21">
            <a:extLst>
              <a:ext uri="{FF2B5EF4-FFF2-40B4-BE49-F238E27FC236}">
                <a16:creationId xmlns:a16="http://schemas.microsoft.com/office/drawing/2014/main" id="{884E81EF-A2C3-EACB-D668-432DDE8F2341}"/>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4" name="Kājenes vietturis 3">
            <a:extLst>
              <a:ext uri="{FF2B5EF4-FFF2-40B4-BE49-F238E27FC236}">
                <a16:creationId xmlns:a16="http://schemas.microsoft.com/office/drawing/2014/main" id="{2B74F6F4-60F9-4B03-249C-A2F1D0E00DBA}"/>
              </a:ext>
            </a:extLst>
          </p:cNvPr>
          <p:cNvSpPr>
            <a:spLocks noGrp="1"/>
          </p:cNvSpPr>
          <p:nvPr>
            <p:ph type="ftr" sz="quarter" idx="22"/>
          </p:nvPr>
        </p:nvSpPr>
        <p:spPr>
          <a:xfrm>
            <a:off x="6092651" y="6282000"/>
            <a:ext cx="2304000" cy="365125"/>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4A788678-1D7F-49C9-A30A-6E00A1DCB897}"/>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5FBBD68E-0216-B468-532B-7FA3F3EB396D}"/>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89998003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ulleti_attēls_1_gaišs">
    <p:bg>
      <p:bgRef idx="1001">
        <a:schemeClr val="bg2"/>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2894699A-7F0E-480F-9BAE-1330A12D9F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34EEB576-25F6-47A6-9C96-B427BDAE350D}"/>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1" name="Grafika 20">
            <a:extLst>
              <a:ext uri="{FF2B5EF4-FFF2-40B4-BE49-F238E27FC236}">
                <a16:creationId xmlns:a16="http://schemas.microsoft.com/office/drawing/2014/main" id="{DC58AF7C-1AB7-3BE9-9B72-5812AE1E1AE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Kājenes vietturis 3">
            <a:extLst>
              <a:ext uri="{FF2B5EF4-FFF2-40B4-BE49-F238E27FC236}">
                <a16:creationId xmlns:a16="http://schemas.microsoft.com/office/drawing/2014/main" id="{C7695F98-F691-F20B-1237-6FA214386B81}"/>
              </a:ext>
            </a:extLst>
          </p:cNvPr>
          <p:cNvSpPr>
            <a:spLocks noGrp="1"/>
          </p:cNvSpPr>
          <p:nvPr>
            <p:ph type="ftr" sz="quarter" idx="22"/>
          </p:nvPr>
        </p:nvSpPr>
        <p:spPr>
          <a:xfrm>
            <a:off x="6092651"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EA51465E-E08E-4820-B256-5C7DD2444C44}"/>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17991321-679E-48BD-9CE8-EF130020DE98}"/>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38468523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ulleti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1152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37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5594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4474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6695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8916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03176"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0779"/>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47595" y="3560779"/>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BE0BEBE0-5673-5FA2-C3C8-841D43F71C8F}"/>
              </a:ext>
            </a:extLst>
          </p:cNvPr>
          <p:cNvSpPr>
            <a:spLocks noGrp="1"/>
          </p:cNvSpPr>
          <p:nvPr>
            <p:ph type="ftr" sz="quarter" idx="16"/>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0158DF7-CB47-1197-0D63-EA6EAAC8B423}"/>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73432350"/>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bulleti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1019"/>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28760"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7322"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45885"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51022"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59584"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68147"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16824" y="3567604"/>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7604"/>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33948" y="3567604"/>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01A9811B-3682-9771-F04D-216D65F10575}"/>
              </a:ext>
            </a:extLst>
          </p:cNvPr>
          <p:cNvSpPr>
            <a:spLocks noGrp="1"/>
          </p:cNvSpPr>
          <p:nvPr>
            <p:ph type="ftr" sz="quarter" idx="16"/>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56DAF9C-DE6B-3B88-3CC1-5B411F0AC174}"/>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04619763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ulleti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94EE71D2-9698-DB17-84CB-083D790D151B}"/>
              </a:ext>
            </a:extLst>
          </p:cNvPr>
          <p:cNvSpPr>
            <a:spLocks noGrp="1"/>
          </p:cNvSpPr>
          <p:nvPr>
            <p:ph type="ftr" sz="quarter" idx="1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8C35507-5463-6299-DB35-35B1C8E36394}"/>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A7B39CEB-8401-17CE-21F1-30DE8B584E58}"/>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406744151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bulleti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697D5D5E-2907-96FF-9199-282633054B6A}"/>
              </a:ext>
            </a:extLst>
          </p:cNvPr>
          <p:cNvSpPr>
            <a:spLocks noGrp="1"/>
          </p:cNvSpPr>
          <p:nvPr>
            <p:ph type="ftr" sz="quarter" idx="18"/>
          </p:nvPr>
        </p:nvSpPr>
        <p:spPr>
          <a:xfrm>
            <a:off x="4944000" y="6282000"/>
            <a:ext cx="2304000" cy="365125"/>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FF860588-CFBA-92FC-2199-9F78F4FA73AA}"/>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8AB6FF87-4351-20DD-4115-5CB211179D7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4014727842"/>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bulleti_attēls_4">
    <p:bg>
      <p:bgRef idx="1001">
        <a:schemeClr val="bg1"/>
      </p:bgRef>
    </p:bg>
    <p:spTree>
      <p:nvGrpSpPr>
        <p:cNvPr id="1" name=""/>
        <p:cNvGrpSpPr/>
        <p:nvPr/>
      </p:nvGrpSpPr>
      <p:grpSpPr>
        <a:xfrm>
          <a:off x="0" y="0"/>
          <a:ext cx="0" cy="0"/>
          <a:chOff x="0" y="0"/>
          <a:chExt cx="0" cy="0"/>
        </a:xfrm>
      </p:grpSpPr>
      <p:sp>
        <p:nvSpPr>
          <p:cNvPr id="19" name="Ovāls 18">
            <a:extLst>
              <a:ext uri="{FF2B5EF4-FFF2-40B4-BE49-F238E27FC236}">
                <a16:creationId xmlns:a16="http://schemas.microsoft.com/office/drawing/2014/main" id="{37CE1303-3142-4BAD-8C78-3D4D1EF074E2}"/>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Ovāls 16">
            <a:extLst>
              <a:ext uri="{FF2B5EF4-FFF2-40B4-BE49-F238E27FC236}">
                <a16:creationId xmlns:a16="http://schemas.microsoft.com/office/drawing/2014/main" id="{6712F9A3-AFAF-430B-BE88-3B2AAD310D9A}"/>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8" name="Ovāls 17">
            <a:extLst>
              <a:ext uri="{FF2B5EF4-FFF2-40B4-BE49-F238E27FC236}">
                <a16:creationId xmlns:a16="http://schemas.microsoft.com/office/drawing/2014/main" id="{7CE50093-E1E6-4B1A-9CA5-80E8095F0DC7}"/>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4783066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ulslaids gaišs_2">
    <p:bg>
      <p:bgRef idx="1001">
        <a:schemeClr val="bg2"/>
      </p:bgRef>
    </p:bg>
    <p:spTree>
      <p:nvGrpSpPr>
        <p:cNvPr id="1" name=""/>
        <p:cNvGrpSpPr/>
        <p:nvPr/>
      </p:nvGrpSpPr>
      <p:grpSpPr>
        <a:xfrm>
          <a:off x="0" y="0"/>
          <a:ext cx="0" cy="0"/>
          <a:chOff x="0" y="0"/>
          <a:chExt cx="0" cy="0"/>
        </a:xfrm>
      </p:grpSpPr>
      <p:sp>
        <p:nvSpPr>
          <p:cNvPr id="11" name="Attēla vietturis 5">
            <a:extLst>
              <a:ext uri="{FF2B5EF4-FFF2-40B4-BE49-F238E27FC236}">
                <a16:creationId xmlns:a16="http://schemas.microsoft.com/office/drawing/2014/main" id="{98FCEAB9-38F2-418E-9708-1A485C57458F}"/>
              </a:ext>
            </a:extLst>
          </p:cNvPr>
          <p:cNvSpPr>
            <a:spLocks noGrp="1"/>
          </p:cNvSpPr>
          <p:nvPr>
            <p:ph type="pic" sz="quarter" idx="16"/>
          </p:nvPr>
        </p:nvSpPr>
        <p:spPr>
          <a:xfrm>
            <a:off x="6096000" y="0"/>
            <a:ext cx="6096000" cy="6856413"/>
          </a:xfrm>
        </p:spPr>
        <p:txBody>
          <a:bodyPr anchor="ctr"/>
          <a:lstStyle>
            <a:lvl1pPr algn="ctr">
              <a:defRPr>
                <a:solidFill>
                  <a:schemeClr val="tx1"/>
                </a:solidFill>
              </a:defRPr>
            </a:lvl1pPr>
          </a:lstStyle>
          <a:p>
            <a:r>
              <a:rPr lang="lv-LV"/>
              <a:t>Noklikšķiniet uz ikonas, lai pievienotu attēlu</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p:nvPr>
        </p:nvSpPr>
        <p:spPr>
          <a:xfrm>
            <a:off x="619431" y="1066003"/>
            <a:ext cx="4815349" cy="2403187"/>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12" name="Taisnstūris 11">
            <a:extLst>
              <a:ext uri="{FF2B5EF4-FFF2-40B4-BE49-F238E27FC236}">
                <a16:creationId xmlns:a16="http://schemas.microsoft.com/office/drawing/2014/main" id="{617674F8-495A-40F7-A24B-11989A4260D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pakšvirsraksts 2">
            <a:extLst>
              <a:ext uri="{FF2B5EF4-FFF2-40B4-BE49-F238E27FC236}">
                <a16:creationId xmlns:a16="http://schemas.microsoft.com/office/drawing/2014/main" id="{1462913C-B012-48B7-AF25-3BD9D34E5551}"/>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F075D414-9583-4BD7-8E6F-D4105187A2C8}"/>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14" name="Teksta vietturis 2">
            <a:extLst>
              <a:ext uri="{FF2B5EF4-FFF2-40B4-BE49-F238E27FC236}">
                <a16:creationId xmlns:a16="http://schemas.microsoft.com/office/drawing/2014/main" id="{C6F72EEE-1C0B-42F4-9A29-3F4C21A6FC5F}"/>
              </a:ext>
            </a:extLst>
          </p:cNvPr>
          <p:cNvSpPr>
            <a:spLocks noGrp="1"/>
          </p:cNvSpPr>
          <p:nvPr>
            <p:ph type="body" sz="quarter" idx="17" hasCustomPrompt="1"/>
          </p:nvPr>
        </p:nvSpPr>
        <p:spPr>
          <a:xfrm>
            <a:off x="8768130"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pic>
        <p:nvPicPr>
          <p:cNvPr id="17" name="Grafika 16">
            <a:extLst>
              <a:ext uri="{FF2B5EF4-FFF2-40B4-BE49-F238E27FC236}">
                <a16:creationId xmlns:a16="http://schemas.microsoft.com/office/drawing/2014/main" id="{D264DCF0-BADD-4E65-B1CD-1BA90FDBF408}"/>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19336" y="6038304"/>
            <a:ext cx="1272336" cy="450001"/>
          </a:xfrm>
          <a:prstGeom prst="rect">
            <a:avLst/>
          </a:prstGeom>
        </p:spPr>
      </p:pic>
      <p:sp>
        <p:nvSpPr>
          <p:cNvPr id="3" name="Kājenes vietturis 2">
            <a:extLst>
              <a:ext uri="{FF2B5EF4-FFF2-40B4-BE49-F238E27FC236}">
                <a16:creationId xmlns:a16="http://schemas.microsoft.com/office/drawing/2014/main" id="{4BAFC49B-21CE-1F62-F88C-70824450739B}"/>
              </a:ext>
            </a:extLst>
          </p:cNvPr>
          <p:cNvSpPr>
            <a:spLocks noGrp="1"/>
          </p:cNvSpPr>
          <p:nvPr>
            <p:ph type="ftr" sz="quarter" idx="18"/>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920936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3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5532122"/>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bulleti_attēls_4_gaišs">
    <p:bg>
      <p:bgRef idx="1001">
        <a:schemeClr val="bg2"/>
      </p:bgRef>
    </p:bg>
    <p:spTree>
      <p:nvGrpSpPr>
        <p:cNvPr id="1" name=""/>
        <p:cNvGrpSpPr/>
        <p:nvPr/>
      </p:nvGrpSpPr>
      <p:grpSpPr>
        <a:xfrm>
          <a:off x="0" y="0"/>
          <a:ext cx="0" cy="0"/>
          <a:chOff x="0" y="0"/>
          <a:chExt cx="0" cy="0"/>
        </a:xfrm>
      </p:grpSpPr>
      <p:sp>
        <p:nvSpPr>
          <p:cNvPr id="35" name="Ovāls 34">
            <a:extLst>
              <a:ext uri="{FF2B5EF4-FFF2-40B4-BE49-F238E27FC236}">
                <a16:creationId xmlns:a16="http://schemas.microsoft.com/office/drawing/2014/main" id="{A6C68C41-37F7-4C59-9D7D-4864FE58C3CD}"/>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6" name="Ovāls 35">
            <a:extLst>
              <a:ext uri="{FF2B5EF4-FFF2-40B4-BE49-F238E27FC236}">
                <a16:creationId xmlns:a16="http://schemas.microsoft.com/office/drawing/2014/main" id="{A0990B52-AEEB-463A-B69D-85E659C9E15C}"/>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37" name="Ovāls 36">
            <a:extLst>
              <a:ext uri="{FF2B5EF4-FFF2-40B4-BE49-F238E27FC236}">
                <a16:creationId xmlns:a16="http://schemas.microsoft.com/office/drawing/2014/main" id="{6C97A5FF-AA54-4AC3-8F3C-B1145D642BE9}"/>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967676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0764735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bulleti_attēls_5">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678106" y="4148973"/>
            <a:ext cx="1375352" cy="1375352"/>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703557" y="4148973"/>
            <a:ext cx="1375352" cy="1375352"/>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729008" y="4148973"/>
            <a:ext cx="1375352" cy="1375352"/>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1BD117AF-2866-4A7A-BECB-6B27AC7E4E5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FA9498EA-93D1-4606-ADA7-B6D2042565F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Attēla vietturis 3">
            <a:extLst>
              <a:ext uri="{FF2B5EF4-FFF2-40B4-BE49-F238E27FC236}">
                <a16:creationId xmlns:a16="http://schemas.microsoft.com/office/drawing/2014/main" id="{8A7BDDA1-55AA-4DD1-ACCE-C81015E4F2F1}"/>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08B70E75-66BF-A7B2-3997-B84E5D48F1B9}"/>
              </a:ext>
            </a:extLst>
          </p:cNvPr>
          <p:cNvSpPr>
            <a:spLocks noGrp="1"/>
          </p:cNvSpPr>
          <p:nvPr>
            <p:ph type="ftr" sz="quarter" idx="41"/>
          </p:nvPr>
        </p:nvSpPr>
        <p:spPr>
          <a:xfrm>
            <a:off x="4944000" y="6282000"/>
            <a:ext cx="2304000" cy="365125"/>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845149"/>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bulleti_attēls_5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533694" y="4004561"/>
            <a:ext cx="1664176" cy="1664176"/>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559145" y="4004561"/>
            <a:ext cx="1664176" cy="1664176"/>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584596" y="4004561"/>
            <a:ext cx="1664176" cy="1664176"/>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A6CD5454-1C8F-4383-BAAB-937B7B10B81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ED935948-8F3C-4D67-88B7-07EBA7DA71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Attēla vietturis 3">
            <a:extLst>
              <a:ext uri="{FF2B5EF4-FFF2-40B4-BE49-F238E27FC236}">
                <a16:creationId xmlns:a16="http://schemas.microsoft.com/office/drawing/2014/main" id="{947B8105-1D02-4207-A600-EFC6CA3FF7EB}"/>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6246DA9-ACAD-F027-F8DC-26A433F1629E}"/>
              </a:ext>
            </a:extLst>
          </p:cNvPr>
          <p:cNvSpPr>
            <a:spLocks noGrp="1"/>
          </p:cNvSpPr>
          <p:nvPr>
            <p:ph type="ftr" sz="quarter" idx="4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652978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bulleti_attēls_6">
    <p:bg>
      <p:bgRef idx="1001">
        <a:schemeClr val="bg1"/>
      </p:bgRef>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BE0C7A90-66B4-4722-989D-99D59800B20F}"/>
              </a:ext>
            </a:extLst>
          </p:cNvPr>
          <p:cNvSpPr/>
          <p:nvPr userDrawn="1"/>
        </p:nvSpPr>
        <p:spPr>
          <a:xfrm>
            <a:off x="5430892" y="387263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2" name="Ovāls 31">
            <a:extLst>
              <a:ext uri="{FF2B5EF4-FFF2-40B4-BE49-F238E27FC236}">
                <a16:creationId xmlns:a16="http://schemas.microsoft.com/office/drawing/2014/main" id="{49E899B7-03FC-42B0-A547-A275B8CBE613}"/>
              </a:ext>
            </a:extLst>
          </p:cNvPr>
          <p:cNvSpPr/>
          <p:nvPr userDrawn="1"/>
        </p:nvSpPr>
        <p:spPr>
          <a:xfrm>
            <a:off x="5430892" y="27171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31E4F7B5-490A-445C-8304-E49B11C17C3F}"/>
              </a:ext>
            </a:extLst>
          </p:cNvPr>
          <p:cNvSpPr/>
          <p:nvPr userDrawn="1"/>
        </p:nvSpPr>
        <p:spPr>
          <a:xfrm>
            <a:off x="5430892" y="502134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16123"/>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3 bulleti_attēls_6">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563837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bulleti_attēls_6_gaišs">
    <p:spTree>
      <p:nvGrpSpPr>
        <p:cNvPr id="1" name=""/>
        <p:cNvGrpSpPr/>
        <p:nvPr/>
      </p:nvGrpSpPr>
      <p:grpSpPr>
        <a:xfrm>
          <a:off x="0" y="0"/>
          <a:ext cx="0" cy="0"/>
          <a:chOff x="0" y="0"/>
          <a:chExt cx="0" cy="0"/>
        </a:xfrm>
      </p:grpSpPr>
      <p:sp>
        <p:nvSpPr>
          <p:cNvPr id="32" name="Ovāls 31">
            <a:extLst>
              <a:ext uri="{FF2B5EF4-FFF2-40B4-BE49-F238E27FC236}">
                <a16:creationId xmlns:a16="http://schemas.microsoft.com/office/drawing/2014/main" id="{0D18E562-7750-4A9A-AB41-F202BA611947}"/>
              </a:ext>
            </a:extLst>
          </p:cNvPr>
          <p:cNvSpPr/>
          <p:nvPr userDrawn="1"/>
        </p:nvSpPr>
        <p:spPr>
          <a:xfrm>
            <a:off x="5430892" y="3872637"/>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17CCA5DA-F5CB-4822-91C0-49C0E04045C0}"/>
              </a:ext>
            </a:extLst>
          </p:cNvPr>
          <p:cNvSpPr/>
          <p:nvPr userDrawn="1"/>
        </p:nvSpPr>
        <p:spPr>
          <a:xfrm>
            <a:off x="5430892" y="2717108"/>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4" name="Ovāls 33">
            <a:extLst>
              <a:ext uri="{FF2B5EF4-FFF2-40B4-BE49-F238E27FC236}">
                <a16:creationId xmlns:a16="http://schemas.microsoft.com/office/drawing/2014/main" id="{263176C6-E5DC-4371-81B8-48DB69A08886}"/>
              </a:ext>
            </a:extLst>
          </p:cNvPr>
          <p:cNvSpPr/>
          <p:nvPr userDrawn="1"/>
        </p:nvSpPr>
        <p:spPr>
          <a:xfrm>
            <a:off x="5430892" y="5021341"/>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6540965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bulleti_attēls_6_gaiš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5750244"/>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i_7">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Ovāls 30">
            <a:extLst>
              <a:ext uri="{FF2B5EF4-FFF2-40B4-BE49-F238E27FC236}">
                <a16:creationId xmlns:a16="http://schemas.microsoft.com/office/drawing/2014/main" id="{4C1B87A9-03A6-4CEE-81D1-65FB53D6A1DF}"/>
              </a:ext>
            </a:extLst>
          </p:cNvPr>
          <p:cNvSpPr/>
          <p:nvPr userDrawn="1"/>
        </p:nvSpPr>
        <p:spPr>
          <a:xfrm>
            <a:off x="1451490"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3" name="Ovāls 32">
            <a:extLst>
              <a:ext uri="{FF2B5EF4-FFF2-40B4-BE49-F238E27FC236}">
                <a16:creationId xmlns:a16="http://schemas.microsoft.com/office/drawing/2014/main" id="{C0C48B79-7B68-4006-8EF1-BE06BCF2AC41}"/>
              </a:ext>
            </a:extLst>
          </p:cNvPr>
          <p:cNvSpPr/>
          <p:nvPr userDrawn="1"/>
        </p:nvSpPr>
        <p:spPr>
          <a:xfrm>
            <a:off x="5249669"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4" name="Ovāls 33">
            <a:extLst>
              <a:ext uri="{FF2B5EF4-FFF2-40B4-BE49-F238E27FC236}">
                <a16:creationId xmlns:a16="http://schemas.microsoft.com/office/drawing/2014/main" id="{2978BE52-8CBC-4440-8FBB-7568C484D91E}"/>
              </a:ext>
            </a:extLst>
          </p:cNvPr>
          <p:cNvSpPr/>
          <p:nvPr userDrawn="1"/>
        </p:nvSpPr>
        <p:spPr>
          <a:xfrm>
            <a:off x="9074087" y="3089330"/>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319987"/>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bg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bg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0686D777-641E-4D1F-8D8F-E4907B0947EB}"/>
              </a:ext>
            </a:extLst>
          </p:cNvPr>
          <p:cNvSpPr>
            <a:spLocks noGrp="1"/>
          </p:cNvSpPr>
          <p:nvPr>
            <p:ph type="sldNum" sz="quarter" idx="20"/>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483325BA-9BAC-4576-BEC0-DC4785818C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19E1790E-6A48-5629-7E5C-1613C4C74317}"/>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43934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ulslaids tumšs_3">
    <p:bg>
      <p:bgRef idx="1001">
        <a:schemeClr val="bg1"/>
      </p:bgRef>
    </p:bg>
    <p:spTree>
      <p:nvGrpSpPr>
        <p:cNvPr id="1" name=""/>
        <p:cNvGrpSpPr/>
        <p:nvPr/>
      </p:nvGrpSpPr>
      <p:grpSpPr>
        <a:xfrm>
          <a:off x="0" y="0"/>
          <a:ext cx="0" cy="0"/>
          <a:chOff x="0" y="0"/>
          <a:chExt cx="0" cy="0"/>
        </a:xfrm>
      </p:grpSpPr>
      <p:sp>
        <p:nvSpPr>
          <p:cNvPr id="3" name="Attēla vietturis 2">
            <a:extLst>
              <a:ext uri="{FF2B5EF4-FFF2-40B4-BE49-F238E27FC236}">
                <a16:creationId xmlns:a16="http://schemas.microsoft.com/office/drawing/2014/main" id="{68C1D60E-CB4F-454B-A330-094DCE01D746}"/>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9" name="Apakšvirsraksts 2">
            <a:extLst>
              <a:ext uri="{FF2B5EF4-FFF2-40B4-BE49-F238E27FC236}">
                <a16:creationId xmlns:a16="http://schemas.microsoft.com/office/drawing/2014/main" id="{8E98C7A6-40C0-4E3A-A1F6-951351B3FA34}"/>
              </a:ext>
            </a:extLst>
          </p:cNvPr>
          <p:cNvSpPr>
            <a:spLocks noGrp="1"/>
          </p:cNvSpPr>
          <p:nvPr>
            <p:ph type="subTitle" idx="1" hasCustomPrompt="1"/>
          </p:nvPr>
        </p:nvSpPr>
        <p:spPr>
          <a:xfrm>
            <a:off x="1056343"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1" name="Teksta vietturis 9">
            <a:extLst>
              <a:ext uri="{FF2B5EF4-FFF2-40B4-BE49-F238E27FC236}">
                <a16:creationId xmlns:a16="http://schemas.microsoft.com/office/drawing/2014/main" id="{4D918FC0-3D78-4E14-BD22-EF1221F72C64}"/>
              </a:ext>
            </a:extLst>
          </p:cNvPr>
          <p:cNvSpPr>
            <a:spLocks noGrp="1"/>
          </p:cNvSpPr>
          <p:nvPr>
            <p:ph type="body" sz="quarter" idx="12" hasCustomPrompt="1"/>
          </p:nvPr>
        </p:nvSpPr>
        <p:spPr>
          <a:xfrm>
            <a:off x="1056342"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Virsraksts 1">
            <a:extLst>
              <a:ext uri="{FF2B5EF4-FFF2-40B4-BE49-F238E27FC236}">
                <a16:creationId xmlns:a16="http://schemas.microsoft.com/office/drawing/2014/main" id="{58419C33-7F4A-41B4-9FE4-6798B34AA7A3}"/>
              </a:ext>
            </a:extLst>
          </p:cNvPr>
          <p:cNvSpPr>
            <a:spLocks noGrp="1"/>
          </p:cNvSpPr>
          <p:nvPr>
            <p:ph type="ctrTitle"/>
          </p:nvPr>
        </p:nvSpPr>
        <p:spPr>
          <a:xfrm>
            <a:off x="1022222"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5" name="Kājenes vietturis 4">
            <a:extLst>
              <a:ext uri="{FF2B5EF4-FFF2-40B4-BE49-F238E27FC236}">
                <a16:creationId xmlns:a16="http://schemas.microsoft.com/office/drawing/2014/main" id="{17EA6DE1-8584-1B5D-AEDE-46D9DB54197C}"/>
              </a:ext>
            </a:extLst>
          </p:cNvPr>
          <p:cNvSpPr>
            <a:spLocks noGrp="1"/>
          </p:cNvSpPr>
          <p:nvPr>
            <p:ph type="ftr" sz="quarter" idx="16"/>
          </p:nvPr>
        </p:nvSpPr>
        <p:spPr>
          <a:xfrm>
            <a:off x="-68400" y="6084000"/>
            <a:ext cx="3880858" cy="360000"/>
          </a:xfrm>
          <a:ln>
            <a:solidFill>
              <a:schemeClr val="tx1"/>
            </a:solidFill>
          </a:ln>
        </p:spPr>
        <p:txBody>
          <a:bodyPr lIns="1188000"/>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8048575"/>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bulleti_7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Ovāls 16">
            <a:extLst>
              <a:ext uri="{FF2B5EF4-FFF2-40B4-BE49-F238E27FC236}">
                <a16:creationId xmlns:a16="http://schemas.microsoft.com/office/drawing/2014/main" id="{55C5F839-3622-43EC-98C4-8EDC503ADD23}"/>
              </a:ext>
            </a:extLst>
          </p:cNvPr>
          <p:cNvSpPr/>
          <p:nvPr userDrawn="1"/>
        </p:nvSpPr>
        <p:spPr>
          <a:xfrm>
            <a:off x="1451490"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8" name="Ovāls 17">
            <a:extLst>
              <a:ext uri="{FF2B5EF4-FFF2-40B4-BE49-F238E27FC236}">
                <a16:creationId xmlns:a16="http://schemas.microsoft.com/office/drawing/2014/main" id="{87718BA2-776F-4ED1-AF09-A6BAFD993EB6}"/>
              </a:ext>
            </a:extLst>
          </p:cNvPr>
          <p:cNvSpPr/>
          <p:nvPr userDrawn="1"/>
        </p:nvSpPr>
        <p:spPr>
          <a:xfrm>
            <a:off x="5249669"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08EEB617-698B-4B09-988B-3A772FDD8460}"/>
              </a:ext>
            </a:extLst>
          </p:cNvPr>
          <p:cNvSpPr/>
          <p:nvPr userDrawn="1"/>
        </p:nvSpPr>
        <p:spPr>
          <a:xfrm>
            <a:off x="9074087" y="3089330"/>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10895256" cy="1321200"/>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tx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tx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7483390B-E5A3-40DD-9C84-0FF8032F4513}"/>
              </a:ext>
            </a:extLst>
          </p:cNvPr>
          <p:cNvSpPr>
            <a:spLocks noGrp="1"/>
          </p:cNvSpPr>
          <p:nvPr>
            <p:ph type="sldNum" sz="quarter" idx="2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0" name="Taisnstūris 19">
            <a:extLst>
              <a:ext uri="{FF2B5EF4-FFF2-40B4-BE49-F238E27FC236}">
                <a16:creationId xmlns:a16="http://schemas.microsoft.com/office/drawing/2014/main" id="{7E3D465A-3791-4759-AFA6-117EDECB6F9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921494C-BC86-E22E-F31F-29978A7AF64C}"/>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80366884"/>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bullet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1"/>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1"/>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1"/>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7060F8F4-9E6C-3F00-85D9-8C54EA28B58C}"/>
              </a:ext>
            </a:extLst>
          </p:cNvPr>
          <p:cNvSpPr>
            <a:spLocks noGrp="1"/>
          </p:cNvSpPr>
          <p:nvPr>
            <p:ph type="ftr" sz="quarter" idx="21"/>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2E595D7-9C07-2FE5-484F-A4A4684406B4}"/>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24123039"/>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bullet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2"/>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2"/>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2"/>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2"/>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2"/>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A1401E65-6AED-E914-7189-71F39AB61965}"/>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989EC8D0-25A9-7BDC-63DB-AC968A073850}"/>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88010058"/>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bulleti_attēls_2">
    <p:bg>
      <p:bgRef idx="1001">
        <a:schemeClr val="bg1"/>
      </p:bgRef>
    </p:bg>
    <p:spTree>
      <p:nvGrpSpPr>
        <p:cNvPr id="1" name=""/>
        <p:cNvGrpSpPr/>
        <p:nvPr/>
      </p:nvGrpSpPr>
      <p:grpSpPr>
        <a:xfrm>
          <a:off x="0" y="0"/>
          <a:ext cx="0" cy="0"/>
          <a:chOff x="0" y="0"/>
          <a:chExt cx="0" cy="0"/>
        </a:xfrm>
      </p:grpSpPr>
      <p:sp>
        <p:nvSpPr>
          <p:cNvPr id="21" name="Ovāls 20">
            <a:extLst>
              <a:ext uri="{FF2B5EF4-FFF2-40B4-BE49-F238E27FC236}">
                <a16:creationId xmlns:a16="http://schemas.microsoft.com/office/drawing/2014/main" id="{A7FDE144-6559-4481-940F-DC70FA466D37}"/>
              </a:ext>
            </a:extLst>
          </p:cNvPr>
          <p:cNvSpPr/>
          <p:nvPr userDrawn="1"/>
        </p:nvSpPr>
        <p:spPr>
          <a:xfrm>
            <a:off x="5744795" y="35359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2" name="Ovāls 21">
            <a:extLst>
              <a:ext uri="{FF2B5EF4-FFF2-40B4-BE49-F238E27FC236}">
                <a16:creationId xmlns:a16="http://schemas.microsoft.com/office/drawing/2014/main" id="{F3C7A224-D6F7-4BC5-A635-B38D5AFDC23E}"/>
              </a:ext>
            </a:extLst>
          </p:cNvPr>
          <p:cNvSpPr/>
          <p:nvPr userDrawn="1"/>
        </p:nvSpPr>
        <p:spPr>
          <a:xfrm>
            <a:off x="5744795" y="220758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3" name="Ovāls 22">
            <a:extLst>
              <a:ext uri="{FF2B5EF4-FFF2-40B4-BE49-F238E27FC236}">
                <a16:creationId xmlns:a16="http://schemas.microsoft.com/office/drawing/2014/main" id="{57F5B6DB-E943-4B68-BE26-0E1BAA013B2A}"/>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AA0882A2-0387-4D43-8A12-80E733003982}"/>
              </a:ext>
            </a:extLst>
          </p:cNvPr>
          <p:cNvSpPr/>
          <p:nvPr userDrawn="1"/>
        </p:nvSpPr>
        <p:spPr>
          <a:xfrm>
            <a:off x="5744795" y="486439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812360161"/>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820405014"/>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0" name="Ovāls 39">
            <a:extLst>
              <a:ext uri="{FF2B5EF4-FFF2-40B4-BE49-F238E27FC236}">
                <a16:creationId xmlns:a16="http://schemas.microsoft.com/office/drawing/2014/main" id="{DEB9EC5F-27DC-4C2D-9086-F400A82D4776}"/>
              </a:ext>
            </a:extLst>
          </p:cNvPr>
          <p:cNvSpPr/>
          <p:nvPr userDrawn="1"/>
        </p:nvSpPr>
        <p:spPr>
          <a:xfrm>
            <a:off x="5744795" y="35450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1" name="Ovāls 40">
            <a:extLst>
              <a:ext uri="{FF2B5EF4-FFF2-40B4-BE49-F238E27FC236}">
                <a16:creationId xmlns:a16="http://schemas.microsoft.com/office/drawing/2014/main" id="{05B5706F-6120-4ECC-80F7-14EF7BA9E2E8}"/>
              </a:ext>
            </a:extLst>
          </p:cNvPr>
          <p:cNvSpPr/>
          <p:nvPr userDrawn="1"/>
        </p:nvSpPr>
        <p:spPr>
          <a:xfrm>
            <a:off x="5744795" y="221213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2" name="Ovāls 41">
            <a:extLst>
              <a:ext uri="{FF2B5EF4-FFF2-40B4-BE49-F238E27FC236}">
                <a16:creationId xmlns:a16="http://schemas.microsoft.com/office/drawing/2014/main" id="{BEC99E12-F7FB-4765-9749-2B60E8467D44}"/>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3" name="Ovāls 42">
            <a:extLst>
              <a:ext uri="{FF2B5EF4-FFF2-40B4-BE49-F238E27FC236}">
                <a16:creationId xmlns:a16="http://schemas.microsoft.com/office/drawing/2014/main" id="{04BEB4BD-8ECB-4254-BD3D-26ADDA4CEF67}"/>
              </a:ext>
            </a:extLst>
          </p:cNvPr>
          <p:cNvSpPr/>
          <p:nvPr userDrawn="1"/>
        </p:nvSpPr>
        <p:spPr>
          <a:xfrm>
            <a:off x="5744795" y="4878043"/>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74663205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018324329"/>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bulleti_teksts_3">
    <p:bg>
      <p:bgRef idx="1001">
        <a:schemeClr val="bg1"/>
      </p:bgRef>
    </p:bg>
    <p:spTree>
      <p:nvGrpSpPr>
        <p:cNvPr id="1" name=""/>
        <p:cNvGrpSpPr/>
        <p:nvPr/>
      </p:nvGrpSpPr>
      <p:grpSpPr>
        <a:xfrm>
          <a:off x="0" y="0"/>
          <a:ext cx="0" cy="0"/>
          <a:chOff x="0" y="0"/>
          <a:chExt cx="0" cy="0"/>
        </a:xfrm>
      </p:grpSpPr>
      <p:sp>
        <p:nvSpPr>
          <p:cNvPr id="22" name="Ovāls 21">
            <a:extLst>
              <a:ext uri="{FF2B5EF4-FFF2-40B4-BE49-F238E27FC236}">
                <a16:creationId xmlns:a16="http://schemas.microsoft.com/office/drawing/2014/main" id="{A19184FA-292A-4992-AA89-1BDCB55BB3C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Ovāls 22">
            <a:extLst>
              <a:ext uri="{FF2B5EF4-FFF2-40B4-BE49-F238E27FC236}">
                <a16:creationId xmlns:a16="http://schemas.microsoft.com/office/drawing/2014/main" id="{3F406A5C-2A36-4E30-8FD4-C252B519DC50}"/>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4A75DD00-790B-4BC2-A1DD-552A4865125B}"/>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BEF8CF6D-D9A3-43BF-AF46-90FC3D3BC709}"/>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21004603"/>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bulleti_tekst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81872524"/>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bulleti_teksts_3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B2CBB3B0-F22E-4174-8E6E-CA849D4AE98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234BB016-AF32-4D51-90A6-CE964A417D2E}"/>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Ovāls 20">
            <a:extLst>
              <a:ext uri="{FF2B5EF4-FFF2-40B4-BE49-F238E27FC236}">
                <a16:creationId xmlns:a16="http://schemas.microsoft.com/office/drawing/2014/main" id="{50B6AB29-9381-4889-A8F6-34E0EDDAD1EA}"/>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2" name="Ovāls 21">
            <a:extLst>
              <a:ext uri="{FF2B5EF4-FFF2-40B4-BE49-F238E27FC236}">
                <a16:creationId xmlns:a16="http://schemas.microsoft.com/office/drawing/2014/main" id="{069F127F-315E-4286-B0EB-7ECC47265160}"/>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8101251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ulslaids gaišs_3">
    <p:bg>
      <p:bgRef idx="1001">
        <a:schemeClr val="bg2"/>
      </p:bgRef>
    </p:bg>
    <p:spTree>
      <p:nvGrpSpPr>
        <p:cNvPr id="1" name=""/>
        <p:cNvGrpSpPr/>
        <p:nvPr/>
      </p:nvGrpSpPr>
      <p:grpSpPr>
        <a:xfrm>
          <a:off x="0" y="0"/>
          <a:ext cx="0" cy="0"/>
          <a:chOff x="0" y="0"/>
          <a:chExt cx="0" cy="0"/>
        </a:xfrm>
      </p:grpSpPr>
      <p:sp>
        <p:nvSpPr>
          <p:cNvPr id="5" name="Attēla vietturis 2">
            <a:extLst>
              <a:ext uri="{FF2B5EF4-FFF2-40B4-BE49-F238E27FC236}">
                <a16:creationId xmlns:a16="http://schemas.microsoft.com/office/drawing/2014/main" id="{06FEA1D3-1D45-4282-B044-1D1C5897DE7F}"/>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11" name="Apakšvirsraksts 2">
            <a:extLst>
              <a:ext uri="{FF2B5EF4-FFF2-40B4-BE49-F238E27FC236}">
                <a16:creationId xmlns:a16="http://schemas.microsoft.com/office/drawing/2014/main" id="{E01A1333-E73F-4595-9ED0-09A9A9D074FA}"/>
              </a:ext>
            </a:extLst>
          </p:cNvPr>
          <p:cNvSpPr>
            <a:spLocks noGrp="1"/>
          </p:cNvSpPr>
          <p:nvPr>
            <p:ph type="subTitle" idx="1" hasCustomPrompt="1"/>
          </p:nvPr>
        </p:nvSpPr>
        <p:spPr>
          <a:xfrm>
            <a:off x="1049519"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2" name="Teksta vietturis 9">
            <a:extLst>
              <a:ext uri="{FF2B5EF4-FFF2-40B4-BE49-F238E27FC236}">
                <a16:creationId xmlns:a16="http://schemas.microsoft.com/office/drawing/2014/main" id="{9C65A06B-B9FE-4850-81D8-005ECDEDFDC7}"/>
              </a:ext>
            </a:extLst>
          </p:cNvPr>
          <p:cNvSpPr>
            <a:spLocks noGrp="1"/>
          </p:cNvSpPr>
          <p:nvPr>
            <p:ph type="body" sz="quarter" idx="12" hasCustomPrompt="1"/>
          </p:nvPr>
        </p:nvSpPr>
        <p:spPr>
          <a:xfrm>
            <a:off x="1049518"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9" name="Virsraksts 1">
            <a:extLst>
              <a:ext uri="{FF2B5EF4-FFF2-40B4-BE49-F238E27FC236}">
                <a16:creationId xmlns:a16="http://schemas.microsoft.com/office/drawing/2014/main" id="{026FD6F2-27FF-402E-92DE-09468B996592}"/>
              </a:ext>
            </a:extLst>
          </p:cNvPr>
          <p:cNvSpPr>
            <a:spLocks noGrp="1"/>
          </p:cNvSpPr>
          <p:nvPr>
            <p:ph type="ctrTitle"/>
          </p:nvPr>
        </p:nvSpPr>
        <p:spPr>
          <a:xfrm>
            <a:off x="1015398"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4" name="Kājenes vietturis 3">
            <a:extLst>
              <a:ext uri="{FF2B5EF4-FFF2-40B4-BE49-F238E27FC236}">
                <a16:creationId xmlns:a16="http://schemas.microsoft.com/office/drawing/2014/main" id="{7EE8062F-A273-34EF-512E-A89C9B02A526}"/>
              </a:ext>
            </a:extLst>
          </p:cNvPr>
          <p:cNvSpPr>
            <a:spLocks noGrp="1"/>
          </p:cNvSpPr>
          <p:nvPr>
            <p:ph type="ftr" sz="quarter" idx="16"/>
          </p:nvPr>
        </p:nvSpPr>
        <p:spPr>
          <a:xfrm>
            <a:off x="-68400" y="6084000"/>
            <a:ext cx="3880858" cy="360000"/>
          </a:xfrm>
          <a:ln>
            <a:solidFill>
              <a:schemeClr val="tx2"/>
            </a:solidFill>
          </a:ln>
        </p:spPr>
        <p:txBody>
          <a:bodyPr lIns="1188000"/>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964657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bulleti_tekst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751620"/>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bulleti_teksts_4_tumšs">
    <p:bg>
      <p:bgRef idx="1001">
        <a:schemeClr val="bg1"/>
      </p:bgRef>
    </p:bg>
    <p:spTree>
      <p:nvGrpSpPr>
        <p:cNvPr id="1" name=""/>
        <p:cNvGrpSpPr/>
        <p:nvPr/>
      </p:nvGrpSpPr>
      <p:grpSpPr>
        <a:xfrm>
          <a:off x="0" y="0"/>
          <a:ext cx="0" cy="0"/>
          <a:chOff x="0" y="0"/>
          <a:chExt cx="0" cy="0"/>
        </a:xfrm>
      </p:grpSpPr>
      <p:sp>
        <p:nvSpPr>
          <p:cNvPr id="23" name="Ovāls 22">
            <a:extLst>
              <a:ext uri="{FF2B5EF4-FFF2-40B4-BE49-F238E27FC236}">
                <a16:creationId xmlns:a16="http://schemas.microsoft.com/office/drawing/2014/main" id="{956966CE-5BCD-4402-95FB-E871A8E60B7D}"/>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BECFA931-7B55-433B-8FB6-521177EB6507}"/>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678B6A61-9A45-4F25-8FE4-D6FB222B0139}"/>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BD05AE54-F88D-4810-B3E0-6789844D2561}"/>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10744262"/>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bulleti_teksts_4_tumšs">
    <p:bg>
      <p:bgRef idx="1001">
        <a:schemeClr val="bg1"/>
      </p:bgRef>
    </p:bg>
    <p:spTree>
      <p:nvGrpSpPr>
        <p:cNvPr id="1" name=""/>
        <p:cNvGrpSpPr/>
        <p:nvPr/>
      </p:nvGrpSpPr>
      <p:grpSpPr>
        <a:xfrm>
          <a:off x="0" y="0"/>
          <a:ext cx="0" cy="0"/>
          <a:chOff x="0" y="0"/>
          <a:chExt cx="0" cy="0"/>
        </a:xfrm>
      </p:grpSpPr>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4104982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Ovāls 35">
            <a:extLst>
              <a:ext uri="{FF2B5EF4-FFF2-40B4-BE49-F238E27FC236}">
                <a16:creationId xmlns:a16="http://schemas.microsoft.com/office/drawing/2014/main" id="{DCD08A1D-E2D1-4DF3-9A89-156E435F1694}"/>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7" name="Ovāls 36">
            <a:extLst>
              <a:ext uri="{FF2B5EF4-FFF2-40B4-BE49-F238E27FC236}">
                <a16:creationId xmlns:a16="http://schemas.microsoft.com/office/drawing/2014/main" id="{4DF5F47C-C980-4E83-B9A5-4F8918842A84}"/>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8" name="Ovāls 37">
            <a:extLst>
              <a:ext uri="{FF2B5EF4-FFF2-40B4-BE49-F238E27FC236}">
                <a16:creationId xmlns:a16="http://schemas.microsoft.com/office/drawing/2014/main" id="{66D88B28-D4C3-4A69-BDD0-4CA10FF0D5EB}"/>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9" name="Ovāls 38">
            <a:extLst>
              <a:ext uri="{FF2B5EF4-FFF2-40B4-BE49-F238E27FC236}">
                <a16:creationId xmlns:a16="http://schemas.microsoft.com/office/drawing/2014/main" id="{6EEF60BC-0B24-4263-AA9D-28CEE6427DA0}"/>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815268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8941377"/>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032FCB1B-7D1E-4FEE-A12F-B9453DD8EBB9}"/>
              </a:ext>
            </a:extLst>
          </p:cNvPr>
          <p:cNvSpPr/>
          <p:nvPr userDrawn="1"/>
        </p:nvSpPr>
        <p:spPr>
          <a:xfrm>
            <a:off x="6386282" y="3647229"/>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Ovāls 26">
            <a:extLst>
              <a:ext uri="{FF2B5EF4-FFF2-40B4-BE49-F238E27FC236}">
                <a16:creationId xmlns:a16="http://schemas.microsoft.com/office/drawing/2014/main" id="{B350E8A0-B924-4A7A-AE5A-8C5F3E43AE68}"/>
              </a:ext>
            </a:extLst>
          </p:cNvPr>
          <p:cNvSpPr/>
          <p:nvPr userDrawn="1"/>
        </p:nvSpPr>
        <p:spPr>
          <a:xfrm>
            <a:off x="6386282" y="4952885"/>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Ovāls 23">
            <a:extLst>
              <a:ext uri="{FF2B5EF4-FFF2-40B4-BE49-F238E27FC236}">
                <a16:creationId xmlns:a16="http://schemas.microsoft.com/office/drawing/2014/main" id="{123143F4-2DB6-4357-BD19-FB294332B711}"/>
              </a:ext>
            </a:extLst>
          </p:cNvPr>
          <p:cNvSpPr/>
          <p:nvPr userDrawn="1"/>
        </p:nvSpPr>
        <p:spPr>
          <a:xfrm>
            <a:off x="775388" y="3659408"/>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5" name="Ovāls 24">
            <a:extLst>
              <a:ext uri="{FF2B5EF4-FFF2-40B4-BE49-F238E27FC236}">
                <a16:creationId xmlns:a16="http://schemas.microsoft.com/office/drawing/2014/main" id="{073E5C8C-7189-4DF6-9FCD-02006B0EBAFB}"/>
              </a:ext>
            </a:extLst>
          </p:cNvPr>
          <p:cNvSpPr/>
          <p:nvPr userDrawn="1"/>
        </p:nvSpPr>
        <p:spPr>
          <a:xfrm>
            <a:off x="775388" y="4965064"/>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82773249"/>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20434371"/>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Ovāls 20">
            <a:extLst>
              <a:ext uri="{FF2B5EF4-FFF2-40B4-BE49-F238E27FC236}">
                <a16:creationId xmlns:a16="http://schemas.microsoft.com/office/drawing/2014/main" id="{732668C8-67A6-41C0-952E-D0439325C52E}"/>
              </a:ext>
            </a:extLst>
          </p:cNvPr>
          <p:cNvSpPr/>
          <p:nvPr userDrawn="1"/>
        </p:nvSpPr>
        <p:spPr>
          <a:xfrm>
            <a:off x="6386282" y="364722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D600958D-74A0-470D-89E8-4C7F473A9E90}"/>
              </a:ext>
            </a:extLst>
          </p:cNvPr>
          <p:cNvSpPr/>
          <p:nvPr userDrawn="1"/>
        </p:nvSpPr>
        <p:spPr>
          <a:xfrm>
            <a:off x="6386282" y="49528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5" name="Ovāls 24">
            <a:extLst>
              <a:ext uri="{FF2B5EF4-FFF2-40B4-BE49-F238E27FC236}">
                <a16:creationId xmlns:a16="http://schemas.microsoft.com/office/drawing/2014/main" id="{2FEE5FB7-6B8C-4E61-B5A5-D1D78E5A6E0E}"/>
              </a:ext>
            </a:extLst>
          </p:cNvPr>
          <p:cNvSpPr/>
          <p:nvPr userDrawn="1"/>
        </p:nvSpPr>
        <p:spPr>
          <a:xfrm>
            <a:off x="775388" y="36594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6" name="Ovāls 25">
            <a:extLst>
              <a:ext uri="{FF2B5EF4-FFF2-40B4-BE49-F238E27FC236}">
                <a16:creationId xmlns:a16="http://schemas.microsoft.com/office/drawing/2014/main" id="{0B070794-4D73-470D-B040-752775B0E692}"/>
              </a:ext>
            </a:extLst>
          </p:cNvPr>
          <p:cNvSpPr/>
          <p:nvPr userDrawn="1"/>
        </p:nvSpPr>
        <p:spPr>
          <a:xfrm>
            <a:off x="775388" y="496506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275696"/>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897353"/>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bulleti_teksts_6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4752755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daļu slaid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0905C6BF-448F-14DD-E3A9-5FEDE06B885E}"/>
              </a:ext>
            </a:extLst>
          </p:cNvPr>
          <p:cNvSpPr>
            <a:spLocks noGrp="1"/>
          </p:cNvSpPr>
          <p:nvPr>
            <p:ph type="ftr" sz="quarter" idx="12"/>
          </p:nvPr>
        </p:nvSpPr>
        <p:spPr>
          <a:xfrm>
            <a:off x="4569600" y="6478126"/>
            <a:ext cx="3052800" cy="396000"/>
          </a:xfrm>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2817493"/>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bulleti_teksts_6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tx2"/>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tx2"/>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tx2"/>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tx2"/>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accent1">
                    <a:lumMod val="75000"/>
                  </a:schemeClr>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94506462"/>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ukš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8FC4B7FD-6F30-469E-9DFF-C5BEBE7D8FA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17C5B30-8DDA-9E91-840A-B65DA6B264FF}"/>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0D4C332-CAEC-BCE0-DF3F-7C0B80F767E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714056DC-B306-8D53-25FC-750DE8BB6C82}"/>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526552975"/>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 grafiks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2429583974"/>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ukšs_5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04D53A39-D949-B5C9-B187-C1B8BAEA5E3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EF95851-91E2-8A11-FA74-E56E587C1D90}"/>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853D25DA-A44A-FF7F-385A-7A73570290F9}"/>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791471030"/>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 lielais grafik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tx2"/>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tx2"/>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53381"/>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38519969"/>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3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4052998209"/>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pic>
        <p:nvPicPr>
          <p:cNvPr id="19" name="Grafika 18">
            <a:extLst>
              <a:ext uri="{FF2B5EF4-FFF2-40B4-BE49-F238E27FC236}">
                <a16:creationId xmlns:a16="http://schemas.microsoft.com/office/drawing/2014/main" id="{7004EC94-FC4A-4618-95D0-B7388395220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4582975" y="6345238"/>
            <a:ext cx="5327942"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18317101"/>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 grafiks_gaišs">
    <p:bg>
      <p:bgRef idx="1001">
        <a:schemeClr val="bg2"/>
      </p:bgRef>
    </p:bg>
    <p:spTree>
      <p:nvGrpSpPr>
        <p:cNvPr id="1" name=""/>
        <p:cNvGrpSpPr/>
        <p:nvPr/>
      </p:nvGrpSpPr>
      <p:grpSpPr>
        <a:xfrm>
          <a:off x="0" y="0"/>
          <a:ext cx="0" cy="0"/>
          <a:chOff x="0" y="0"/>
          <a:chExt cx="0" cy="0"/>
        </a:xfrm>
      </p:grpSpPr>
      <p:sp>
        <p:nvSpPr>
          <p:cNvPr id="19" name="Taisnstūris 18">
            <a:extLst>
              <a:ext uri="{FF2B5EF4-FFF2-40B4-BE49-F238E27FC236}">
                <a16:creationId xmlns:a16="http://schemas.microsoft.com/office/drawing/2014/main" id="{9719948B-EEBF-4368-8D2E-87321346ED6A}"/>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6699" y="180000"/>
            <a:ext cx="10883874" cy="1050618"/>
          </a:xfrm>
        </p:spPr>
        <p:txBody>
          <a:bodyPr anchor="ctr">
            <a:noAutofit/>
          </a:bodyPr>
          <a:lstStyle>
            <a:lvl1pPr algn="l">
              <a:lnSpc>
                <a:spcPct val="100000"/>
              </a:lnSpc>
              <a:defRPr sz="2800">
                <a:solidFill>
                  <a:schemeClr val="tx1"/>
                </a:solidFill>
              </a:defRPr>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8" name="Grafika 17">
            <a:extLst>
              <a:ext uri="{FF2B5EF4-FFF2-40B4-BE49-F238E27FC236}">
                <a16:creationId xmlns:a16="http://schemas.microsoft.com/office/drawing/2014/main" id="{B1526B36-F9B0-4E0F-956B-F7C8982D076D}"/>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03159F4-D5BA-4967-BFF7-BE7BF71F8401}"/>
              </a:ext>
            </a:extLst>
          </p:cNvPr>
          <p:cNvSpPr>
            <a:spLocks noGrp="1"/>
          </p:cNvSpPr>
          <p:nvPr>
            <p:ph type="sldNum" sz="quarter" idx="32"/>
          </p:nvPr>
        </p:nvSpPr>
        <p:spPr>
          <a:xfrm>
            <a:off x="280799" y="6274800"/>
            <a:ext cx="46982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1" name="Teksta vietturis 13">
            <a:extLst>
              <a:ext uri="{FF2B5EF4-FFF2-40B4-BE49-F238E27FC236}">
                <a16:creationId xmlns:a16="http://schemas.microsoft.com/office/drawing/2014/main" id="{A52C4842-AC4B-429E-A001-A9042D3E2EC4}"/>
              </a:ext>
            </a:extLst>
          </p:cNvPr>
          <p:cNvSpPr>
            <a:spLocks noGrp="1"/>
          </p:cNvSpPr>
          <p:nvPr>
            <p:ph type="body" sz="quarter" idx="29" hasCustomPrompt="1"/>
          </p:nvPr>
        </p:nvSpPr>
        <p:spPr>
          <a:xfrm>
            <a:off x="661987" y="1855788"/>
            <a:ext cx="3289574" cy="821044"/>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eksta vietturis 13">
            <a:extLst>
              <a:ext uri="{FF2B5EF4-FFF2-40B4-BE49-F238E27FC236}">
                <a16:creationId xmlns:a16="http://schemas.microsoft.com/office/drawing/2014/main" id="{73B3D525-FBBF-44E2-8CE1-A7E0D4456392}"/>
              </a:ext>
            </a:extLst>
          </p:cNvPr>
          <p:cNvSpPr>
            <a:spLocks noGrp="1"/>
          </p:cNvSpPr>
          <p:nvPr>
            <p:ph type="body" sz="quarter" idx="34" hasCustomPrompt="1"/>
          </p:nvPr>
        </p:nvSpPr>
        <p:spPr>
          <a:xfrm>
            <a:off x="646699" y="3052916"/>
            <a:ext cx="3289574" cy="2863388"/>
          </a:xfrm>
        </p:spPr>
        <p:txBody>
          <a:bodyPr anchor="t">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5" name="Diagrammas vietturis 8">
            <a:extLst>
              <a:ext uri="{FF2B5EF4-FFF2-40B4-BE49-F238E27FC236}">
                <a16:creationId xmlns:a16="http://schemas.microsoft.com/office/drawing/2014/main" id="{3066523A-CD42-40FD-8326-2CC52DA6988D}"/>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sp>
        <p:nvSpPr>
          <p:cNvPr id="12" name="Teksta vietturis 2">
            <a:extLst>
              <a:ext uri="{FF2B5EF4-FFF2-40B4-BE49-F238E27FC236}">
                <a16:creationId xmlns:a16="http://schemas.microsoft.com/office/drawing/2014/main" id="{A2CF845F-0C22-46F5-9C51-333607810A61}"/>
              </a:ext>
            </a:extLst>
          </p:cNvPr>
          <p:cNvSpPr>
            <a:spLocks noGrp="1"/>
          </p:cNvSpPr>
          <p:nvPr>
            <p:ph type="body" sz="quarter" idx="35" hasCustomPrompt="1"/>
          </p:nvPr>
        </p:nvSpPr>
        <p:spPr>
          <a:xfrm>
            <a:off x="4582975" y="6345238"/>
            <a:ext cx="5335316"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89E6AB6F-FF1D-0B4E-5D7D-9FCE4EC445EB}"/>
              </a:ext>
            </a:extLst>
          </p:cNvPr>
          <p:cNvSpPr>
            <a:spLocks noGrp="1"/>
          </p:cNvSpPr>
          <p:nvPr>
            <p:ph type="ftr" sz="quarter" idx="36"/>
          </p:nvPr>
        </p:nvSpPr>
        <p:spPr>
          <a:xfrm>
            <a:off x="164756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65081772"/>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 grafiks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26422459"/>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 grafiks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115750427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daļu slaids_1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1E6C650D-33A6-04FF-3AEB-CBB9762B71D7}"/>
              </a:ext>
            </a:extLst>
          </p:cNvPr>
          <p:cNvSpPr>
            <a:spLocks noGrp="1"/>
          </p:cNvSpPr>
          <p:nvPr>
            <p:ph type="ftr" sz="quarter" idx="10"/>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00994258"/>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2 grafiki_plašs_gai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3465480700"/>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_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Vieta lielākam tēmas aprakstam.</a:t>
            </a:r>
          </a:p>
        </p:txBody>
      </p:sp>
    </p:spTree>
    <p:extLst>
      <p:ext uri="{BB962C8B-B14F-4D97-AF65-F5344CB8AC3E}">
        <p14:creationId xmlns:p14="http://schemas.microsoft.com/office/powerpoint/2010/main" val="2593177126"/>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 grafiks_pa kreisi_tekst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accent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pic>
        <p:nvPicPr>
          <p:cNvPr id="18" name="Grafika 17">
            <a:extLst>
              <a:ext uri="{FF2B5EF4-FFF2-40B4-BE49-F238E27FC236}">
                <a16:creationId xmlns:a16="http://schemas.microsoft.com/office/drawing/2014/main" id="{706D6A67-BB8C-4730-765A-0A86276D1941}"/>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841978751"/>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 grafiks_pa kreisi_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8D8D97"/>
                </a:solidFill>
              </a:defRPr>
            </a:lvl1pPr>
          </a:lstStyle>
          <a:p>
            <a:r>
              <a:rPr lang="lv-LV" b="1" dirty="0">
                <a:ea typeface="Open Sans" panose="020B0606030504020204" pitchFamily="34" charset="0"/>
                <a:cs typeface="Open Sans" panose="020B0606030504020204" pitchFamily="34" charset="0"/>
              </a:rPr>
              <a:t>RESTRICTED INFORMATION</a:t>
            </a: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112502072"/>
      </p:ext>
    </p:extLst>
  </p:cSld>
  <p:clrMapOvr>
    <a:overrideClrMapping bg1="lt1" tx1="dk1" bg2="lt2" tx2="dk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 grafiks_teksts_3">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3827"/>
            <a:ext cx="4008119" cy="497586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3886"/>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5" name="Grafika 14">
            <a:extLst>
              <a:ext uri="{FF2B5EF4-FFF2-40B4-BE49-F238E27FC236}">
                <a16:creationId xmlns:a16="http://schemas.microsoft.com/office/drawing/2014/main" id="{47D13B8F-176E-AD84-B249-74DD93EBD890}"/>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52000" y="6230134"/>
            <a:ext cx="1017869" cy="360000"/>
          </a:xfrm>
          <a:prstGeom prst="rect">
            <a:avLst/>
          </a:prstGeom>
        </p:spPr>
      </p:pic>
    </p:spTree>
    <p:extLst>
      <p:ext uri="{BB962C8B-B14F-4D97-AF65-F5344CB8AC3E}">
        <p14:creationId xmlns:p14="http://schemas.microsoft.com/office/powerpoint/2010/main" val="19516231"/>
      </p:ext>
    </p:extLst>
  </p:cSld>
  <p:clrMapOvr>
    <a:overrideClrMapping bg1="dk1" tx1="lt1" bg2="dk2" tx2="lt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 grafiks_teksts_3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7966"/>
            <a:ext cx="4008119" cy="5040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dirty="0">
                <a:ea typeface="Open Sans" panose="020B0606030504020204" pitchFamily="34" charset="0"/>
                <a:cs typeface="Open Sans" panose="020B0606030504020204" pitchFamily="34" charset="0"/>
              </a:rPr>
              <a:t>RESTRICTED INFORMATION</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8025"/>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52000"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Bef>
                <a:spcPts val="0"/>
              </a:spcBef>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40033013"/>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 grafiks_4">
    <p:bg>
      <p:bgRef idx="1001">
        <a:schemeClr val="bg1"/>
      </p:bgRef>
    </p:bg>
    <p:spTree>
      <p:nvGrpSpPr>
        <p:cNvPr id="1" name=""/>
        <p:cNvGrpSpPr/>
        <p:nvPr/>
      </p:nvGrpSpPr>
      <p:grpSpPr>
        <a:xfrm>
          <a:off x="0" y="0"/>
          <a:ext cx="0" cy="0"/>
          <a:chOff x="0" y="0"/>
          <a:chExt cx="0" cy="0"/>
        </a:xfrm>
      </p:grpSpPr>
      <p:sp>
        <p:nvSpPr>
          <p:cNvPr id="17" name="Taisnstūris 16">
            <a:extLst>
              <a:ext uri="{FF2B5EF4-FFF2-40B4-BE49-F238E27FC236}">
                <a16:creationId xmlns:a16="http://schemas.microsoft.com/office/drawing/2014/main" id="{1B4BDD93-276A-4CFC-A1BA-2D32663414DE}"/>
              </a:ext>
            </a:extLst>
          </p:cNvPr>
          <p:cNvSpPr/>
          <p:nvPr userDrawn="1"/>
        </p:nvSpPr>
        <p:spPr>
          <a:xfrm>
            <a:off x="9137505" y="-1"/>
            <a:ext cx="305449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1"/>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4674"/>
            <a:ext cx="5525187" cy="4770000"/>
          </a:xfrm>
        </p:spPr>
        <p:txBody>
          <a:bodyPr/>
          <a:lstStyle>
            <a:lvl1pPr algn="ctr">
              <a:defRPr>
                <a:solidFill>
                  <a:schemeClr val="accent1">
                    <a:lumMod val="75000"/>
                  </a:schemeClr>
                </a:solidFill>
              </a:defRPr>
            </a:lvl1pPr>
          </a:lstStyle>
          <a:p>
            <a:endParaRPr lang="lv-LV" dirty="0"/>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Slaida numura vietturis 6">
            <a:extLst>
              <a:ext uri="{FF2B5EF4-FFF2-40B4-BE49-F238E27FC236}">
                <a16:creationId xmlns:a16="http://schemas.microsoft.com/office/drawing/2014/main" id="{5D306F7C-419B-428A-9A0E-D8B9BB60560D}"/>
              </a:ext>
            </a:extLst>
          </p:cNvPr>
          <p:cNvSpPr>
            <a:spLocks noGrp="1"/>
          </p:cNvSpPr>
          <p:nvPr>
            <p:ph type="sldNum" sz="quarter" idx="31"/>
          </p:nvPr>
        </p:nvSpPr>
        <p:spPr>
          <a:xfrm>
            <a:off x="280800"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15" name="Teksta vietturis 13">
            <a:extLst>
              <a:ext uri="{FF2B5EF4-FFF2-40B4-BE49-F238E27FC236}">
                <a16:creationId xmlns:a16="http://schemas.microsoft.com/office/drawing/2014/main" id="{4044ED83-9BB1-4A01-BAC7-BAD42DE42A24}"/>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8" name="Taisnstūris 17">
            <a:extLst>
              <a:ext uri="{FF2B5EF4-FFF2-40B4-BE49-F238E27FC236}">
                <a16:creationId xmlns:a16="http://schemas.microsoft.com/office/drawing/2014/main" id="{D18FC84E-BD39-4C40-8C72-42E8AF2B0D2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AF34AAA9-A524-40F4-BB05-F44FA0675110}"/>
              </a:ext>
            </a:extLst>
          </p:cNvPr>
          <p:cNvSpPr>
            <a:spLocks noGrp="1"/>
          </p:cNvSpPr>
          <p:nvPr>
            <p:ph type="body" sz="quarter" idx="35" hasCustomPrompt="1"/>
          </p:nvPr>
        </p:nvSpPr>
        <p:spPr>
          <a:xfrm>
            <a:off x="750497" y="6345238"/>
            <a:ext cx="499430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C00118FE-EF9E-A0AD-DACE-C0A5CAADD011}"/>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3" name="Kājenes vietturis 2">
            <a:extLst>
              <a:ext uri="{FF2B5EF4-FFF2-40B4-BE49-F238E27FC236}">
                <a16:creationId xmlns:a16="http://schemas.microsoft.com/office/drawing/2014/main" id="{90ED6B98-7B42-CB01-3C83-7BE897FB890F}"/>
              </a:ext>
            </a:extLst>
          </p:cNvPr>
          <p:cNvSpPr>
            <a:spLocks noGrp="1"/>
          </p:cNvSpPr>
          <p:nvPr>
            <p:ph type="ftr" sz="quarter" idx="36"/>
          </p:nvPr>
        </p:nvSpPr>
        <p:spPr>
          <a:xfrm>
            <a:off x="6096000" y="6282000"/>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13988704"/>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 grafiks_4_gaišs">
    <p:bg>
      <p:bgRef idx="1001">
        <a:schemeClr val="bg2"/>
      </p:bgRef>
    </p:bg>
    <p:spTree>
      <p:nvGrpSpPr>
        <p:cNvPr id="1" name=""/>
        <p:cNvGrpSpPr/>
        <p:nvPr/>
      </p:nvGrpSpPr>
      <p:grpSpPr>
        <a:xfrm>
          <a:off x="0" y="0"/>
          <a:ext cx="0" cy="0"/>
          <a:chOff x="0" y="0"/>
          <a:chExt cx="0" cy="0"/>
        </a:xfrm>
      </p:grpSpPr>
      <p:sp>
        <p:nvSpPr>
          <p:cNvPr id="6" name="Taisnstūris 5">
            <a:extLst>
              <a:ext uri="{FF2B5EF4-FFF2-40B4-BE49-F238E27FC236}">
                <a16:creationId xmlns:a16="http://schemas.microsoft.com/office/drawing/2014/main" id="{86F562F5-F294-45AA-96A3-897967230809}"/>
              </a:ext>
            </a:extLst>
          </p:cNvPr>
          <p:cNvSpPr/>
          <p:nvPr userDrawn="1"/>
        </p:nvSpPr>
        <p:spPr>
          <a:xfrm>
            <a:off x="-2" y="5353819"/>
            <a:ext cx="9144000" cy="1512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0"/>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7E2AD5C5-B068-4B1B-83FD-945359300813}"/>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Diagrammas vietturis 4">
            <a:extLst>
              <a:ext uri="{FF2B5EF4-FFF2-40B4-BE49-F238E27FC236}">
                <a16:creationId xmlns:a16="http://schemas.microsoft.com/office/drawing/2014/main" id="{F345F788-B667-4644-B2E2-D08EA7C84272}"/>
              </a:ext>
            </a:extLst>
          </p:cNvPr>
          <p:cNvSpPr>
            <a:spLocks noGrp="1"/>
          </p:cNvSpPr>
          <p:nvPr>
            <p:ph type="chart" sz="quarter" idx="30"/>
          </p:nvPr>
        </p:nvSpPr>
        <p:spPr>
          <a:xfrm>
            <a:off x="6005385" y="667266"/>
            <a:ext cx="5525187" cy="4769708"/>
          </a:xfrm>
        </p:spPr>
        <p:txBody>
          <a:bodyPr/>
          <a:lstStyle>
            <a:lvl1pPr algn="ctr">
              <a:defRPr>
                <a:solidFill>
                  <a:schemeClr val="accent1">
                    <a:lumMod val="75000"/>
                  </a:schemeClr>
                </a:solidFill>
              </a:defRPr>
            </a:lvl1pPr>
          </a:lstStyle>
          <a:p>
            <a:endParaRPr lang="lv-LV"/>
          </a:p>
        </p:txBody>
      </p:sp>
      <p:sp>
        <p:nvSpPr>
          <p:cNvPr id="18" name="Teksta vietturis 13">
            <a:extLst>
              <a:ext uri="{FF2B5EF4-FFF2-40B4-BE49-F238E27FC236}">
                <a16:creationId xmlns:a16="http://schemas.microsoft.com/office/drawing/2014/main" id="{C28140ED-98C7-40D4-9E26-937EB4F8A770}"/>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113C7008-1A98-459D-ABEC-17B93F9ED6E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906FB90C-6EB5-4994-8A97-275CCF9740E0}"/>
              </a:ext>
            </a:extLst>
          </p:cNvPr>
          <p:cNvSpPr>
            <a:spLocks noGrp="1"/>
          </p:cNvSpPr>
          <p:nvPr>
            <p:ph type="body" sz="quarter" idx="35" hasCustomPrompt="1"/>
          </p:nvPr>
        </p:nvSpPr>
        <p:spPr>
          <a:xfrm>
            <a:off x="763200" y="6345238"/>
            <a:ext cx="499330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7C276713-223E-562B-A4AB-19ED76675EBF}"/>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0847D166-33D8-A410-637A-02331369E391}"/>
              </a:ext>
            </a:extLst>
          </p:cNvPr>
          <p:cNvSpPr>
            <a:spLocks noGrp="1"/>
          </p:cNvSpPr>
          <p:nvPr>
            <p:ph type="ftr" sz="quarter" idx="36"/>
          </p:nvPr>
        </p:nvSpPr>
        <p:spPr>
          <a:xfrm>
            <a:off x="6096000" y="627992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9712198"/>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 grafiks_5_tumšs">
    <p:bg>
      <p:bgRef idx="1001">
        <a:schemeClr val="bg1"/>
      </p:bgRef>
    </p:bg>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1FF82E0-9467-4D38-969F-6BEC02717091}"/>
              </a:ext>
            </a:extLst>
          </p:cNvPr>
          <p:cNvSpPr/>
          <p:nvPr userDrawn="1"/>
        </p:nvSpPr>
        <p:spPr>
          <a:xfrm>
            <a:off x="8400196" y="8708"/>
            <a:ext cx="37918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3ADBEC69-4C04-4305-B6A7-E2708C185768}"/>
              </a:ext>
            </a:extLst>
          </p:cNvPr>
          <p:cNvSpPr/>
          <p:nvPr userDrawn="1"/>
        </p:nvSpPr>
        <p:spPr>
          <a:xfrm>
            <a:off x="-1" y="5353819"/>
            <a:ext cx="9144000" cy="15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aisnstūris 2">
            <a:extLst>
              <a:ext uri="{FF2B5EF4-FFF2-40B4-BE49-F238E27FC236}">
                <a16:creationId xmlns:a16="http://schemas.microsoft.com/office/drawing/2014/main" id="{D935CAA0-9FE3-4872-AA02-58E486F646EB}"/>
              </a:ext>
            </a:extLst>
          </p:cNvPr>
          <p:cNvSpPr/>
          <p:nvPr userDrawn="1"/>
        </p:nvSpPr>
        <p:spPr>
          <a:xfrm>
            <a:off x="5336275" y="-1"/>
            <a:ext cx="6855725"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1086"/>
            <a:ext cx="5525187" cy="4775888"/>
          </a:xfrm>
        </p:spPr>
        <p:txBody>
          <a:bodyPr/>
          <a:lstStyle>
            <a:lvl1pPr algn="ctr">
              <a:defRPr>
                <a:solidFill>
                  <a:schemeClr val="accent1">
                    <a:lumMod val="75000"/>
                  </a:schemeClr>
                </a:solidFill>
              </a:defRPr>
            </a:lvl1pPr>
          </a:lstStyle>
          <a:p>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0AA78A02-668C-4A86-8665-7EE2396C3376}"/>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Teksta vietturis 13">
            <a:extLst>
              <a:ext uri="{FF2B5EF4-FFF2-40B4-BE49-F238E27FC236}">
                <a16:creationId xmlns:a16="http://schemas.microsoft.com/office/drawing/2014/main" id="{3A125B5B-4D56-4A3C-95DF-E6999DEFA4A9}"/>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F4EFFD57-9B3A-4188-A97A-E95A8E5F09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4DA5826E-8BBE-461F-B58A-CFAD734CBAA1}"/>
              </a:ext>
            </a:extLst>
          </p:cNvPr>
          <p:cNvSpPr>
            <a:spLocks noGrp="1"/>
          </p:cNvSpPr>
          <p:nvPr>
            <p:ph type="body" sz="quarter" idx="35" hasCustomPrompt="1"/>
          </p:nvPr>
        </p:nvSpPr>
        <p:spPr>
          <a:xfrm>
            <a:off x="751840" y="6345238"/>
            <a:ext cx="500392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4" name="Virsraksts 3">
            <a:extLst>
              <a:ext uri="{FF2B5EF4-FFF2-40B4-BE49-F238E27FC236}">
                <a16:creationId xmlns:a16="http://schemas.microsoft.com/office/drawing/2014/main" id="{5E17CA31-841A-34EF-9BCF-30A263737EA5}"/>
              </a:ext>
            </a:extLst>
          </p:cNvPr>
          <p:cNvSpPr>
            <a:spLocks noGrp="1"/>
          </p:cNvSpPr>
          <p:nvPr>
            <p:ph type="title" hasCustomPrompt="1"/>
          </p:nvPr>
        </p:nvSpPr>
        <p:spPr>
          <a:xfrm>
            <a:off x="625140" y="774721"/>
            <a:ext cx="4090827" cy="2261974"/>
          </a:xfrm>
        </p:spPr>
        <p:txBody>
          <a:bodyPr tIns="46800" rIns="90000" bIns="46800"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6" name="Kājenes vietturis 5">
            <a:extLst>
              <a:ext uri="{FF2B5EF4-FFF2-40B4-BE49-F238E27FC236}">
                <a16:creationId xmlns:a16="http://schemas.microsoft.com/office/drawing/2014/main" id="{26220B9B-2690-F907-8600-1259B407AD46}"/>
              </a:ext>
            </a:extLst>
          </p:cNvPr>
          <p:cNvSpPr>
            <a:spLocks noGrp="1"/>
          </p:cNvSpPr>
          <p:nvPr>
            <p:ph type="ftr" sz="quarter" idx="36"/>
          </p:nvPr>
        </p:nvSpPr>
        <p:spPr>
          <a:xfrm>
            <a:off x="6096195" y="6279925"/>
            <a:ext cx="2304000" cy="360000"/>
          </a:xfrm>
        </p:spPr>
        <p:txBody>
          <a:bodyPr/>
          <a:lstStyle>
            <a:lvl1pPr algn="ctr">
              <a:defRPr>
                <a:solidFill>
                  <a:schemeClr val="bg1"/>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5034563"/>
      </p:ext>
    </p:extLst>
  </p:cSld>
  <p:clrMapOvr>
    <a:overrideClrMapping bg1="dk1" tx1="lt1" bg2="dk2" tx2="lt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grafiks_6">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Diagrammas vietturis 4">
            <a:extLst>
              <a:ext uri="{FF2B5EF4-FFF2-40B4-BE49-F238E27FC236}">
                <a16:creationId xmlns:a16="http://schemas.microsoft.com/office/drawing/2014/main" id="{8B44046A-B252-42F2-81C3-EEEA8CD70F77}"/>
              </a:ext>
            </a:extLst>
          </p:cNvPr>
          <p:cNvSpPr>
            <a:spLocks noGrp="1"/>
          </p:cNvSpPr>
          <p:nvPr>
            <p:ph type="chart" sz="quarter" idx="30"/>
          </p:nvPr>
        </p:nvSpPr>
        <p:spPr>
          <a:xfrm>
            <a:off x="6005385" y="661086"/>
            <a:ext cx="5525187" cy="5522390"/>
          </a:xfrm>
        </p:spPr>
        <p:txBody>
          <a:bodyPr/>
          <a:lstStyle>
            <a:lvl1pPr algn="ctr">
              <a:defRPr>
                <a:solidFill>
                  <a:schemeClr val="accent1">
                    <a:lumMod val="75000"/>
                  </a:schemeClr>
                </a:solidFill>
              </a:defRPr>
            </a:lvl1pPr>
          </a:lstStyle>
          <a:p>
            <a:endParaRPr lang="lv-LV"/>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239CC50D-2CC0-4FDB-9DB2-4726D4906536}"/>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BAEBAEBB-132C-4643-B270-2F32E22D089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2">
            <a:extLst>
              <a:ext uri="{FF2B5EF4-FFF2-40B4-BE49-F238E27FC236}">
                <a16:creationId xmlns:a16="http://schemas.microsoft.com/office/drawing/2014/main" id="{27625D77-AC2C-4493-BEB5-A00B9AB7FE2E}"/>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37C19781-D1A9-051C-4CCB-0D5A6355E018}"/>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9D2CBEC0-7368-C736-D2AF-E12CB27A6CC4}"/>
              </a:ext>
            </a:extLst>
          </p:cNvPr>
          <p:cNvSpPr>
            <a:spLocks noGrp="1"/>
          </p:cNvSpPr>
          <p:nvPr>
            <p:ph type="ftr" sz="quarter" idx="36"/>
          </p:nvPr>
        </p:nvSpPr>
        <p:spPr>
          <a:xfrm>
            <a:off x="2411967" y="6279925"/>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02778162"/>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daļu slaids_2">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94FA05F5-4513-4C4D-BE68-14A951826E33}"/>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rgbClr val="489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ksta vietturis 2">
            <a:extLst>
              <a:ext uri="{FF2B5EF4-FFF2-40B4-BE49-F238E27FC236}">
                <a16:creationId xmlns:a16="http://schemas.microsoft.com/office/drawing/2014/main" id="{94A0B9D4-0678-4245-B15F-F6AD87863F1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A1E30478-B3DB-B3DA-ABD4-D2B932DBEFB1}"/>
              </a:ext>
            </a:extLst>
          </p:cNvPr>
          <p:cNvSpPr>
            <a:spLocks noGrp="1"/>
          </p:cNvSpPr>
          <p:nvPr>
            <p:ph type="ftr" sz="quarter" idx="18"/>
          </p:nvPr>
        </p:nvSpPr>
        <p:spPr>
          <a:ln>
            <a:solidFill>
              <a:schemeClr val="tx1"/>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75333085"/>
      </p:ext>
    </p:extLst>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grafiks_6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FFFF"/>
              </a:solidFill>
            </a:endParaRPr>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8" name="Diagrammas vietturis 4">
            <a:extLst>
              <a:ext uri="{FF2B5EF4-FFF2-40B4-BE49-F238E27FC236}">
                <a16:creationId xmlns:a16="http://schemas.microsoft.com/office/drawing/2014/main" id="{A8F39D9B-8437-48A6-A01C-E5D5C2D4F367}"/>
              </a:ext>
            </a:extLst>
          </p:cNvPr>
          <p:cNvSpPr>
            <a:spLocks noGrp="1"/>
          </p:cNvSpPr>
          <p:nvPr>
            <p:ph type="chart" sz="quarter" idx="30"/>
          </p:nvPr>
        </p:nvSpPr>
        <p:spPr>
          <a:xfrm>
            <a:off x="6005385" y="661086"/>
            <a:ext cx="5525187" cy="5518290"/>
          </a:xfrm>
        </p:spPr>
        <p:txBody>
          <a:bodyPr/>
          <a:lstStyle>
            <a:lvl1pPr algn="ctr">
              <a:defRPr>
                <a:solidFill>
                  <a:schemeClr val="accent1">
                    <a:lumMod val="75000"/>
                  </a:schemeClr>
                </a:solidFill>
              </a:defRPr>
            </a:lvl1pPr>
          </a:lstStyle>
          <a:p>
            <a:endParaRPr lang="lv-LV"/>
          </a:p>
        </p:txBody>
      </p:sp>
      <p:sp>
        <p:nvSpPr>
          <p:cNvPr id="20" name="Teksta vietturis 13">
            <a:extLst>
              <a:ext uri="{FF2B5EF4-FFF2-40B4-BE49-F238E27FC236}">
                <a16:creationId xmlns:a16="http://schemas.microsoft.com/office/drawing/2014/main" id="{CA3E9E06-8B40-4B01-881C-F0FC014D32F7}"/>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11B3B4AE-179D-4F76-B46A-714FD3431C8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D7583264-7084-4C45-85CD-C9BA97C32B3B}"/>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E6F7B69A-D507-AC36-FECC-9193BB8E695B}"/>
              </a:ext>
            </a:extLst>
          </p:cNvPr>
          <p:cNvSpPr>
            <a:spLocks noGrp="1"/>
          </p:cNvSpPr>
          <p:nvPr>
            <p:ph type="title" hasCustomPrompt="1"/>
          </p:nvPr>
        </p:nvSpPr>
        <p:spPr>
          <a:xfrm>
            <a:off x="625140" y="774721"/>
            <a:ext cx="4090827" cy="2261974"/>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D207B3AC-168E-9CD7-9B32-42B751BE03EA}"/>
              </a:ext>
            </a:extLst>
          </p:cNvPr>
          <p:cNvSpPr>
            <a:spLocks noGrp="1"/>
          </p:cNvSpPr>
          <p:nvPr>
            <p:ph type="ftr" sz="quarter" idx="36"/>
          </p:nvPr>
        </p:nvSpPr>
        <p:spPr>
          <a:xfrm>
            <a:off x="24119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9178823"/>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 grafiks_7">
    <p:bg>
      <p:bgRef idx="1001">
        <a:schemeClr val="bg1"/>
      </p:bgRef>
    </p:bg>
    <p:spTree>
      <p:nvGrpSpPr>
        <p:cNvPr id="1" name=""/>
        <p:cNvGrpSpPr/>
        <p:nvPr/>
      </p:nvGrpSpPr>
      <p:grpSpPr>
        <a:xfrm>
          <a:off x="0" y="0"/>
          <a:ext cx="0" cy="0"/>
          <a:chOff x="0" y="0"/>
          <a:chExt cx="0" cy="0"/>
        </a:xfrm>
      </p:grpSpPr>
      <p:sp>
        <p:nvSpPr>
          <p:cNvPr id="7" name="Taisnstūris 6">
            <a:extLst>
              <a:ext uri="{FF2B5EF4-FFF2-40B4-BE49-F238E27FC236}">
                <a16:creationId xmlns:a16="http://schemas.microsoft.com/office/drawing/2014/main" id="{338BC1DF-2005-44C9-B19F-E48360515A75}"/>
              </a:ext>
            </a:extLst>
          </p:cNvPr>
          <p:cNvSpPr/>
          <p:nvPr userDrawn="1"/>
        </p:nvSpPr>
        <p:spPr>
          <a:xfrm>
            <a:off x="5331758" y="0"/>
            <a:ext cx="6860242" cy="6857998"/>
          </a:xfrm>
          <a:prstGeom prst="rect">
            <a:avLst/>
          </a:prstGeom>
          <a:gradFill>
            <a:gsLst>
              <a:gs pos="0">
                <a:schemeClr val="accent3"/>
              </a:gs>
              <a:gs pos="81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 name="Grafika 13">
            <a:extLst>
              <a:ext uri="{FF2B5EF4-FFF2-40B4-BE49-F238E27FC236}">
                <a16:creationId xmlns:a16="http://schemas.microsoft.com/office/drawing/2014/main" id="{A259C3E0-9B81-47B1-8DAD-19219C71DDAE}"/>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8" name="Slaida numura vietturis 7">
            <a:extLst>
              <a:ext uri="{FF2B5EF4-FFF2-40B4-BE49-F238E27FC236}">
                <a16:creationId xmlns:a16="http://schemas.microsoft.com/office/drawing/2014/main" id="{8A2E9A28-830F-4A93-A1C6-2F08A9353EC8}"/>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842F2204-C1F6-4748-8BA0-FF659C88200B}"/>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6" name="Taisnstūris 15">
            <a:extLst>
              <a:ext uri="{FF2B5EF4-FFF2-40B4-BE49-F238E27FC236}">
                <a16:creationId xmlns:a16="http://schemas.microsoft.com/office/drawing/2014/main" id="{7B7A4771-1AEC-49B8-B0F7-C0023DC85A9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Diagrammas vietturis 4">
            <a:extLst>
              <a:ext uri="{FF2B5EF4-FFF2-40B4-BE49-F238E27FC236}">
                <a16:creationId xmlns:a16="http://schemas.microsoft.com/office/drawing/2014/main" id="{BFE8E626-59BA-4AE9-A2AA-547754649CBE}"/>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sp>
        <p:nvSpPr>
          <p:cNvPr id="19" name="Taisnstūris 18">
            <a:extLst>
              <a:ext uri="{FF2B5EF4-FFF2-40B4-BE49-F238E27FC236}">
                <a16:creationId xmlns:a16="http://schemas.microsoft.com/office/drawing/2014/main" id="{4644D989-9E96-4932-9A35-D61423319DC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E6DC8E7A-FA15-4ECE-826E-3F341EE650B3}"/>
              </a:ext>
            </a:extLst>
          </p:cNvPr>
          <p:cNvSpPr>
            <a:spLocks noGrp="1"/>
          </p:cNvSpPr>
          <p:nvPr>
            <p:ph type="body" sz="quarter" idx="35" hasCustomPrompt="1"/>
          </p:nvPr>
        </p:nvSpPr>
        <p:spPr>
          <a:xfrm>
            <a:off x="5635125" y="6345238"/>
            <a:ext cx="429791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A8601C12-7634-9A90-2250-92B10226B284}"/>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58D81D45-4156-02C7-D77D-46141C2308BA}"/>
              </a:ext>
            </a:extLst>
          </p:cNvPr>
          <p:cNvSpPr>
            <a:spLocks noGrp="1"/>
          </p:cNvSpPr>
          <p:nvPr>
            <p:ph type="ftr" sz="quarter" idx="36"/>
          </p:nvPr>
        </p:nvSpPr>
        <p:spPr>
          <a:xfrm>
            <a:off x="2103424"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96628757"/>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 grafiks_7_gaišs">
    <p:bg>
      <p:bgRef idx="1001">
        <a:schemeClr val="bg2"/>
      </p:bgRef>
    </p:bg>
    <p:spTree>
      <p:nvGrpSpPr>
        <p:cNvPr id="1" name=""/>
        <p:cNvGrpSpPr/>
        <p:nvPr/>
      </p:nvGrpSpPr>
      <p:grpSpPr>
        <a:xfrm>
          <a:off x="0" y="0"/>
          <a:ext cx="0" cy="0"/>
          <a:chOff x="0" y="0"/>
          <a:chExt cx="0" cy="0"/>
        </a:xfrm>
      </p:grpSpPr>
      <p:sp>
        <p:nvSpPr>
          <p:cNvPr id="51" name="Taisnstūris 50">
            <a:extLst>
              <a:ext uri="{FF2B5EF4-FFF2-40B4-BE49-F238E27FC236}">
                <a16:creationId xmlns:a16="http://schemas.microsoft.com/office/drawing/2014/main" id="{C9DEA96D-0B47-46D8-A542-D3F2EA7100F8}"/>
              </a:ext>
            </a:extLst>
          </p:cNvPr>
          <p:cNvSpPr/>
          <p:nvPr userDrawn="1"/>
        </p:nvSpPr>
        <p:spPr>
          <a:xfrm>
            <a:off x="5331758" y="0"/>
            <a:ext cx="6860242" cy="6857998"/>
          </a:xfrm>
          <a:prstGeom prst="rect">
            <a:avLst/>
          </a:prstGeom>
          <a:gradFill>
            <a:gsLst>
              <a:gs pos="0">
                <a:schemeClr val="accent3"/>
              </a:gs>
              <a:gs pos="81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2" name="Taisnstūris 51">
            <a:extLst>
              <a:ext uri="{FF2B5EF4-FFF2-40B4-BE49-F238E27FC236}">
                <a16:creationId xmlns:a16="http://schemas.microsoft.com/office/drawing/2014/main" id="{9C67023C-1792-47F1-85D0-385702ACA8E7}"/>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3" name="Diagrammas vietturis 4">
            <a:extLst>
              <a:ext uri="{FF2B5EF4-FFF2-40B4-BE49-F238E27FC236}">
                <a16:creationId xmlns:a16="http://schemas.microsoft.com/office/drawing/2014/main" id="{38C10B5F-517E-4034-83AB-350E5C4F4B65}"/>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pic>
        <p:nvPicPr>
          <p:cNvPr id="54" name="Grafika 53">
            <a:extLst>
              <a:ext uri="{FF2B5EF4-FFF2-40B4-BE49-F238E27FC236}">
                <a16:creationId xmlns:a16="http://schemas.microsoft.com/office/drawing/2014/main" id="{7769561C-ABBC-417D-A56F-7D36B569B345}"/>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5" name="Slaida numura vietturis 7">
            <a:extLst>
              <a:ext uri="{FF2B5EF4-FFF2-40B4-BE49-F238E27FC236}">
                <a16:creationId xmlns:a16="http://schemas.microsoft.com/office/drawing/2014/main" id="{AA878F10-3E85-48ED-B865-282640E2E3AF}"/>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57" name="Teksta vietturis 13">
            <a:extLst>
              <a:ext uri="{FF2B5EF4-FFF2-40B4-BE49-F238E27FC236}">
                <a16:creationId xmlns:a16="http://schemas.microsoft.com/office/drawing/2014/main" id="{8B1B7FEF-D8B8-4C15-80BC-1A763BB76BD7}"/>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58" name="Taisnstūris 57">
            <a:extLst>
              <a:ext uri="{FF2B5EF4-FFF2-40B4-BE49-F238E27FC236}">
                <a16:creationId xmlns:a16="http://schemas.microsoft.com/office/drawing/2014/main" id="{56C2DCB7-E52B-4447-892A-273D116C06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9" name="Teksta vietturis 2">
            <a:extLst>
              <a:ext uri="{FF2B5EF4-FFF2-40B4-BE49-F238E27FC236}">
                <a16:creationId xmlns:a16="http://schemas.microsoft.com/office/drawing/2014/main" id="{D4C146E3-191B-4CE5-AB7D-57EC332D6702}"/>
              </a:ext>
            </a:extLst>
          </p:cNvPr>
          <p:cNvSpPr>
            <a:spLocks noGrp="1"/>
          </p:cNvSpPr>
          <p:nvPr>
            <p:ph type="body" sz="quarter" idx="35" hasCustomPrompt="1"/>
          </p:nvPr>
        </p:nvSpPr>
        <p:spPr>
          <a:xfrm>
            <a:off x="5631309" y="6345238"/>
            <a:ext cx="4114459"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2" name="Virsraksts 1">
            <a:extLst>
              <a:ext uri="{FF2B5EF4-FFF2-40B4-BE49-F238E27FC236}">
                <a16:creationId xmlns:a16="http://schemas.microsoft.com/office/drawing/2014/main" id="{3CA37935-D4DE-3D7A-665F-24F2E236135C}"/>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423F34FA-64F8-7FEF-3162-703866281B5C}"/>
              </a:ext>
            </a:extLst>
          </p:cNvPr>
          <p:cNvSpPr>
            <a:spLocks noGrp="1"/>
          </p:cNvSpPr>
          <p:nvPr>
            <p:ph type="ftr" sz="quarter" idx="36"/>
          </p:nvPr>
        </p:nvSpPr>
        <p:spPr>
          <a:xfrm>
            <a:off x="2103424" y="6279925"/>
            <a:ext cx="2304000" cy="360000"/>
          </a:xfrm>
        </p:spPr>
        <p:txBody>
          <a:bodyPr/>
          <a:lstStyle>
            <a:lvl1pPr algn="r">
              <a:defRPr sz="900">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165071"/>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 grafiks_7_gaišs 2">
    <p:bg>
      <p:bgRef idx="1001">
        <a:schemeClr val="bg2"/>
      </p:bgRef>
    </p:bg>
    <p:spTree>
      <p:nvGrpSpPr>
        <p:cNvPr id="1" name=""/>
        <p:cNvGrpSpPr/>
        <p:nvPr/>
      </p:nvGrpSpPr>
      <p:grpSpPr>
        <a:xfrm>
          <a:off x="0" y="0"/>
          <a:ext cx="0" cy="0"/>
          <a:chOff x="0" y="0"/>
          <a:chExt cx="0" cy="0"/>
        </a:xfrm>
      </p:grpSpPr>
      <p:pic>
        <p:nvPicPr>
          <p:cNvPr id="17" name="Attēls 16" descr="Abstract background of dark mesh">
            <a:extLst>
              <a:ext uri="{FF2B5EF4-FFF2-40B4-BE49-F238E27FC236}">
                <a16:creationId xmlns:a16="http://schemas.microsoft.com/office/drawing/2014/main" id="{D763AADE-AF05-4233-AD1D-6F1EBFE592E1}"/>
              </a:ext>
            </a:extLst>
          </p:cNvPr>
          <p:cNvPicPr>
            <a:picLocks noChangeAspect="1"/>
          </p:cNvPicPr>
          <p:nvPr userDrawn="1"/>
        </p:nvPicPr>
        <p:blipFill rotWithShape="1">
          <a:blip r:embed="rId2" cstate="email">
            <a:alphaModFix amt="20000"/>
            <a:duotone>
              <a:schemeClr val="accent1">
                <a:shade val="45000"/>
                <a:satMod val="135000"/>
              </a:schemeClr>
              <a:prstClr val="white"/>
            </a:duotone>
            <a:extLst>
              <a:ext uri="{28A0092B-C50C-407E-A947-70E740481C1C}">
                <a14:useLocalDpi xmlns:a14="http://schemas.microsoft.com/office/drawing/2010/main" val="0"/>
              </a:ext>
            </a:extLst>
          </a:blip>
          <a:srcRect l="20156" r="23663"/>
          <a:stretch/>
        </p:blipFill>
        <p:spPr>
          <a:xfrm>
            <a:off x="5342438" y="0"/>
            <a:ext cx="6849562" cy="6858000"/>
          </a:xfrm>
          <a:prstGeom prst="rect">
            <a:avLst/>
          </a:prstGeom>
        </p:spPr>
      </p:pic>
      <p:pic>
        <p:nvPicPr>
          <p:cNvPr id="19" name="Grafika 18">
            <a:extLst>
              <a:ext uri="{FF2B5EF4-FFF2-40B4-BE49-F238E27FC236}">
                <a16:creationId xmlns:a16="http://schemas.microsoft.com/office/drawing/2014/main" id="{4765C21E-D1A7-4B5E-B422-78804EB437E9}"/>
              </a:ext>
            </a:extLst>
          </p:cNvPr>
          <p:cNvPicPr>
            <a:picLocks noChangeAspect="1"/>
          </p:cNvPicPr>
          <p:nvPr userDrawn="1"/>
        </p:nvPicPr>
        <p:blipFill>
          <a:blip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824FB031-1351-47A6-B04B-B85F74E13895}"/>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6" name="Taisnstūris 15">
            <a:extLst>
              <a:ext uri="{FF2B5EF4-FFF2-40B4-BE49-F238E27FC236}">
                <a16:creationId xmlns:a16="http://schemas.microsoft.com/office/drawing/2014/main" id="{706D831B-F77C-4E41-9068-BE615205C01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iagrammas vietturis 4">
            <a:extLst>
              <a:ext uri="{FF2B5EF4-FFF2-40B4-BE49-F238E27FC236}">
                <a16:creationId xmlns:a16="http://schemas.microsoft.com/office/drawing/2014/main" id="{275DB84F-8AE7-4790-B01F-AED60A895A2F}"/>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dirty="0"/>
          </a:p>
        </p:txBody>
      </p:sp>
      <p:sp>
        <p:nvSpPr>
          <p:cNvPr id="21" name="Teksta vietturis 13">
            <a:extLst>
              <a:ext uri="{FF2B5EF4-FFF2-40B4-BE49-F238E27FC236}">
                <a16:creationId xmlns:a16="http://schemas.microsoft.com/office/drawing/2014/main" id="{9536CEBA-13BA-45F7-ABDC-57754356F3CE}"/>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aisnstūris 13">
            <a:extLst>
              <a:ext uri="{FF2B5EF4-FFF2-40B4-BE49-F238E27FC236}">
                <a16:creationId xmlns:a16="http://schemas.microsoft.com/office/drawing/2014/main" id="{2385027D-138C-44DE-8A46-05F0B6E2F57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988506F3-1A9B-4A61-B58F-F9D21737E273}"/>
              </a:ext>
            </a:extLst>
          </p:cNvPr>
          <p:cNvSpPr>
            <a:spLocks noGrp="1"/>
          </p:cNvSpPr>
          <p:nvPr>
            <p:ph type="body" sz="quarter" idx="35" hasCustomPrompt="1"/>
          </p:nvPr>
        </p:nvSpPr>
        <p:spPr>
          <a:xfrm>
            <a:off x="5613761" y="6345238"/>
            <a:ext cx="4114459"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1">
            <a:extLst>
              <a:ext uri="{FF2B5EF4-FFF2-40B4-BE49-F238E27FC236}">
                <a16:creationId xmlns:a16="http://schemas.microsoft.com/office/drawing/2014/main" id="{EBD4C87E-FBE7-B512-F892-C8E06EA6D97A}"/>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AE4E7374-8A9F-A882-11EE-441AA19D596D}"/>
              </a:ext>
            </a:extLst>
          </p:cNvPr>
          <p:cNvSpPr>
            <a:spLocks noGrp="1"/>
          </p:cNvSpPr>
          <p:nvPr>
            <p:ph type="ftr" sz="quarter" idx="36"/>
          </p:nvPr>
        </p:nvSpPr>
        <p:spPr>
          <a:xfrm>
            <a:off x="2103424"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2254714"/>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 lielais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bg1"/>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bg1"/>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45238"/>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477030"/>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 lielais grafik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tx2"/>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tx2"/>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53381"/>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9017837"/>
      </p:ext>
    </p:extLst>
  </p:cSld>
  <p:clrMapOvr>
    <a:overrideClrMapping bg1="lt1" tx1="dk1" bg2="lt2" tx2="dk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grafiki_teksts">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Diagrammas vietturis 8">
            <a:extLst>
              <a:ext uri="{FF2B5EF4-FFF2-40B4-BE49-F238E27FC236}">
                <a16:creationId xmlns:a16="http://schemas.microsoft.com/office/drawing/2014/main" id="{C9BC890C-E129-1CDF-4B28-9AC492DD8605}"/>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16" name="Teksta vietturis 13">
            <a:extLst>
              <a:ext uri="{FF2B5EF4-FFF2-40B4-BE49-F238E27FC236}">
                <a16:creationId xmlns:a16="http://schemas.microsoft.com/office/drawing/2014/main" id="{D6212075-8EA2-5BF3-9359-0E8AB397CEAC}"/>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pic>
        <p:nvPicPr>
          <p:cNvPr id="19" name="Grafika 18">
            <a:extLst>
              <a:ext uri="{FF2B5EF4-FFF2-40B4-BE49-F238E27FC236}">
                <a16:creationId xmlns:a16="http://schemas.microsoft.com/office/drawing/2014/main" id="{697BB5DD-E1AB-25AD-37BD-07FD0372E97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90324" y="6230134"/>
            <a:ext cx="1017869" cy="360000"/>
          </a:xfrm>
          <a:prstGeom prst="rect">
            <a:avLst/>
          </a:prstGeom>
        </p:spPr>
      </p:pic>
    </p:spTree>
    <p:extLst>
      <p:ext uri="{BB962C8B-B14F-4D97-AF65-F5344CB8AC3E}">
        <p14:creationId xmlns:p14="http://schemas.microsoft.com/office/powerpoint/2010/main" val="537412736"/>
      </p:ext>
    </p:extLst>
  </p:cSld>
  <p:clrMapOvr>
    <a:overrideClrMapping bg1="dk1" tx1="lt1" bg2="dk2" tx2="lt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grafii_teksts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8962"/>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81765"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Diagrammas vietturis 8">
            <a:extLst>
              <a:ext uri="{FF2B5EF4-FFF2-40B4-BE49-F238E27FC236}">
                <a16:creationId xmlns:a16="http://schemas.microsoft.com/office/drawing/2014/main" id="{9867B8BC-EFE4-DB00-22FD-5CEBB6AEFB67}"/>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22" name="Teksta vietturis 13">
            <a:extLst>
              <a:ext uri="{FF2B5EF4-FFF2-40B4-BE49-F238E27FC236}">
                <a16:creationId xmlns:a16="http://schemas.microsoft.com/office/drawing/2014/main" id="{6CEB5EFF-D5A1-6E03-C66B-5E94B0C49F11}"/>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23" name="Diagrammas vietturis 8">
            <a:extLst>
              <a:ext uri="{FF2B5EF4-FFF2-40B4-BE49-F238E27FC236}">
                <a16:creationId xmlns:a16="http://schemas.microsoft.com/office/drawing/2014/main" id="{FD102D0D-B3CB-ED13-244B-11AC252917B7}"/>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24" name="Teksta vietturis 13">
            <a:extLst>
              <a:ext uri="{FF2B5EF4-FFF2-40B4-BE49-F238E27FC236}">
                <a16:creationId xmlns:a16="http://schemas.microsoft.com/office/drawing/2014/main" id="{CF34E264-B772-C1AD-F2E6-78C506FE5A21}"/>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Tree>
    <p:extLst>
      <p:ext uri="{BB962C8B-B14F-4D97-AF65-F5344CB8AC3E}">
        <p14:creationId xmlns:p14="http://schemas.microsoft.com/office/powerpoint/2010/main" val="321556221"/>
      </p:ext>
    </p:extLst>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 grafiki_pla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36C9C872-8B56-EC42-E6EE-34DEBAA485AC}"/>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595240770"/>
      </p:ext>
    </p:extLst>
  </p:cSld>
  <p:clrMapOvr>
    <a:overrideClrMapping bg1="dk1" tx1="lt1" bg2="dk2" tx2="lt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01112414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theme" Target="../theme/theme4.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theme" Target="../theme/theme5.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theme" Target="../theme/theme6.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slideLayout" Target="../slideLayouts/slideLayout106.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8" Type="http://schemas.openxmlformats.org/officeDocument/2006/relationships/slideLayout" Target="../slideLayouts/slideLayout8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7.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6.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5" Type="http://schemas.openxmlformats.org/officeDocument/2006/relationships/slideLayout" Target="../slideLayouts/slideLayout123.xml"/><Relationship Id="rId4" Type="http://schemas.openxmlformats.org/officeDocument/2006/relationships/slideLayout" Target="../slideLayouts/slideLayout122.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6" Type="http://schemas.openxmlformats.org/officeDocument/2006/relationships/theme" Target="../theme/theme9.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8" name="Kājenes vietturis 7">
            <a:extLst>
              <a:ext uri="{FF2B5EF4-FFF2-40B4-BE49-F238E27FC236}">
                <a16:creationId xmlns:a16="http://schemas.microsoft.com/office/drawing/2014/main" id="{2F78835B-9CAE-E054-2C91-C50B3EE7FFF2}"/>
              </a:ext>
            </a:extLst>
          </p:cNvPr>
          <p:cNvSpPr>
            <a:spLocks noGrp="1"/>
          </p:cNvSpPr>
          <p:nvPr>
            <p:ph type="ftr" sz="quarter" idx="3"/>
          </p:nvPr>
        </p:nvSpPr>
        <p:spPr>
          <a:xfrm>
            <a:off x="-68400" y="6084000"/>
            <a:ext cx="3794400" cy="360000"/>
          </a:xfrm>
          <a:prstGeom prst="rect">
            <a:avLst/>
          </a:prstGeom>
        </p:spPr>
        <p:txBody>
          <a:bodyPr vert="horz" lIns="828000" tIns="45720" rIns="91440" bIns="45720" rtlCol="0" anchor="ctr"/>
          <a:lstStyle>
            <a:lvl1pPr algn="l">
              <a:defRPr sz="900">
                <a:solidFill>
                  <a:schemeClr val="tx1">
                    <a:tint val="75000"/>
                  </a:schemeClr>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3426590"/>
      </p:ext>
    </p:extLst>
  </p:cSld>
  <p:clrMap bg1="lt1" tx1="dk1" bg2="lt2" tx2="dk2" accent1="accent1" accent2="accent2" accent3="accent3" accent4="accent4" accent5="accent5" accent6="accent6" hlink="hlink" folHlink="folHlink"/>
  <p:sldLayoutIdLst>
    <p:sldLayoutId id="2147483842" r:id="rId1"/>
    <p:sldLayoutId id="2147483668" r:id="rId2"/>
    <p:sldLayoutId id="2147483660" r:id="rId3"/>
    <p:sldLayoutId id="2147483667" r:id="rId4"/>
    <p:sldLayoutId id="2147483703" r:id="rId5"/>
    <p:sldLayoutId id="2147483704" r:id="rId6"/>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tx1"/>
                </a:solidFill>
              </a:defRPr>
            </a:lvl1pPr>
          </a:lstStyle>
          <a:p>
            <a:fld id="{0C9F65A0-2F09-4141-8FCD-F0391BF63056}" type="slidenum">
              <a:rPr lang="lv-LV" smtClean="0"/>
              <a:pPr/>
              <a:t>‹#›</a:t>
            </a:fld>
            <a:endParaRPr lang="lv-LV"/>
          </a:p>
        </p:txBody>
      </p:sp>
      <p:sp>
        <p:nvSpPr>
          <p:cNvPr id="5" name="Kājenes vietturis 4">
            <a:extLst>
              <a:ext uri="{FF2B5EF4-FFF2-40B4-BE49-F238E27FC236}">
                <a16:creationId xmlns:a16="http://schemas.microsoft.com/office/drawing/2014/main" id="{BD0CCEB8-A736-C9B1-E8D1-BFC701D1C63D}"/>
              </a:ext>
            </a:extLst>
          </p:cNvPr>
          <p:cNvSpPr>
            <a:spLocks noGrp="1"/>
          </p:cNvSpPr>
          <p:nvPr>
            <p:ph type="ftr" sz="quarter" idx="3"/>
          </p:nvPr>
        </p:nvSpPr>
        <p:spPr>
          <a:xfrm>
            <a:off x="4656000" y="6478126"/>
            <a:ext cx="2880000" cy="396000"/>
          </a:xfrm>
          <a:prstGeom prst="rect">
            <a:avLst/>
          </a:prstGeom>
        </p:spPr>
        <p:txBody>
          <a:bodyPr vert="horz" lIns="91440" tIns="45720" rIns="91440" bIns="45720" rtlCol="0" anchor="ctr"/>
          <a:lstStyle>
            <a:lvl1pPr algn="ctr">
              <a:defRPr sz="900">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92455968"/>
      </p:ext>
    </p:extLst>
  </p:cSld>
  <p:clrMap bg1="lt1" tx1="dk1" bg2="lt2" tx2="dk2" accent1="accent1" accent2="accent2" accent3="accent3" accent4="accent4" accent5="accent5" accent6="accent6" hlink="hlink" folHlink="folHlink"/>
  <p:sldLayoutIdLst>
    <p:sldLayoutId id="2147483770" r:id="rId1"/>
    <p:sldLayoutId id="2147483777" r:id="rId2"/>
    <p:sldLayoutId id="2147483772" r:id="rId3"/>
    <p:sldLayoutId id="2147483773" r:id="rId4"/>
    <p:sldLayoutId id="2147483774" r:id="rId5"/>
    <p:sldLayoutId id="2147483775" r:id="rId6"/>
    <p:sldLayoutId id="2147483782" r:id="rId7"/>
    <p:sldLayoutId id="214748378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02ACBDA-1B20-B664-BDCD-F59281CA24A8}"/>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718034"/>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693" r:id="rId3"/>
    <p:sldLayoutId id="2147483827" r:id="rId4"/>
    <p:sldLayoutId id="2147483694" r:id="rId5"/>
    <p:sldLayoutId id="2147483826" r:id="rId6"/>
    <p:sldLayoutId id="2147483705" r:id="rId7"/>
    <p:sldLayoutId id="2147483825" r:id="rId8"/>
    <p:sldLayoutId id="2147483718" r:id="rId9"/>
    <p:sldLayoutId id="2147483824" r:id="rId10"/>
    <p:sldLayoutId id="2147483710" r:id="rId11"/>
    <p:sldLayoutId id="2147483823" r:id="rId12"/>
    <p:sldLayoutId id="2147483711" r:id="rId13"/>
    <p:sldLayoutId id="2147483822" r:id="rId14"/>
    <p:sldLayoutId id="2147483699" r:id="rId15"/>
    <p:sldLayoutId id="2147483821" r:id="rId16"/>
    <p:sldLayoutId id="2147483702" r:id="rId17"/>
    <p:sldLayoutId id="2147483820" r:id="rId1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646DA06C-E4FD-91BA-1783-8676F20801E5}"/>
              </a:ext>
            </a:extLst>
          </p:cNvPr>
          <p:cNvSpPr>
            <a:spLocks noGrp="1"/>
          </p:cNvSpPr>
          <p:nvPr>
            <p:ph type="ftr" sz="quarter" idx="3"/>
          </p:nvPr>
        </p:nvSpPr>
        <p:spPr>
          <a:xfrm>
            <a:off x="4944000" y="6282000"/>
            <a:ext cx="2304000" cy="365125"/>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708002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665" r:id="rId7"/>
    <p:sldLayoutId id="2147483898" r:id="rId8"/>
    <p:sldLayoutId id="2147483672" r:id="rId9"/>
    <p:sldLayoutId id="2147483897" r:id="rId10"/>
    <p:sldLayoutId id="2147483758" r:id="rId11"/>
    <p:sldLayoutId id="2147483760" r:id="rId12"/>
    <p:sldLayoutId id="2147483677" r:id="rId13"/>
    <p:sldLayoutId id="2147483895" r:id="rId14"/>
    <p:sldLayoutId id="2147483698" r:id="rId15"/>
    <p:sldLayoutId id="2147483896" r:id="rId16"/>
    <p:sldLayoutId id="2147483708" r:id="rId17"/>
    <p:sldLayoutId id="2147483709" r:id="rId18"/>
  </p:sldLayoutIdLst>
  <p:hf hdr="0" ftr="0" dt="0"/>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796003F4-52E5-4FEE-FCBE-126919087DE6}"/>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84233446"/>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673" r:id="rId3"/>
    <p:sldLayoutId id="2147483894" r:id="rId4"/>
    <p:sldLayoutId id="2147483674" r:id="rId5"/>
    <p:sldLayoutId id="2147483893" r:id="rId6"/>
    <p:sldLayoutId id="2147483712" r:id="rId7"/>
    <p:sldLayoutId id="2147483892" r:id="rId8"/>
    <p:sldLayoutId id="2147483713" r:id="rId9"/>
    <p:sldLayoutId id="2147483891" r:id="rId10"/>
    <p:sldLayoutId id="2147483685" r:id="rId11"/>
    <p:sldLayoutId id="2147483888" r:id="rId12"/>
    <p:sldLayoutId id="2147483686" r:id="rId13"/>
    <p:sldLayoutId id="2147483887" r:id="rId14"/>
    <p:sldLayoutId id="2147483691" r:id="rId15"/>
    <p:sldLayoutId id="2147483886" r:id="rId16"/>
    <p:sldLayoutId id="2147483692" r:id="rId17"/>
    <p:sldLayoutId id="2147483885" r:id="rId18"/>
    <p:sldLayoutId id="2147483901" r:id="rId19"/>
    <p:sldLayoutId id="2147483902" r:id="rId20"/>
    <p:sldLayoutId id="2147483906" r:id="rId21"/>
    <p:sldLayoutId id="2147483908" r:id="rId22"/>
    <p:sldLayoutId id="2147483911" r:id="rId23"/>
    <p:sldLayoutId id="2147483912" r:id="rId24"/>
    <p:sldLayoutId id="2147483913" r:id="rId25"/>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BCC1FF3-4DE5-4ECB-179D-94B8D0AE5AE1}"/>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073023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71" r:id="rId3"/>
    <p:sldLayoutId id="2147483872" r:id="rId4"/>
    <p:sldLayoutId id="2147483889" r:id="rId5"/>
    <p:sldLayoutId id="2147483890" r:id="rId6"/>
    <p:sldLayoutId id="2147483883" r:id="rId7"/>
    <p:sldLayoutId id="2147483884" r:id="rId8"/>
    <p:sldLayoutId id="2147483878" r:id="rId9"/>
    <p:sldLayoutId id="2147483879"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4" r:id="rId19"/>
    <p:sldLayoutId id="2147483870" r:id="rId20"/>
    <p:sldLayoutId id="2147483881" r:id="rId21"/>
    <p:sldLayoutId id="2147483882" r:id="rId22"/>
    <p:sldLayoutId id="2147483863" r:id="rId23"/>
    <p:sldLayoutId id="2147483867" r:id="rId24"/>
    <p:sldLayoutId id="2147483873" r:id="rId25"/>
    <p:sldLayoutId id="2147483874" r:id="rId26"/>
    <p:sldLayoutId id="2147483868" r:id="rId27"/>
    <p:sldLayoutId id="2147483869" r:id="rId28"/>
    <p:sldLayoutId id="2147483865" r:id="rId29"/>
    <p:sldLayoutId id="2147483866" r:id="rId30"/>
    <p:sldLayoutId id="2147483875" r:id="rId31"/>
    <p:sldLayoutId id="2147483876" r:id="rId32"/>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4FACD8B0-61FF-4529-9F50-7FD216B3BE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8BD76D0E-9A59-467D-BA37-BC278D5E115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98D764CB-3571-44C5-9A52-DB1411B6DEA7}"/>
              </a:ext>
            </a:extLst>
          </p:cNvPr>
          <p:cNvSpPr>
            <a:spLocks noGrp="1"/>
          </p:cNvSpPr>
          <p:nvPr>
            <p:ph type="sldNum" sz="quarter" idx="4"/>
          </p:nvPr>
        </p:nvSpPr>
        <p:spPr>
          <a:xfrm>
            <a:off x="27978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712B737D-8E28-4713-A82C-8BA69049BAD4}" type="slidenum">
              <a:rPr lang="lv-LV" smtClean="0"/>
              <a:pPr/>
              <a:t>‹#›</a:t>
            </a:fld>
            <a:endParaRPr lang="lv-LV"/>
          </a:p>
        </p:txBody>
      </p:sp>
      <p:sp>
        <p:nvSpPr>
          <p:cNvPr id="5" name="Kājenes vietturis 4">
            <a:extLst>
              <a:ext uri="{FF2B5EF4-FFF2-40B4-BE49-F238E27FC236}">
                <a16:creationId xmlns:a16="http://schemas.microsoft.com/office/drawing/2014/main" id="{156C8867-EBF4-B8B7-E6B3-D610A4C6B96C}"/>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451133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736" r:id="rId3"/>
    <p:sldLayoutId id="2147483737" r:id="rId4"/>
    <p:sldLayoutId id="2147483753" r:id="rId5"/>
    <p:sldLayoutId id="2147483754" r:id="rId6"/>
    <p:sldLayoutId id="2147483675" r:id="rId7"/>
    <p:sldLayoutId id="2147483695" r:id="rId8"/>
    <p:sldLayoutId id="2147483756" r:id="rId9"/>
    <p:sldLayoutId id="2147483757" r:id="rId10"/>
    <p:sldLayoutId id="2147483909" r:id="rId11"/>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dirty="0"/>
          </a:p>
        </p:txBody>
      </p:sp>
      <p:sp>
        <p:nvSpPr>
          <p:cNvPr id="4" name="Kājenes vietturis 3">
            <a:extLst>
              <a:ext uri="{FF2B5EF4-FFF2-40B4-BE49-F238E27FC236}">
                <a16:creationId xmlns:a16="http://schemas.microsoft.com/office/drawing/2014/main" id="{1AF0A4D1-C84B-5117-F83A-DFC5218A6BD3}"/>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163564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46" r:id="rId3"/>
    <p:sldLayoutId id="2147483847" r:id="rId4"/>
    <p:sldLayoutId id="2147483809" r:id="rId5"/>
    <p:sldLayoutId id="2147483810" r:id="rId6"/>
    <p:sldLayoutId id="2147483848" r:id="rId7"/>
    <p:sldLayoutId id="214748390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59883E4-AF33-DA47-5340-D555EA3CB50D}"/>
              </a:ext>
            </a:extLst>
          </p:cNvPr>
          <p:cNvSpPr>
            <a:spLocks noGrp="1"/>
          </p:cNvSpPr>
          <p:nvPr>
            <p:ph type="ftr" sz="quarter" idx="3"/>
          </p:nvPr>
        </p:nvSpPr>
        <p:spPr>
          <a:xfrm>
            <a:off x="4926000" y="6282000"/>
            <a:ext cx="2340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3087421"/>
      </p:ext>
    </p:extLst>
  </p:cSld>
  <p:clrMap bg1="lt1" tx1="dk1" bg2="lt2" tx2="dk2" accent1="accent1" accent2="accent2" accent3="accent3" accent4="accent4" accent5="accent5" accent6="accent6" hlink="hlink" folHlink="folHlink"/>
  <p:sldLayoutIdLst>
    <p:sldLayoutId id="2147483880" r:id="rId1"/>
    <p:sldLayoutId id="2147483724" r:id="rId2"/>
    <p:sldLayoutId id="2147483725" r:id="rId3"/>
    <p:sldLayoutId id="2147483720" r:id="rId4"/>
    <p:sldLayoutId id="2147483721" r:id="rId5"/>
    <p:sldLayoutId id="2147483899" r:id="rId6"/>
    <p:sldLayoutId id="2147483900" r:id="rId7"/>
    <p:sldLayoutId id="2147483726" r:id="rId8"/>
    <p:sldLayoutId id="2147483727" r:id="rId9"/>
    <p:sldLayoutId id="2147483730" r:id="rId10"/>
    <p:sldLayoutId id="2147483731" r:id="rId11"/>
    <p:sldLayoutId id="2147483734" r:id="rId12"/>
    <p:sldLayoutId id="2147483735" r:id="rId13"/>
    <p:sldLayoutId id="2147483904" r:id="rId14"/>
    <p:sldLayoutId id="2147483910" r:id="rId15"/>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1.xml"/></Relationships>
</file>

<file path=ppt/slides/_rels/slide12.xml.rels><?xml version="1.0" encoding="UTF-8" standalone="yes"?>
<Relationships xmlns="http://schemas.openxmlformats.org/package/2006/relationships"><Relationship Id="rId2" Type="http://schemas.openxmlformats.org/officeDocument/2006/relationships/hyperlink" Target="http://www.naudasskola.lv/" TargetMode="External"/><Relationship Id="rId1" Type="http://schemas.openxmlformats.org/officeDocument/2006/relationships/slideLayout" Target="../slideLayouts/slideLayout1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55.xml"/><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jpeg"/><Relationship Id="rId9"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42.svg"/><Relationship Id="rId2" Type="http://schemas.openxmlformats.org/officeDocument/2006/relationships/notesSlide" Target="../notesSlides/notesSlide12.xml"/><Relationship Id="rId1" Type="http://schemas.openxmlformats.org/officeDocument/2006/relationships/slideLayout" Target="../slideLayouts/slideLayout72.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png"/><Relationship Id="rId1" Type="http://schemas.openxmlformats.org/officeDocument/2006/relationships/slideLayout" Target="../slideLayouts/slideLayout59.xml"/><Relationship Id="rId6" Type="http://schemas.openxmlformats.org/officeDocument/2006/relationships/image" Target="../media/image47.png"/><Relationship Id="rId5" Type="http://schemas.openxmlformats.org/officeDocument/2006/relationships/image" Target="../media/image46.sv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sv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png"/><Relationship Id="rId1" Type="http://schemas.openxmlformats.org/officeDocument/2006/relationships/slideLayout" Target="../slideLayouts/slideLayout59.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 Id="rId9" Type="http://schemas.openxmlformats.org/officeDocument/2006/relationships/image" Target="../media/image50.sv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png"/><Relationship Id="rId1" Type="http://schemas.openxmlformats.org/officeDocument/2006/relationships/slideLayout" Target="../slideLayouts/slideLayout59.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 Id="rId9" Type="http://schemas.openxmlformats.org/officeDocument/2006/relationships/image" Target="../media/image50.sv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svg"/><Relationship Id="rId2" Type="http://schemas.openxmlformats.org/officeDocument/2006/relationships/notesSlide" Target="../notesSlides/notesSlide15.xml"/><Relationship Id="rId1" Type="http://schemas.openxmlformats.org/officeDocument/2006/relationships/slideLayout" Target="../slideLayouts/slideLayout55.xml"/><Relationship Id="rId6" Type="http://schemas.openxmlformats.org/officeDocument/2006/relationships/image" Target="../media/image57.png"/><Relationship Id="rId11" Type="http://schemas.openxmlformats.org/officeDocument/2006/relationships/image" Target="../media/image62.svg"/><Relationship Id="rId5" Type="http://schemas.openxmlformats.org/officeDocument/2006/relationships/image" Target="../media/image56.sv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sv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73.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75.xml"/><Relationship Id="rId5" Type="http://schemas.openxmlformats.org/officeDocument/2006/relationships/chart" Target="../charts/chart8.xml"/><Relationship Id="rId4" Type="http://schemas.openxmlformats.org/officeDocument/2006/relationships/chart" Target="../charts/char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7.xml"/></Relationships>
</file>

<file path=ppt/slides/_rels/slide26.xml.rels><?xml version="1.0" encoding="UTF-8" standalone="yes"?>
<Relationships xmlns="http://schemas.openxmlformats.org/package/2006/relationships"><Relationship Id="rId3" Type="http://schemas.openxmlformats.org/officeDocument/2006/relationships/hyperlink" Target="http://www.makroekonomika.lv/" TargetMode="External"/><Relationship Id="rId2" Type="http://schemas.openxmlformats.org/officeDocument/2006/relationships/image" Target="../media/image63.png"/><Relationship Id="rId1" Type="http://schemas.openxmlformats.org/officeDocument/2006/relationships/slideLayout" Target="../slideLayouts/slideLayout127.xml"/></Relationships>
</file>

<file path=ppt/slides/_rels/slide27.xml.rels><?xml version="1.0" encoding="UTF-8" standalone="yes"?>
<Relationships xmlns="http://schemas.openxmlformats.org/package/2006/relationships"><Relationship Id="rId3" Type="http://schemas.openxmlformats.org/officeDocument/2006/relationships/hyperlink" Target="http://www.makroekonomika.lv/" TargetMode="External"/><Relationship Id="rId2" Type="http://schemas.openxmlformats.org/officeDocument/2006/relationships/image" Target="../media/image64.png"/><Relationship Id="rId1" Type="http://schemas.openxmlformats.org/officeDocument/2006/relationships/slideLayout" Target="../slideLayouts/slideLayout127.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127.xml"/><Relationship Id="rId5" Type="http://schemas.openxmlformats.org/officeDocument/2006/relationships/hyperlink" Target="http://www.makroekonomika.lv/" TargetMode="External"/><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35.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hyperlink" Target="https://www.makroekonomika.lv/prognozes/latvijas-banka-parskata-makroekonomiskas-prognozes-2024-gada-junijs" TargetMode="External"/><Relationship Id="rId1" Type="http://schemas.openxmlformats.org/officeDocument/2006/relationships/slideLayout" Target="../slideLayouts/slideLayout118.xml"/></Relationships>
</file>

<file path=ppt/slides/_rels/slide31.xml.rels><?xml version="1.0" encoding="UTF-8" standalone="yes"?>
<Relationships xmlns="http://schemas.openxmlformats.org/package/2006/relationships"><Relationship Id="rId2" Type="http://schemas.openxmlformats.org/officeDocument/2006/relationships/hyperlink" Target="https://www.makroekonomika.lv/prognozes/latvijas-banka-parskata-makroekonomiskas-prognozes-2024-gada-junijs" TargetMode="External"/><Relationship Id="rId1" Type="http://schemas.openxmlformats.org/officeDocument/2006/relationships/slideLayout" Target="../slideLayouts/slideLayout118.xml"/></Relationships>
</file>

<file path=ppt/slides/_rels/slide32.xml.rels><?xml version="1.0" encoding="UTF-8" standalone="yes"?>
<Relationships xmlns="http://schemas.openxmlformats.org/package/2006/relationships"><Relationship Id="rId2" Type="http://schemas.openxmlformats.org/officeDocument/2006/relationships/hyperlink" Target="https://www.makroekonomika.lv/prognozes/latvijas-banka-parskata-makroekonomiskas-prognozes-2024-gada-junijs" TargetMode="External"/><Relationship Id="rId1" Type="http://schemas.openxmlformats.org/officeDocument/2006/relationships/slideLayout" Target="../slideLayouts/slideLayout118.xml"/></Relationships>
</file>

<file path=ppt/slides/_rels/slide33.xml.rels><?xml version="1.0" encoding="UTF-8" standalone="yes"?>
<Relationships xmlns="http://schemas.openxmlformats.org/package/2006/relationships"><Relationship Id="rId2" Type="http://schemas.openxmlformats.org/officeDocument/2006/relationships/hyperlink" Target="https://www.makroekonomika.lv/prognozes/latvijas-banka-parskata-makroekonomiskas-prognozes-2024-gada-junijs" TargetMode="External"/><Relationship Id="rId1" Type="http://schemas.openxmlformats.org/officeDocument/2006/relationships/slideLayout" Target="../slideLayouts/slideLayout118.xml"/></Relationships>
</file>

<file path=ppt/slides/_rels/slide34.xml.rels><?xml version="1.0" encoding="UTF-8" standalone="yes"?>
<Relationships xmlns="http://schemas.openxmlformats.org/package/2006/relationships"><Relationship Id="rId2" Type="http://schemas.openxmlformats.org/officeDocument/2006/relationships/hyperlink" Target="https://www.makroekonomika.lv/prognozes/latvijas-banka-parskata-makroekonomiskas-prognozes-2024-gada-junijs" TargetMode="External"/><Relationship Id="rId1" Type="http://schemas.openxmlformats.org/officeDocument/2006/relationships/slideLayout" Target="../slideLayouts/slideLayout118.xml"/></Relationships>
</file>

<file path=ppt/slides/_rels/slide35.xml.rels><?xml version="1.0" encoding="UTF-8" standalone="yes"?>
<Relationships xmlns="http://schemas.openxmlformats.org/package/2006/relationships"><Relationship Id="rId2" Type="http://schemas.openxmlformats.org/officeDocument/2006/relationships/hyperlink" Target="https://www.makroekonomika.lv/prognozes/latvijas-banka-parskata-makroekonomiskas-prognozes-2024-gada-junijs" TargetMode="External"/><Relationship Id="rId1" Type="http://schemas.openxmlformats.org/officeDocument/2006/relationships/slideLayout" Target="../slideLayouts/slideLayout1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5.xml"/></Relationships>
</file>

<file path=ppt/slides/_rels/slide6.xml.rels><?xml version="1.0" encoding="UTF-8" standalone="yes"?>
<Relationships xmlns="http://schemas.openxmlformats.org/package/2006/relationships"><Relationship Id="rId3" Type="http://schemas.openxmlformats.org/officeDocument/2006/relationships/hyperlink" Target="https://www.makroekonomika.lv/sites/default/files/2024-06/15_%20Fals_Tatarinovs.pdf" TargetMode="External"/><Relationship Id="rId2" Type="http://schemas.openxmlformats.org/officeDocument/2006/relationships/notesSlide" Target="../notesSlides/notesSlide6.xml"/><Relationship Id="rId1" Type="http://schemas.openxmlformats.org/officeDocument/2006/relationships/slideLayout" Target="../slideLayouts/slideLayout1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1.xml"/></Relationships>
</file>

<file path=ppt/slides/_rels/slide8.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13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8E7CF0-83E6-4C8C-9BA0-1394B9CDA767}"/>
              </a:ext>
            </a:extLst>
          </p:cNvPr>
          <p:cNvSpPr>
            <a:spLocks noGrp="1"/>
          </p:cNvSpPr>
          <p:nvPr>
            <p:ph type="ctrTitle"/>
          </p:nvPr>
        </p:nvSpPr>
        <p:spPr>
          <a:xfrm>
            <a:off x="229868" y="2285398"/>
            <a:ext cx="5528286" cy="1351711"/>
          </a:xfrm>
        </p:spPr>
        <p:txBody>
          <a:bodyPr/>
          <a:lstStyle/>
          <a:p>
            <a:pPr>
              <a:lnSpc>
                <a:spcPct val="110000"/>
              </a:lnSpc>
            </a:pPr>
            <a:r>
              <a:rPr lang="lv-LV" sz="4000" dirty="0"/>
              <a:t>Makroekonomiskās prognozes</a:t>
            </a:r>
          </a:p>
        </p:txBody>
      </p:sp>
      <p:sp>
        <p:nvSpPr>
          <p:cNvPr id="3" name="Apakšvirsraksts 2">
            <a:extLst>
              <a:ext uri="{FF2B5EF4-FFF2-40B4-BE49-F238E27FC236}">
                <a16:creationId xmlns:a16="http://schemas.microsoft.com/office/drawing/2014/main" id="{83E84303-EC70-49E8-9409-90B5DB9F0A83}"/>
              </a:ext>
            </a:extLst>
          </p:cNvPr>
          <p:cNvSpPr>
            <a:spLocks noGrp="1"/>
          </p:cNvSpPr>
          <p:nvPr>
            <p:ph type="subTitle" idx="1"/>
          </p:nvPr>
        </p:nvSpPr>
        <p:spPr>
          <a:xfrm>
            <a:off x="6096000" y="4358949"/>
            <a:ext cx="3053678" cy="924401"/>
          </a:xfrm>
        </p:spPr>
        <p:txBody>
          <a:bodyPr/>
          <a:lstStyle/>
          <a:p>
            <a:r>
              <a:rPr lang="lv-LV" dirty="0"/>
              <a:t>Ieva Opmane</a:t>
            </a:r>
          </a:p>
          <a:p>
            <a:r>
              <a:rPr lang="lv-LV" dirty="0"/>
              <a:t>Monetārās politikas pārvaldes </a:t>
            </a:r>
          </a:p>
          <a:p>
            <a:r>
              <a:rPr lang="lv-LV" dirty="0"/>
              <a:t>Vecākā ekonomiste</a:t>
            </a:r>
          </a:p>
        </p:txBody>
      </p:sp>
      <p:sp>
        <p:nvSpPr>
          <p:cNvPr id="4" name="Teksta vietturis 3">
            <a:extLst>
              <a:ext uri="{FF2B5EF4-FFF2-40B4-BE49-F238E27FC236}">
                <a16:creationId xmlns:a16="http://schemas.microsoft.com/office/drawing/2014/main" id="{30F4171C-5D51-46AC-8B54-89D04A57B582}"/>
              </a:ext>
            </a:extLst>
          </p:cNvPr>
          <p:cNvSpPr>
            <a:spLocks noGrp="1"/>
          </p:cNvSpPr>
          <p:nvPr>
            <p:ph type="body" sz="quarter" idx="12"/>
          </p:nvPr>
        </p:nvSpPr>
        <p:spPr>
          <a:xfrm>
            <a:off x="6096000" y="5157620"/>
            <a:ext cx="3048002" cy="432000"/>
          </a:xfrm>
        </p:spPr>
        <p:txBody>
          <a:bodyPr/>
          <a:lstStyle/>
          <a:p>
            <a:r>
              <a:rPr lang="lv-LV" dirty="0"/>
              <a:t>2024. gada 21. augustā</a:t>
            </a:r>
          </a:p>
        </p:txBody>
      </p:sp>
      <p:pic>
        <p:nvPicPr>
          <p:cNvPr id="1026" name="Picture 2" descr="Ekonomikas prognozes 2024. gadam: Stāsta eksperts | Blogs | Firmas.lv">
            <a:extLst>
              <a:ext uri="{FF2B5EF4-FFF2-40B4-BE49-F238E27FC236}">
                <a16:creationId xmlns:a16="http://schemas.microsoft.com/office/drawing/2014/main" id="{9709EF71-0FE1-4C0D-BA93-6CF071532E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3923" y="0"/>
            <a:ext cx="5898078" cy="3936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97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nline Image Placeholder 14" descr="Badge 4 outline">
            <a:extLst>
              <a:ext uri="{FF2B5EF4-FFF2-40B4-BE49-F238E27FC236}">
                <a16:creationId xmlns:a16="http://schemas.microsoft.com/office/drawing/2014/main" id="{EA81386A-CA0E-BDE5-5319-59919F4E956C}"/>
              </a:ext>
            </a:extLst>
          </p:cNvPr>
          <p:cNvPicPr>
            <a:picLocks noGrp="1" noChangeAspect="1"/>
          </p:cNvPicPr>
          <p:nvPr>
            <p:ph type="clipArt" sz="quarter" idx="10"/>
          </p:nvPr>
        </p:nvPicPr>
        <p:blipFill>
          <a:blip r:embed="rId3">
            <a:extLst>
              <a:ext uri="{96DAC541-7B7A-43D3-8B79-37D633B846F1}">
                <asvg:svgBlip xmlns:asvg="http://schemas.microsoft.com/office/drawing/2016/SVG/main" r:embed="rId4"/>
              </a:ext>
            </a:extLst>
          </a:blip>
          <a:stretch>
            <a:fillRect/>
          </a:stretch>
        </p:blipFill>
        <p:spPr/>
      </p:pic>
      <p:sp>
        <p:nvSpPr>
          <p:cNvPr id="6" name="Text Placeholder 5">
            <a:extLst>
              <a:ext uri="{FF2B5EF4-FFF2-40B4-BE49-F238E27FC236}">
                <a16:creationId xmlns:a16="http://schemas.microsoft.com/office/drawing/2014/main" id="{EC1E6D15-98DE-C386-2353-4585EBDFE17D}"/>
              </a:ext>
            </a:extLst>
          </p:cNvPr>
          <p:cNvSpPr>
            <a:spLocks noGrp="1"/>
          </p:cNvSpPr>
          <p:nvPr>
            <p:ph type="body" sz="quarter" idx="12"/>
          </p:nvPr>
        </p:nvSpPr>
        <p:spPr/>
        <p:txBody>
          <a:bodyPr/>
          <a:lstStyle/>
          <a:p>
            <a:r>
              <a:rPr lang="lv-LV" dirty="0"/>
              <a:t>4 prognožu raundi gadā</a:t>
            </a:r>
            <a:endParaRPr lang="en-US" dirty="0"/>
          </a:p>
        </p:txBody>
      </p:sp>
      <p:sp>
        <p:nvSpPr>
          <p:cNvPr id="4" name="Title 3">
            <a:extLst>
              <a:ext uri="{FF2B5EF4-FFF2-40B4-BE49-F238E27FC236}">
                <a16:creationId xmlns:a16="http://schemas.microsoft.com/office/drawing/2014/main" id="{3D196EB6-2A42-B680-A409-4CFECE5AF553}"/>
              </a:ext>
            </a:extLst>
          </p:cNvPr>
          <p:cNvSpPr>
            <a:spLocks noGrp="1"/>
          </p:cNvSpPr>
          <p:nvPr>
            <p:ph type="ctrTitle"/>
          </p:nvPr>
        </p:nvSpPr>
        <p:spPr/>
        <p:txBody>
          <a:bodyPr/>
          <a:lstStyle/>
          <a:p>
            <a:pPr algn="ctr"/>
            <a:r>
              <a:rPr lang="lv-LV" dirty="0"/>
              <a:t>Prognozēšana Latvijas Bankā</a:t>
            </a:r>
            <a:endParaRPr lang="en-US" dirty="0"/>
          </a:p>
        </p:txBody>
      </p:sp>
      <p:pic>
        <p:nvPicPr>
          <p:cNvPr id="22" name="Online Image Placeholder 21" descr="Online meeting outline">
            <a:extLst>
              <a:ext uri="{FF2B5EF4-FFF2-40B4-BE49-F238E27FC236}">
                <a16:creationId xmlns:a16="http://schemas.microsoft.com/office/drawing/2014/main" id="{3D176F3C-6A42-3D91-F31F-374A213B605A}"/>
              </a:ext>
            </a:extLst>
          </p:cNvPr>
          <p:cNvPicPr>
            <a:picLocks noGrp="1" noChangeAspect="1"/>
          </p:cNvPicPr>
          <p:nvPr>
            <p:ph type="clipArt" sz="quarter" idx="14"/>
          </p:nvPr>
        </p:nvPicPr>
        <p:blipFill>
          <a:blip r:embed="rId5">
            <a:extLst>
              <a:ext uri="{96DAC541-7B7A-43D3-8B79-37D633B846F1}">
                <asvg:svgBlip xmlns:asvg="http://schemas.microsoft.com/office/drawing/2016/SVG/main" r:embed="rId6"/>
              </a:ext>
            </a:extLst>
          </a:blip>
          <a:stretch>
            <a:fillRect/>
          </a:stretch>
        </p:blipFill>
        <p:spPr/>
      </p:pic>
      <p:sp>
        <p:nvSpPr>
          <p:cNvPr id="9" name="Text Placeholder 8">
            <a:extLst>
              <a:ext uri="{FF2B5EF4-FFF2-40B4-BE49-F238E27FC236}">
                <a16:creationId xmlns:a16="http://schemas.microsoft.com/office/drawing/2014/main" id="{1E7D63BB-79ED-9E76-7A49-27E075B7245F}"/>
              </a:ext>
            </a:extLst>
          </p:cNvPr>
          <p:cNvSpPr>
            <a:spLocks noGrp="1"/>
          </p:cNvSpPr>
          <p:nvPr>
            <p:ph type="body" sz="quarter" idx="15"/>
          </p:nvPr>
        </p:nvSpPr>
        <p:spPr/>
        <p:txBody>
          <a:bodyPr/>
          <a:lstStyle/>
          <a:p>
            <a:r>
              <a:rPr lang="lv-LV" dirty="0" err="1"/>
              <a:t>Modeļi+eksperti</a:t>
            </a:r>
            <a:endParaRPr lang="en-US" dirty="0"/>
          </a:p>
        </p:txBody>
      </p:sp>
      <p:sp>
        <p:nvSpPr>
          <p:cNvPr id="10" name="Text Placeholder 9">
            <a:extLst>
              <a:ext uri="{FF2B5EF4-FFF2-40B4-BE49-F238E27FC236}">
                <a16:creationId xmlns:a16="http://schemas.microsoft.com/office/drawing/2014/main" id="{CBFDF785-07D3-D1EF-1ACF-546DB33F340B}"/>
              </a:ext>
            </a:extLst>
          </p:cNvPr>
          <p:cNvSpPr>
            <a:spLocks noGrp="1"/>
          </p:cNvSpPr>
          <p:nvPr>
            <p:ph type="body" sz="quarter" idx="16"/>
          </p:nvPr>
        </p:nvSpPr>
        <p:spPr>
          <a:xfrm>
            <a:off x="705668" y="5199771"/>
            <a:ext cx="3204000" cy="598935"/>
          </a:xfrm>
        </p:spPr>
        <p:txBody>
          <a:bodyPr/>
          <a:lstStyle/>
          <a:p>
            <a:r>
              <a:rPr lang="lv-LV" dirty="0"/>
              <a:t>Nākamās prognozes septembrī!</a:t>
            </a:r>
            <a:endParaRPr lang="en-US" dirty="0"/>
          </a:p>
        </p:txBody>
      </p:sp>
      <p:pic>
        <p:nvPicPr>
          <p:cNvPr id="20" name="Online Image Placeholder 19" descr="List outline">
            <a:extLst>
              <a:ext uri="{FF2B5EF4-FFF2-40B4-BE49-F238E27FC236}">
                <a16:creationId xmlns:a16="http://schemas.microsoft.com/office/drawing/2014/main" id="{31266B8C-1FDA-0B4F-8A1F-FAACA9E6A2E0}"/>
              </a:ext>
            </a:extLst>
          </p:cNvPr>
          <p:cNvPicPr>
            <a:picLocks noGrp="1" noChangeAspect="1"/>
          </p:cNvPicPr>
          <p:nvPr>
            <p:ph type="clipArt" sz="quarter" idx="17"/>
          </p:nvPr>
        </p:nvPicPr>
        <p:blipFill>
          <a:blip r:embed="rId7">
            <a:extLst>
              <a:ext uri="{96DAC541-7B7A-43D3-8B79-37D633B846F1}">
                <asvg:svgBlip xmlns:asvg="http://schemas.microsoft.com/office/drawing/2016/SVG/main" r:embed="rId8"/>
              </a:ext>
            </a:extLst>
          </a:blip>
          <a:stretch>
            <a:fillRect/>
          </a:stretch>
        </p:blipFill>
        <p:spPr/>
      </p:pic>
      <p:sp>
        <p:nvSpPr>
          <p:cNvPr id="12" name="Text Placeholder 11">
            <a:extLst>
              <a:ext uri="{FF2B5EF4-FFF2-40B4-BE49-F238E27FC236}">
                <a16:creationId xmlns:a16="http://schemas.microsoft.com/office/drawing/2014/main" id="{BF929A89-3B9A-B894-59BD-0E2FAA9B8648}"/>
              </a:ext>
            </a:extLst>
          </p:cNvPr>
          <p:cNvSpPr>
            <a:spLocks noGrp="1"/>
          </p:cNvSpPr>
          <p:nvPr>
            <p:ph type="body" sz="quarter" idx="18"/>
          </p:nvPr>
        </p:nvSpPr>
        <p:spPr/>
        <p:txBody>
          <a:bodyPr/>
          <a:lstStyle/>
          <a:p>
            <a:r>
              <a:rPr lang="lv-LV" dirty="0"/>
              <a:t>100+</a:t>
            </a:r>
            <a:endParaRPr lang="en-US" dirty="0"/>
          </a:p>
        </p:txBody>
      </p:sp>
      <p:sp>
        <p:nvSpPr>
          <p:cNvPr id="13" name="Text Placeholder 12">
            <a:extLst>
              <a:ext uri="{FF2B5EF4-FFF2-40B4-BE49-F238E27FC236}">
                <a16:creationId xmlns:a16="http://schemas.microsoft.com/office/drawing/2014/main" id="{74A96529-6523-9819-9D13-E4619F02FDE4}"/>
              </a:ext>
            </a:extLst>
          </p:cNvPr>
          <p:cNvSpPr>
            <a:spLocks noGrp="1"/>
          </p:cNvSpPr>
          <p:nvPr>
            <p:ph type="body" sz="quarter" idx="19"/>
          </p:nvPr>
        </p:nvSpPr>
        <p:spPr/>
        <p:txBody>
          <a:bodyPr/>
          <a:lstStyle/>
          <a:p>
            <a:r>
              <a:rPr lang="lv-LV" dirty="0"/>
              <a:t>Tiek prognozēti vairāk nekā 100 ekonomikas rādītāji</a:t>
            </a:r>
            <a:endParaRPr lang="en-US" dirty="0"/>
          </a:p>
        </p:txBody>
      </p:sp>
      <p:sp>
        <p:nvSpPr>
          <p:cNvPr id="2" name="Slide Number Placeholder 1">
            <a:extLst>
              <a:ext uri="{FF2B5EF4-FFF2-40B4-BE49-F238E27FC236}">
                <a16:creationId xmlns:a16="http://schemas.microsoft.com/office/drawing/2014/main" id="{1E967641-8B25-49AA-B95E-398215A7D5BF}"/>
              </a:ext>
            </a:extLst>
          </p:cNvPr>
          <p:cNvSpPr>
            <a:spLocks noGrp="1"/>
          </p:cNvSpPr>
          <p:nvPr>
            <p:ph type="sldNum" sz="quarter" idx="20"/>
          </p:nvPr>
        </p:nvSpPr>
        <p:spPr/>
        <p:txBody>
          <a:bodyPr/>
          <a:lstStyle/>
          <a:p>
            <a:fld id="{0C9F65A0-2F09-4141-8FCD-F0391BF63056}" type="slidenum">
              <a:rPr lang="lv-LV" smtClean="0"/>
              <a:pPr/>
              <a:t>10</a:t>
            </a:fld>
            <a:endParaRPr lang="lv-LV"/>
          </a:p>
        </p:txBody>
      </p:sp>
      <p:sp>
        <p:nvSpPr>
          <p:cNvPr id="23" name="Text Placeholder 9">
            <a:extLst>
              <a:ext uri="{FF2B5EF4-FFF2-40B4-BE49-F238E27FC236}">
                <a16:creationId xmlns:a16="http://schemas.microsoft.com/office/drawing/2014/main" id="{E7871746-2BC9-9460-6A96-1B17857D4276}"/>
              </a:ext>
            </a:extLst>
          </p:cNvPr>
          <p:cNvSpPr txBox="1">
            <a:spLocks/>
          </p:cNvSpPr>
          <p:nvPr/>
        </p:nvSpPr>
        <p:spPr>
          <a:xfrm>
            <a:off x="4540759" y="5211666"/>
            <a:ext cx="3204000" cy="598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t>Nākamās prognozes septembrī!</a:t>
            </a:r>
            <a:endParaRPr lang="en-US" dirty="0"/>
          </a:p>
        </p:txBody>
      </p:sp>
      <p:sp>
        <p:nvSpPr>
          <p:cNvPr id="24" name="TextBox 23">
            <a:extLst>
              <a:ext uri="{FF2B5EF4-FFF2-40B4-BE49-F238E27FC236}">
                <a16:creationId xmlns:a16="http://schemas.microsoft.com/office/drawing/2014/main" id="{F6B24EF9-5562-CBFD-F7D6-CCC5328A4043}"/>
              </a:ext>
            </a:extLst>
          </p:cNvPr>
          <p:cNvSpPr txBox="1"/>
          <p:nvPr/>
        </p:nvSpPr>
        <p:spPr>
          <a:xfrm>
            <a:off x="3787617" y="6200258"/>
            <a:ext cx="8123583" cy="646331"/>
          </a:xfrm>
          <a:prstGeom prst="rect">
            <a:avLst/>
          </a:prstGeom>
          <a:noFill/>
        </p:spPr>
        <p:txBody>
          <a:bodyPr wrap="square" rtlCol="0">
            <a:spAutoFit/>
          </a:bodyPr>
          <a:lstStyle/>
          <a:p>
            <a:pPr algn="r"/>
            <a:r>
              <a:rPr lang="lv-LV" dirty="0"/>
              <a:t>Latvijas Bankas mājas lapā aprakstīti galvenie analīzē izmantotie modeļi</a:t>
            </a:r>
          </a:p>
          <a:p>
            <a:pPr algn="r"/>
            <a:r>
              <a:rPr lang="en-US" dirty="0"/>
              <a:t>https://www.bank.lv/darbibas-jomas/petnieciba/petnieciba-modeli</a:t>
            </a:r>
          </a:p>
        </p:txBody>
      </p:sp>
    </p:spTree>
    <p:extLst>
      <p:ext uri="{BB962C8B-B14F-4D97-AF65-F5344CB8AC3E}">
        <p14:creationId xmlns:p14="http://schemas.microsoft.com/office/powerpoint/2010/main" val="193899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2B85D0-7340-77E4-EDF2-C7F8D9386075}"/>
              </a:ext>
            </a:extLst>
          </p:cNvPr>
          <p:cNvSpPr>
            <a:spLocks noGrp="1"/>
          </p:cNvSpPr>
          <p:nvPr>
            <p:ph type="sldNum" sz="quarter" idx="11"/>
          </p:nvPr>
        </p:nvSpPr>
        <p:spPr/>
        <p:txBody>
          <a:bodyPr/>
          <a:lstStyle/>
          <a:p>
            <a:fld id="{0C9F65A0-2F09-4141-8FCD-F0391BF63056}" type="slidenum">
              <a:rPr lang="lv-LV" smtClean="0"/>
              <a:pPr/>
              <a:t>11</a:t>
            </a:fld>
            <a:endParaRPr lang="lv-LV"/>
          </a:p>
        </p:txBody>
      </p:sp>
      <p:sp>
        <p:nvSpPr>
          <p:cNvPr id="3" name="Title 2">
            <a:extLst>
              <a:ext uri="{FF2B5EF4-FFF2-40B4-BE49-F238E27FC236}">
                <a16:creationId xmlns:a16="http://schemas.microsoft.com/office/drawing/2014/main" id="{5BE5F713-534E-A658-EAD9-474F781BA095}"/>
              </a:ext>
            </a:extLst>
          </p:cNvPr>
          <p:cNvSpPr>
            <a:spLocks noGrp="1"/>
          </p:cNvSpPr>
          <p:nvPr>
            <p:ph type="title"/>
          </p:nvPr>
        </p:nvSpPr>
        <p:spPr/>
        <p:txBody>
          <a:bodyPr/>
          <a:lstStyle/>
          <a:p>
            <a:r>
              <a:rPr lang="lv-LV" dirty="0"/>
              <a:t>Kur atrast prognozes?</a:t>
            </a:r>
            <a:endParaRPr lang="en-US" dirty="0"/>
          </a:p>
        </p:txBody>
      </p:sp>
      <p:pic>
        <p:nvPicPr>
          <p:cNvPr id="9" name="Picture 8">
            <a:extLst>
              <a:ext uri="{FF2B5EF4-FFF2-40B4-BE49-F238E27FC236}">
                <a16:creationId xmlns:a16="http://schemas.microsoft.com/office/drawing/2014/main" id="{B949C542-8FD1-5090-23E5-274A6459F52C}"/>
              </a:ext>
            </a:extLst>
          </p:cNvPr>
          <p:cNvPicPr>
            <a:picLocks noChangeAspect="1"/>
          </p:cNvPicPr>
          <p:nvPr/>
        </p:nvPicPr>
        <p:blipFill>
          <a:blip r:embed="rId2"/>
          <a:stretch>
            <a:fillRect/>
          </a:stretch>
        </p:blipFill>
        <p:spPr>
          <a:xfrm>
            <a:off x="1221580" y="1700164"/>
            <a:ext cx="10367325" cy="4334809"/>
          </a:xfrm>
          <a:prstGeom prst="rect">
            <a:avLst/>
          </a:prstGeom>
        </p:spPr>
      </p:pic>
      <p:sp>
        <p:nvSpPr>
          <p:cNvPr id="11" name="Rectangle: Rounded Corners 10">
            <a:extLst>
              <a:ext uri="{FF2B5EF4-FFF2-40B4-BE49-F238E27FC236}">
                <a16:creationId xmlns:a16="http://schemas.microsoft.com/office/drawing/2014/main" id="{93214EBF-1873-5754-4470-3A7F799CA8AD}"/>
              </a:ext>
            </a:extLst>
          </p:cNvPr>
          <p:cNvSpPr/>
          <p:nvPr/>
        </p:nvSpPr>
        <p:spPr>
          <a:xfrm>
            <a:off x="2450306" y="1700164"/>
            <a:ext cx="3036094" cy="55011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398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A34BD2-28DF-7228-18F9-C30438C33D0B}"/>
              </a:ext>
            </a:extLst>
          </p:cNvPr>
          <p:cNvSpPr>
            <a:spLocks noGrp="1"/>
          </p:cNvSpPr>
          <p:nvPr>
            <p:ph type="sldNum" sz="quarter" idx="11"/>
          </p:nvPr>
        </p:nvSpPr>
        <p:spPr/>
        <p:txBody>
          <a:bodyPr/>
          <a:lstStyle/>
          <a:p>
            <a:fld id="{0C9F65A0-2F09-4141-8FCD-F0391BF63056}" type="slidenum">
              <a:rPr lang="lv-LV" smtClean="0"/>
              <a:pPr/>
              <a:t>12</a:t>
            </a:fld>
            <a:endParaRPr lang="lv-LV"/>
          </a:p>
        </p:txBody>
      </p:sp>
      <p:sp>
        <p:nvSpPr>
          <p:cNvPr id="3" name="Title 2">
            <a:extLst>
              <a:ext uri="{FF2B5EF4-FFF2-40B4-BE49-F238E27FC236}">
                <a16:creationId xmlns:a16="http://schemas.microsoft.com/office/drawing/2014/main" id="{E90AA90A-8E7D-5539-5525-8B7020E4FF7E}"/>
              </a:ext>
            </a:extLst>
          </p:cNvPr>
          <p:cNvSpPr>
            <a:spLocks noGrp="1"/>
          </p:cNvSpPr>
          <p:nvPr>
            <p:ph type="title"/>
          </p:nvPr>
        </p:nvSpPr>
        <p:spPr/>
        <p:txBody>
          <a:bodyPr/>
          <a:lstStyle/>
          <a:p>
            <a:r>
              <a:rPr lang="lv-LV" dirty="0"/>
              <a:t>Likumsakarību izpratnei var palīdzēt </a:t>
            </a:r>
            <a:r>
              <a:rPr lang="lv-LV" dirty="0" err="1"/>
              <a:t>online</a:t>
            </a:r>
            <a:r>
              <a:rPr lang="lv-LV" dirty="0"/>
              <a:t> spēles par ekonomikas attīstību</a:t>
            </a:r>
            <a:endParaRPr lang="en-US" dirty="0"/>
          </a:p>
        </p:txBody>
      </p:sp>
      <p:sp>
        <p:nvSpPr>
          <p:cNvPr id="5" name="TextBox 4">
            <a:extLst>
              <a:ext uri="{FF2B5EF4-FFF2-40B4-BE49-F238E27FC236}">
                <a16:creationId xmlns:a16="http://schemas.microsoft.com/office/drawing/2014/main" id="{464E907B-964B-170E-0E75-F80EBF137F45}"/>
              </a:ext>
            </a:extLst>
          </p:cNvPr>
          <p:cNvSpPr txBox="1"/>
          <p:nvPr/>
        </p:nvSpPr>
        <p:spPr>
          <a:xfrm>
            <a:off x="6411687" y="2764971"/>
            <a:ext cx="4550050" cy="2308324"/>
          </a:xfrm>
          <a:prstGeom prst="rect">
            <a:avLst/>
          </a:prstGeom>
          <a:noFill/>
        </p:spPr>
        <p:txBody>
          <a:bodyPr wrap="square" rtlCol="0">
            <a:spAutoFit/>
          </a:bodyPr>
          <a:lstStyle/>
          <a:p>
            <a:pPr algn="l"/>
            <a:r>
              <a:rPr lang="lv-LV" sz="3600" dirty="0" err="1"/>
              <a:t>nationstates.net</a:t>
            </a:r>
            <a:endParaRPr lang="lv-LV" sz="3600" dirty="0"/>
          </a:p>
          <a:p>
            <a:pPr algn="l"/>
            <a:r>
              <a:rPr lang="lv-LV" sz="3600" dirty="0" err="1"/>
              <a:t>fiscalship.org</a:t>
            </a:r>
            <a:endParaRPr lang="lv-LV" sz="3600" dirty="0"/>
          </a:p>
          <a:p>
            <a:pPr algn="l"/>
            <a:r>
              <a:rPr lang="lv-LV" sz="3600" dirty="0" err="1"/>
              <a:t>econland</a:t>
            </a:r>
            <a:endParaRPr lang="lv-LV" sz="3600" dirty="0"/>
          </a:p>
          <a:p>
            <a:pPr algn="l"/>
            <a:r>
              <a:rPr lang="lv-LV" sz="3600" dirty="0"/>
              <a:t>....?</a:t>
            </a:r>
            <a:endParaRPr lang="en-US" sz="3600" dirty="0" err="1"/>
          </a:p>
        </p:txBody>
      </p:sp>
      <p:sp>
        <p:nvSpPr>
          <p:cNvPr id="6" name="TextBox 5">
            <a:extLst>
              <a:ext uri="{FF2B5EF4-FFF2-40B4-BE49-F238E27FC236}">
                <a16:creationId xmlns:a16="http://schemas.microsoft.com/office/drawing/2014/main" id="{D7F8A40F-2A15-6441-09A2-BDB33457536C}"/>
              </a:ext>
            </a:extLst>
          </p:cNvPr>
          <p:cNvSpPr txBox="1"/>
          <p:nvPr/>
        </p:nvSpPr>
        <p:spPr>
          <a:xfrm>
            <a:off x="892630" y="2764971"/>
            <a:ext cx="4550050" cy="2308324"/>
          </a:xfrm>
          <a:prstGeom prst="rect">
            <a:avLst/>
          </a:prstGeom>
          <a:noFill/>
        </p:spPr>
        <p:txBody>
          <a:bodyPr wrap="square" rtlCol="0">
            <a:spAutoFit/>
          </a:bodyPr>
          <a:lstStyle/>
          <a:p>
            <a:pPr algn="l"/>
            <a:r>
              <a:rPr lang="lv-LV" sz="3600" dirty="0" err="1">
                <a:hlinkClick r:id="rId2"/>
              </a:rPr>
              <a:t>www.naudasskola.lv</a:t>
            </a:r>
            <a:endParaRPr lang="lv-LV" sz="3600" dirty="0"/>
          </a:p>
          <a:p>
            <a:pPr algn="l"/>
            <a:r>
              <a:rPr lang="lv-LV" sz="3600" dirty="0"/>
              <a:t>Valsts parāda kalkulators</a:t>
            </a:r>
          </a:p>
          <a:p>
            <a:pPr algn="l"/>
            <a:endParaRPr lang="en-US" sz="3600" dirty="0" err="1"/>
          </a:p>
        </p:txBody>
      </p:sp>
    </p:spTree>
    <p:extLst>
      <p:ext uri="{BB962C8B-B14F-4D97-AF65-F5344CB8AC3E}">
        <p14:creationId xmlns:p14="http://schemas.microsoft.com/office/powerpoint/2010/main" val="1093045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DD0A54-F2E1-46EA-8D94-3097C7C60369}"/>
              </a:ext>
            </a:extLst>
          </p:cNvPr>
          <p:cNvSpPr>
            <a:spLocks noGrp="1"/>
          </p:cNvSpPr>
          <p:nvPr>
            <p:ph type="ctrTitle"/>
          </p:nvPr>
        </p:nvSpPr>
        <p:spPr/>
        <p:txBody>
          <a:bodyPr/>
          <a:lstStyle/>
          <a:p>
            <a:r>
              <a:rPr lang="lv-LV" dirty="0"/>
              <a:t>Aktuālās norises ekonomikā</a:t>
            </a:r>
            <a:endParaRPr lang="en-US" dirty="0"/>
          </a:p>
        </p:txBody>
      </p:sp>
      <p:sp>
        <p:nvSpPr>
          <p:cNvPr id="2" name="Slide Number Placeholder 1">
            <a:extLst>
              <a:ext uri="{FF2B5EF4-FFF2-40B4-BE49-F238E27FC236}">
                <a16:creationId xmlns:a16="http://schemas.microsoft.com/office/drawing/2014/main" id="{6A828E12-5C38-2FBD-2270-B81C8DA34A9F}"/>
              </a:ext>
            </a:extLst>
          </p:cNvPr>
          <p:cNvSpPr>
            <a:spLocks noGrp="1"/>
          </p:cNvSpPr>
          <p:nvPr>
            <p:ph type="sldNum" sz="quarter" idx="4294967295"/>
          </p:nvPr>
        </p:nvSpPr>
        <p:spPr>
          <a:xfrm>
            <a:off x="0" y="6275388"/>
            <a:ext cx="482600" cy="365125"/>
          </a:xfrm>
        </p:spPr>
        <p:txBody>
          <a:bodyPr/>
          <a:lstStyle/>
          <a:p>
            <a:fld id="{0C9F65A0-2F09-4141-8FCD-F0391BF63056}" type="slidenum">
              <a:rPr lang="lv-LV" smtClean="0"/>
              <a:pPr/>
              <a:t>13</a:t>
            </a:fld>
            <a:endParaRPr lang="lv-LV"/>
          </a:p>
        </p:txBody>
      </p:sp>
    </p:spTree>
    <p:extLst>
      <p:ext uri="{BB962C8B-B14F-4D97-AF65-F5344CB8AC3E}">
        <p14:creationId xmlns:p14="http://schemas.microsoft.com/office/powerpoint/2010/main" val="2894668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0E4290E-97E1-8EF8-E851-196FA2921F37}"/>
              </a:ext>
            </a:extLst>
          </p:cNvPr>
          <p:cNvSpPr>
            <a:spLocks noGrp="1"/>
          </p:cNvSpPr>
          <p:nvPr>
            <p:ph type="ctrTitle"/>
          </p:nvPr>
        </p:nvSpPr>
        <p:spPr/>
        <p:txBody>
          <a:bodyPr anchor="ctr"/>
          <a:lstStyle/>
          <a:p>
            <a:pPr algn="ctr"/>
            <a:r>
              <a:rPr lang="lv-LV" dirty="0"/>
              <a:t>Ekonomikas aktualitātes pasaulē</a:t>
            </a:r>
          </a:p>
        </p:txBody>
      </p:sp>
      <p:sp>
        <p:nvSpPr>
          <p:cNvPr id="6" name="Teksta vietturis 5">
            <a:extLst>
              <a:ext uri="{FF2B5EF4-FFF2-40B4-BE49-F238E27FC236}">
                <a16:creationId xmlns:a16="http://schemas.microsoft.com/office/drawing/2014/main" id="{18E29B3C-A2DF-930E-11B0-B9A034C37413}"/>
              </a:ext>
            </a:extLst>
          </p:cNvPr>
          <p:cNvSpPr>
            <a:spLocks noGrp="1"/>
          </p:cNvSpPr>
          <p:nvPr>
            <p:ph type="body" sz="quarter" idx="13"/>
          </p:nvPr>
        </p:nvSpPr>
        <p:spPr>
          <a:xfrm>
            <a:off x="6885907" y="2429165"/>
            <a:ext cx="5151134" cy="576263"/>
          </a:xfrm>
        </p:spPr>
        <p:txBody>
          <a:bodyPr/>
          <a:lstStyle/>
          <a:p>
            <a:r>
              <a:rPr lang="lv-LV" b="1" dirty="0"/>
              <a:t>ASV</a:t>
            </a:r>
            <a:r>
              <a:rPr lang="lv-LV" dirty="0"/>
              <a:t> ekonomika pēdējo gadu laikā pozitīvi pārsteidza, pašlaik vērojama piesardzība</a:t>
            </a:r>
          </a:p>
        </p:txBody>
      </p:sp>
      <p:sp>
        <p:nvSpPr>
          <p:cNvPr id="8" name="Teksta vietturis 7">
            <a:extLst>
              <a:ext uri="{FF2B5EF4-FFF2-40B4-BE49-F238E27FC236}">
                <a16:creationId xmlns:a16="http://schemas.microsoft.com/office/drawing/2014/main" id="{EC7261C7-C22C-E236-E80B-9CAF4F004074}"/>
              </a:ext>
            </a:extLst>
          </p:cNvPr>
          <p:cNvSpPr>
            <a:spLocks noGrp="1"/>
          </p:cNvSpPr>
          <p:nvPr>
            <p:ph type="body" sz="quarter" idx="15"/>
          </p:nvPr>
        </p:nvSpPr>
        <p:spPr>
          <a:xfrm>
            <a:off x="6922852" y="3602867"/>
            <a:ext cx="5225025" cy="576263"/>
          </a:xfrm>
        </p:spPr>
        <p:txBody>
          <a:bodyPr/>
          <a:lstStyle/>
          <a:p>
            <a:r>
              <a:rPr lang="lv-LV" dirty="0"/>
              <a:t>Grūdiens izaugsmei tiek gaidīts arī no </a:t>
            </a:r>
            <a:r>
              <a:rPr lang="lv-LV" b="1" dirty="0"/>
              <a:t>procentu likmju samazināšanas</a:t>
            </a:r>
            <a:r>
              <a:rPr lang="lv-LV" dirty="0"/>
              <a:t>, tomēr saglabājas spiediens uz cenām un </a:t>
            </a:r>
            <a:r>
              <a:rPr lang="lv-LV" b="1" dirty="0"/>
              <a:t>ģeopolitiskie saspīlējumi</a:t>
            </a:r>
            <a:r>
              <a:rPr lang="lv-LV" dirty="0"/>
              <a:t>.</a:t>
            </a:r>
          </a:p>
        </p:txBody>
      </p:sp>
      <p:sp>
        <p:nvSpPr>
          <p:cNvPr id="14" name="Teksta vietturis 13">
            <a:extLst>
              <a:ext uri="{FF2B5EF4-FFF2-40B4-BE49-F238E27FC236}">
                <a16:creationId xmlns:a16="http://schemas.microsoft.com/office/drawing/2014/main" id="{DD981397-E0A7-49EF-A40A-BF7EB54C1B2C}"/>
              </a:ext>
            </a:extLst>
          </p:cNvPr>
          <p:cNvSpPr>
            <a:spLocks noGrp="1"/>
          </p:cNvSpPr>
          <p:nvPr>
            <p:ph type="body" sz="quarter" idx="31"/>
          </p:nvPr>
        </p:nvSpPr>
        <p:spPr>
          <a:xfrm>
            <a:off x="6885907" y="1036705"/>
            <a:ext cx="5225024" cy="576263"/>
          </a:xfrm>
        </p:spPr>
        <p:txBody>
          <a:bodyPr/>
          <a:lstStyle/>
          <a:p>
            <a:r>
              <a:rPr lang="lv-LV" dirty="0"/>
              <a:t>Pēc 2023. lēnās izaugsmes gada </a:t>
            </a:r>
            <a:r>
              <a:rPr lang="lv-LV" b="1" dirty="0"/>
              <a:t>eiro zonas </a:t>
            </a:r>
            <a:r>
              <a:rPr lang="lv-LV" dirty="0"/>
              <a:t>ekonomika atdzīvojas. Inflācija – zema, darba tirgus spēcīgs, bet patērētāji piesardzīgi. </a:t>
            </a:r>
          </a:p>
        </p:txBody>
      </p:sp>
      <p:sp>
        <p:nvSpPr>
          <p:cNvPr id="16" name="Teksta vietturis 15">
            <a:extLst>
              <a:ext uri="{FF2B5EF4-FFF2-40B4-BE49-F238E27FC236}">
                <a16:creationId xmlns:a16="http://schemas.microsoft.com/office/drawing/2014/main" id="{E3220B40-AB72-5938-0C80-E563D2CE681B}"/>
              </a:ext>
            </a:extLst>
          </p:cNvPr>
          <p:cNvSpPr>
            <a:spLocks noGrp="1"/>
          </p:cNvSpPr>
          <p:nvPr>
            <p:ph type="body" sz="quarter" idx="18"/>
          </p:nvPr>
        </p:nvSpPr>
        <p:spPr/>
        <p:txBody>
          <a:bodyPr/>
          <a:lstStyle/>
          <a:p>
            <a:endParaRPr lang="lv-LV"/>
          </a:p>
        </p:txBody>
      </p:sp>
      <p:sp>
        <p:nvSpPr>
          <p:cNvPr id="17" name="Slaida numura vietturis 16">
            <a:extLst>
              <a:ext uri="{FF2B5EF4-FFF2-40B4-BE49-F238E27FC236}">
                <a16:creationId xmlns:a16="http://schemas.microsoft.com/office/drawing/2014/main" id="{2A267C4C-5A41-2EC4-871A-C8B89E21C57B}"/>
              </a:ext>
            </a:extLst>
          </p:cNvPr>
          <p:cNvSpPr>
            <a:spLocks noGrp="1"/>
          </p:cNvSpPr>
          <p:nvPr>
            <p:ph type="sldNum" sz="quarter" idx="33"/>
          </p:nvPr>
        </p:nvSpPr>
        <p:spPr/>
        <p:txBody>
          <a:bodyPr/>
          <a:lstStyle/>
          <a:p>
            <a:fld id="{0C9F65A0-2F09-4141-8FCD-F0391BF63056}" type="slidenum">
              <a:rPr lang="lv-LV" smtClean="0"/>
              <a:pPr/>
              <a:t>14</a:t>
            </a:fld>
            <a:endParaRPr lang="lv-LV"/>
          </a:p>
        </p:txBody>
      </p:sp>
      <p:pic>
        <p:nvPicPr>
          <p:cNvPr id="2069" name="Picture 2068">
            <a:extLst>
              <a:ext uri="{FF2B5EF4-FFF2-40B4-BE49-F238E27FC236}">
                <a16:creationId xmlns:a16="http://schemas.microsoft.com/office/drawing/2014/main" id="{CC01E639-379F-4529-B4C1-B276C8B3B575}"/>
              </a:ext>
            </a:extLst>
          </p:cNvPr>
          <p:cNvPicPr>
            <a:picLocks noChangeAspect="1"/>
          </p:cNvPicPr>
          <p:nvPr/>
        </p:nvPicPr>
        <p:blipFill>
          <a:blip r:embed="rId3"/>
          <a:stretch>
            <a:fillRect/>
          </a:stretch>
        </p:blipFill>
        <p:spPr>
          <a:xfrm>
            <a:off x="4952062" y="4565543"/>
            <a:ext cx="1933845" cy="1514686"/>
          </a:xfrm>
          <a:prstGeom prst="rect">
            <a:avLst/>
          </a:prstGeom>
        </p:spPr>
      </p:pic>
      <p:pic>
        <p:nvPicPr>
          <p:cNvPr id="5122" name="Picture 2" descr="Developed countries Emerging countries economics outlook">
            <a:extLst>
              <a:ext uri="{FF2B5EF4-FFF2-40B4-BE49-F238E27FC236}">
                <a16:creationId xmlns:a16="http://schemas.microsoft.com/office/drawing/2014/main" id="{D3340A99-0996-4E6F-9F7C-BBA4E209D3C0}"/>
              </a:ext>
            </a:extLst>
          </p:cNvPr>
          <p:cNvPicPr>
            <a:picLocks noGrp="1" noChangeAspect="1" noChangeArrowheads="1"/>
          </p:cNvPicPr>
          <p:nvPr>
            <p:ph type="pic" sz="quarter" idx="19"/>
          </p:nvPr>
        </p:nvPicPr>
        <p:blipFill>
          <a:blip r:embed="rId4">
            <a:extLst>
              <a:ext uri="{28A0092B-C50C-407E-A947-70E740481C1C}">
                <a14:useLocalDpi xmlns:a14="http://schemas.microsoft.com/office/drawing/2010/main" val="0"/>
              </a:ext>
            </a:extLst>
          </a:blip>
          <a:srcRect l="15992" r="159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Sunrise outline">
            <a:extLst>
              <a:ext uri="{FF2B5EF4-FFF2-40B4-BE49-F238E27FC236}">
                <a16:creationId xmlns:a16="http://schemas.microsoft.com/office/drawing/2014/main" id="{E4E11BDE-26A0-EAA2-0ABA-C94F248831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45628" y="911178"/>
            <a:ext cx="794657" cy="794657"/>
          </a:xfrm>
          <a:prstGeom prst="rect">
            <a:avLst/>
          </a:prstGeom>
        </p:spPr>
      </p:pic>
      <p:pic>
        <p:nvPicPr>
          <p:cNvPr id="7" name="Graphic 6" descr="Partial sun outline">
            <a:extLst>
              <a:ext uri="{FF2B5EF4-FFF2-40B4-BE49-F238E27FC236}">
                <a16:creationId xmlns:a16="http://schemas.microsoft.com/office/drawing/2014/main" id="{83CDD0C9-8E2C-646F-BD12-A1E8BDFD25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18983" y="2267813"/>
            <a:ext cx="721301" cy="721301"/>
          </a:xfrm>
          <a:prstGeom prst="rect">
            <a:avLst/>
          </a:prstGeom>
        </p:spPr>
      </p:pic>
      <p:pic>
        <p:nvPicPr>
          <p:cNvPr id="10" name="Graphic 9" descr="Mortgage outline">
            <a:extLst>
              <a:ext uri="{FF2B5EF4-FFF2-40B4-BE49-F238E27FC236}">
                <a16:creationId xmlns:a16="http://schemas.microsoft.com/office/drawing/2014/main" id="{A24D6C8A-51A8-94FF-A1AD-8A1B5E18CF2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34742" y="3538078"/>
            <a:ext cx="794658" cy="794658"/>
          </a:xfrm>
          <a:prstGeom prst="rect">
            <a:avLst/>
          </a:prstGeom>
        </p:spPr>
      </p:pic>
    </p:spTree>
    <p:extLst>
      <p:ext uri="{BB962C8B-B14F-4D97-AF65-F5344CB8AC3E}">
        <p14:creationId xmlns:p14="http://schemas.microsoft.com/office/powerpoint/2010/main" val="163304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B42EFD0B-C2A8-E4B1-6D95-3D42339AE75F}"/>
              </a:ext>
            </a:extLst>
          </p:cNvPr>
          <p:cNvSpPr/>
          <p:nvPr/>
        </p:nvSpPr>
        <p:spPr>
          <a:xfrm>
            <a:off x="425972" y="4945934"/>
            <a:ext cx="900895" cy="906480"/>
          </a:xfrm>
          <a:prstGeom prst="ellipse">
            <a:avLst/>
          </a:prstGeom>
          <a:solidFill>
            <a:srgbClr val="D2D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aphicFrame>
        <p:nvGraphicFramePr>
          <p:cNvPr id="15" name="Picture Placeholder 14">
            <a:extLst>
              <a:ext uri="{FF2B5EF4-FFF2-40B4-BE49-F238E27FC236}">
                <a16:creationId xmlns:a16="http://schemas.microsoft.com/office/drawing/2014/main" id="{A96C8902-0D3C-4D07-B3FA-542A6E675C0B}"/>
              </a:ext>
            </a:extLst>
          </p:cNvPr>
          <p:cNvGraphicFramePr>
            <a:graphicFrameLocks noGrp="1"/>
          </p:cNvGraphicFramePr>
          <p:nvPr>
            <p:ph type="chart" sz="quarter" idx="31"/>
            <p:extLst>
              <p:ext uri="{D42A27DB-BD31-4B8C-83A1-F6EECF244321}">
                <p14:modId xmlns:p14="http://schemas.microsoft.com/office/powerpoint/2010/main" val="35905274"/>
              </p:ext>
            </p:extLst>
          </p:nvPr>
        </p:nvGraphicFramePr>
        <p:xfrm>
          <a:off x="4519934" y="2020435"/>
          <a:ext cx="7361498" cy="433445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10">
            <a:extLst>
              <a:ext uri="{FF2B5EF4-FFF2-40B4-BE49-F238E27FC236}">
                <a16:creationId xmlns:a16="http://schemas.microsoft.com/office/drawing/2014/main" id="{1BFDAB72-3734-4795-8544-6F3B38F9E76C}"/>
              </a:ext>
            </a:extLst>
          </p:cNvPr>
          <p:cNvSpPr>
            <a:spLocks noGrp="1"/>
          </p:cNvSpPr>
          <p:nvPr>
            <p:ph type="body" sz="quarter" idx="29"/>
          </p:nvPr>
        </p:nvSpPr>
        <p:spPr>
          <a:xfrm>
            <a:off x="4615933" y="1519701"/>
            <a:ext cx="6840637" cy="813670"/>
          </a:xfrm>
        </p:spPr>
        <p:txBody>
          <a:bodyPr/>
          <a:lstStyle/>
          <a:p>
            <a:r>
              <a:rPr lang="lv-LV" dirty="0"/>
              <a:t>Inflācija </a:t>
            </a:r>
            <a:r>
              <a:rPr lang="lv-LV" b="0" dirty="0"/>
              <a:t>(g/g, %)</a:t>
            </a:r>
          </a:p>
          <a:p>
            <a:endParaRPr lang="lv-LV" dirty="0"/>
          </a:p>
        </p:txBody>
      </p:sp>
      <p:sp>
        <p:nvSpPr>
          <p:cNvPr id="5" name="Slide Number Placeholder 4">
            <a:extLst>
              <a:ext uri="{FF2B5EF4-FFF2-40B4-BE49-F238E27FC236}">
                <a16:creationId xmlns:a16="http://schemas.microsoft.com/office/drawing/2014/main" id="{E8BED5E3-5010-45FF-82F8-4DFC9297B42F}"/>
              </a:ext>
            </a:extLst>
          </p:cNvPr>
          <p:cNvSpPr>
            <a:spLocks noGrp="1"/>
          </p:cNvSpPr>
          <p:nvPr>
            <p:ph type="sldNum" sz="quarter" idx="32"/>
          </p:nvPr>
        </p:nvSpPr>
        <p:spPr>
          <a:xfrm>
            <a:off x="242150" y="6276303"/>
            <a:ext cx="463003" cy="365125"/>
          </a:xfrm>
        </p:spPr>
        <p:txBody>
          <a:bodyPr/>
          <a:lstStyle/>
          <a:p>
            <a:fld id="{B64F4F4D-1483-4ED9-BBCF-4746A0F69460}" type="slidenum">
              <a:rPr lang="lv-LV" smtClean="0"/>
              <a:pPr/>
              <a:t>15</a:t>
            </a:fld>
            <a:endParaRPr lang="lv-LV" dirty="0"/>
          </a:p>
        </p:txBody>
      </p:sp>
      <p:sp>
        <p:nvSpPr>
          <p:cNvPr id="13" name="Text Placeholder 12">
            <a:extLst>
              <a:ext uri="{FF2B5EF4-FFF2-40B4-BE49-F238E27FC236}">
                <a16:creationId xmlns:a16="http://schemas.microsoft.com/office/drawing/2014/main" id="{2378188A-CAC3-451D-A06E-4B29920A93A1}"/>
              </a:ext>
            </a:extLst>
          </p:cNvPr>
          <p:cNvSpPr>
            <a:spLocks noGrp="1"/>
          </p:cNvSpPr>
          <p:nvPr>
            <p:ph type="body" sz="quarter" idx="34"/>
          </p:nvPr>
        </p:nvSpPr>
        <p:spPr>
          <a:xfrm>
            <a:off x="1413192" y="1519701"/>
            <a:ext cx="3020417" cy="4221880"/>
          </a:xfrm>
        </p:spPr>
        <p:txBody>
          <a:bodyPr/>
          <a:lstStyle/>
          <a:p>
            <a:endParaRPr lang="lv-LV" dirty="0"/>
          </a:p>
          <a:p>
            <a:r>
              <a:rPr lang="lv-LV" dirty="0"/>
              <a:t>Eiro zonā monetārās politikas primārais mērķis – cenu stabilitāte</a:t>
            </a:r>
          </a:p>
          <a:p>
            <a:endParaRPr lang="lv-LV" dirty="0"/>
          </a:p>
          <a:p>
            <a:r>
              <a:rPr lang="lv-LV" dirty="0"/>
              <a:t>ECB nolūks ir noturēt gada inflācijas līmeni 2% vidējā termiņā</a:t>
            </a:r>
          </a:p>
          <a:p>
            <a:endParaRPr lang="lv-LV" dirty="0"/>
          </a:p>
          <a:p>
            <a:r>
              <a:rPr lang="lv-LV" sz="1800" dirty="0"/>
              <a:t>Kopš 2021. gada vidus inflācija eiro zonā un arī citur pasaulē bija būtiski pakāpusies virs monetārās politikas mērķa līmeņa.</a:t>
            </a:r>
            <a:endParaRPr lang="lv-LV" dirty="0"/>
          </a:p>
          <a:p>
            <a:endParaRPr lang="lv-LV" dirty="0"/>
          </a:p>
          <a:p>
            <a:endParaRPr lang="lv-LV" sz="1800" dirty="0"/>
          </a:p>
        </p:txBody>
      </p:sp>
      <p:sp>
        <p:nvSpPr>
          <p:cNvPr id="14" name="Text Placeholder 13">
            <a:extLst>
              <a:ext uri="{FF2B5EF4-FFF2-40B4-BE49-F238E27FC236}">
                <a16:creationId xmlns:a16="http://schemas.microsoft.com/office/drawing/2014/main" id="{54887549-D3A5-4DB2-AC31-BD3E6EF1B95C}"/>
              </a:ext>
            </a:extLst>
          </p:cNvPr>
          <p:cNvSpPr>
            <a:spLocks noGrp="1"/>
          </p:cNvSpPr>
          <p:nvPr>
            <p:ph type="body" sz="quarter" idx="35"/>
          </p:nvPr>
        </p:nvSpPr>
        <p:spPr/>
        <p:txBody>
          <a:bodyPr/>
          <a:lstStyle/>
          <a:p>
            <a:r>
              <a:rPr lang="lv-LV" dirty="0"/>
              <a:t>Avots: </a:t>
            </a:r>
            <a:r>
              <a:rPr lang="lv-LV" dirty="0" err="1"/>
              <a:t>Bloomberg</a:t>
            </a:r>
            <a:r>
              <a:rPr lang="lv-LV" dirty="0"/>
              <a:t>, Eurostat.</a:t>
            </a:r>
          </a:p>
        </p:txBody>
      </p:sp>
      <p:sp>
        <p:nvSpPr>
          <p:cNvPr id="6" name="Title 5">
            <a:extLst>
              <a:ext uri="{FF2B5EF4-FFF2-40B4-BE49-F238E27FC236}">
                <a16:creationId xmlns:a16="http://schemas.microsoft.com/office/drawing/2014/main" id="{0FFFCE7D-6265-4745-8873-654C4906C324}"/>
              </a:ext>
            </a:extLst>
          </p:cNvPr>
          <p:cNvSpPr>
            <a:spLocks noGrp="1"/>
          </p:cNvSpPr>
          <p:nvPr>
            <p:ph type="title"/>
          </p:nvPr>
        </p:nvSpPr>
        <p:spPr/>
        <p:txBody>
          <a:bodyPr/>
          <a:lstStyle/>
          <a:p>
            <a:br>
              <a:rPr lang="lv-LV" dirty="0"/>
            </a:br>
            <a:r>
              <a:rPr lang="lv-LV" sz="3600" dirty="0"/>
              <a:t>Konteksts: kāpēc tika celtas procentu likmes?</a:t>
            </a:r>
            <a:br>
              <a:rPr lang="lv-LV" dirty="0"/>
            </a:br>
            <a:br>
              <a:rPr lang="lv-LV" sz="1000" dirty="0"/>
            </a:br>
            <a:endParaRPr lang="lv-LV" dirty="0"/>
          </a:p>
        </p:txBody>
      </p:sp>
      <p:sp>
        <p:nvSpPr>
          <p:cNvPr id="17" name="Oval 16">
            <a:extLst>
              <a:ext uri="{FF2B5EF4-FFF2-40B4-BE49-F238E27FC236}">
                <a16:creationId xmlns:a16="http://schemas.microsoft.com/office/drawing/2014/main" id="{E9E1283C-A663-7631-B7C9-E8B7C12AAB85}"/>
              </a:ext>
            </a:extLst>
          </p:cNvPr>
          <p:cNvSpPr/>
          <p:nvPr/>
        </p:nvSpPr>
        <p:spPr>
          <a:xfrm>
            <a:off x="441883" y="1880552"/>
            <a:ext cx="900895" cy="906480"/>
          </a:xfrm>
          <a:prstGeom prst="ellipse">
            <a:avLst/>
          </a:prstGeom>
          <a:solidFill>
            <a:srgbClr val="D2D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21" name="Group 20">
            <a:extLst>
              <a:ext uri="{FF2B5EF4-FFF2-40B4-BE49-F238E27FC236}">
                <a16:creationId xmlns:a16="http://schemas.microsoft.com/office/drawing/2014/main" id="{B05E9CAB-D133-5315-F543-55E4B05260BB}"/>
              </a:ext>
            </a:extLst>
          </p:cNvPr>
          <p:cNvGrpSpPr/>
          <p:nvPr/>
        </p:nvGrpSpPr>
        <p:grpSpPr>
          <a:xfrm>
            <a:off x="473652" y="3381487"/>
            <a:ext cx="900895" cy="906480"/>
            <a:chOff x="437313" y="3625188"/>
            <a:chExt cx="900895" cy="906480"/>
          </a:xfrm>
        </p:grpSpPr>
        <p:sp>
          <p:nvSpPr>
            <p:cNvPr id="4" name="Oval 3">
              <a:extLst>
                <a:ext uri="{FF2B5EF4-FFF2-40B4-BE49-F238E27FC236}">
                  <a16:creationId xmlns:a16="http://schemas.microsoft.com/office/drawing/2014/main" id="{7BCE4F6E-4D8D-8E9F-E800-BBBDFF3293AE}"/>
                </a:ext>
              </a:extLst>
            </p:cNvPr>
            <p:cNvSpPr/>
            <p:nvPr/>
          </p:nvSpPr>
          <p:spPr>
            <a:xfrm>
              <a:off x="437313" y="3625188"/>
              <a:ext cx="900895" cy="906480"/>
            </a:xfrm>
            <a:prstGeom prst="ellipse">
              <a:avLst/>
            </a:prstGeom>
            <a:solidFill>
              <a:srgbClr val="D2D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extBox 19">
              <a:extLst>
                <a:ext uri="{FF2B5EF4-FFF2-40B4-BE49-F238E27FC236}">
                  <a16:creationId xmlns:a16="http://schemas.microsoft.com/office/drawing/2014/main" id="{42B058ED-E694-8B3E-D2AD-DC5671EFDBB3}"/>
                </a:ext>
              </a:extLst>
            </p:cNvPr>
            <p:cNvSpPr txBox="1"/>
            <p:nvPr/>
          </p:nvSpPr>
          <p:spPr>
            <a:xfrm>
              <a:off x="554074" y="3831977"/>
              <a:ext cx="740052" cy="523220"/>
            </a:xfrm>
            <a:prstGeom prst="rect">
              <a:avLst/>
            </a:prstGeom>
            <a:noFill/>
          </p:spPr>
          <p:txBody>
            <a:bodyPr wrap="square">
              <a:spAutoFit/>
            </a:bodyPr>
            <a:lstStyle/>
            <a:p>
              <a:r>
                <a:rPr lang="lv-LV" sz="2800" dirty="0"/>
                <a:t>2% </a:t>
              </a:r>
            </a:p>
          </p:txBody>
        </p:sp>
      </p:grpSp>
      <p:pic>
        <p:nvPicPr>
          <p:cNvPr id="12" name="Graphic 11" descr="Upward trend outline">
            <a:extLst>
              <a:ext uri="{FF2B5EF4-FFF2-40B4-BE49-F238E27FC236}">
                <a16:creationId xmlns:a16="http://schemas.microsoft.com/office/drawing/2014/main" id="{828086DB-BCCA-5F4A-8823-38E38A82B9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9056" y="5029148"/>
            <a:ext cx="740053" cy="740053"/>
          </a:xfrm>
          <a:prstGeom prst="rect">
            <a:avLst/>
          </a:prstGeom>
        </p:spPr>
      </p:pic>
      <p:pic>
        <p:nvPicPr>
          <p:cNvPr id="22" name="Graphic 21" descr="Target outline">
            <a:extLst>
              <a:ext uri="{FF2B5EF4-FFF2-40B4-BE49-F238E27FC236}">
                <a16:creationId xmlns:a16="http://schemas.microsoft.com/office/drawing/2014/main" id="{76F512EB-0163-F927-BD7F-9ED3A1313F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883" y="1880552"/>
            <a:ext cx="914400" cy="914400"/>
          </a:xfrm>
          <a:prstGeom prst="rect">
            <a:avLst/>
          </a:prstGeom>
        </p:spPr>
      </p:pic>
    </p:spTree>
    <p:extLst>
      <p:ext uri="{BB962C8B-B14F-4D97-AF65-F5344CB8AC3E}">
        <p14:creationId xmlns:p14="http://schemas.microsoft.com/office/powerpoint/2010/main" val="3700829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ED94EA-A582-4C65-9D84-252752497CA4}"/>
              </a:ext>
            </a:extLst>
          </p:cNvPr>
          <p:cNvSpPr>
            <a:spLocks noGrp="1"/>
          </p:cNvSpPr>
          <p:nvPr>
            <p:ph type="ctrTitle"/>
          </p:nvPr>
        </p:nvSpPr>
        <p:spPr/>
        <p:txBody>
          <a:bodyPr/>
          <a:lstStyle/>
          <a:p>
            <a:r>
              <a:rPr lang="lv-LV" sz="3600" dirty="0"/>
              <a:t>Kāpēc augsta inflācija ir kaitīga?</a:t>
            </a:r>
          </a:p>
        </p:txBody>
      </p:sp>
      <p:pic>
        <p:nvPicPr>
          <p:cNvPr id="21" name="Tiešsaistes attēla vietturis 20" descr="Atom outline">
            <a:extLst>
              <a:ext uri="{FF2B5EF4-FFF2-40B4-BE49-F238E27FC236}">
                <a16:creationId xmlns:a16="http://schemas.microsoft.com/office/drawing/2014/main" id="{B13E52A6-9893-4A06-B8F5-5672936E7B41}"/>
              </a:ext>
            </a:extLst>
          </p:cNvPr>
          <p:cNvPicPr>
            <a:picLocks noGrp="1" noChangeAspect="1"/>
          </p:cNvPicPr>
          <p:nvPr>
            <p:ph type="clipArt" sz="quarter" idx="10"/>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p:pic>
      <p:pic>
        <p:nvPicPr>
          <p:cNvPr id="23" name="Tiešsaistes attēla vietturis 22" descr="Boxing Glove outline">
            <a:extLst>
              <a:ext uri="{FF2B5EF4-FFF2-40B4-BE49-F238E27FC236}">
                <a16:creationId xmlns:a16="http://schemas.microsoft.com/office/drawing/2014/main" id="{99452810-BB75-4BF3-9825-649FED71EF37}"/>
              </a:ext>
            </a:extLst>
          </p:cNvPr>
          <p:cNvPicPr>
            <a:picLocks noGrp="1" noChangeAspect="1"/>
          </p:cNvPicPr>
          <p:nvPr>
            <p:ph type="clipArt" sz="quarter" idx="11"/>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p:pic>
      <p:sp>
        <p:nvSpPr>
          <p:cNvPr id="5" name="Teksta vietturis 4">
            <a:extLst>
              <a:ext uri="{FF2B5EF4-FFF2-40B4-BE49-F238E27FC236}">
                <a16:creationId xmlns:a16="http://schemas.microsoft.com/office/drawing/2014/main" id="{A39F110A-EF5D-424F-8745-1EFAD88BF2D4}"/>
              </a:ext>
            </a:extLst>
          </p:cNvPr>
          <p:cNvSpPr>
            <a:spLocks noGrp="1"/>
          </p:cNvSpPr>
          <p:nvPr>
            <p:ph type="body" sz="quarter" idx="13"/>
          </p:nvPr>
        </p:nvSpPr>
        <p:spPr>
          <a:xfrm>
            <a:off x="6865375" y="2351385"/>
            <a:ext cx="4945624" cy="906480"/>
          </a:xfrm>
        </p:spPr>
        <p:txBody>
          <a:bodyPr/>
          <a:lstStyle/>
          <a:p>
            <a:r>
              <a:rPr lang="lv-LV" dirty="0">
                <a:solidFill>
                  <a:schemeClr val="accent1">
                    <a:lumMod val="75000"/>
                  </a:schemeClr>
                </a:solidFill>
                <a:latin typeface="Open Sans" pitchFamily="2" charset="0"/>
              </a:rPr>
              <a:t>V</a:t>
            </a:r>
            <a:r>
              <a:rPr lang="lv-LV" b="0" i="0" dirty="0">
                <a:solidFill>
                  <a:schemeClr val="accent1">
                    <a:lumMod val="75000"/>
                  </a:schemeClr>
                </a:solidFill>
                <a:effectLst/>
                <a:latin typeface="Open Sans" pitchFamily="2" charset="0"/>
              </a:rPr>
              <a:t>isam kļūstot dārgākam, veidojas spiediens algu kāpumam</a:t>
            </a:r>
            <a:endParaRPr lang="lv-LV" dirty="0">
              <a:solidFill>
                <a:schemeClr val="accent1">
                  <a:lumMod val="75000"/>
                </a:schemeClr>
              </a:solidFill>
            </a:endParaRPr>
          </a:p>
        </p:txBody>
      </p:sp>
      <p:pic>
        <p:nvPicPr>
          <p:cNvPr id="25" name="Tiešsaistes attēla vietturis 24" descr="Blockchain outline">
            <a:extLst>
              <a:ext uri="{FF2B5EF4-FFF2-40B4-BE49-F238E27FC236}">
                <a16:creationId xmlns:a16="http://schemas.microsoft.com/office/drawing/2014/main" id="{434949C9-2CE8-4C77-91AE-43DE871BCD1C}"/>
              </a:ext>
            </a:extLst>
          </p:cNvPr>
          <p:cNvPicPr>
            <a:picLocks noGrp="1" noChangeAspect="1"/>
          </p:cNvPicPr>
          <p:nvPr>
            <p:ph type="clipArt" sz="quarter" idx="26"/>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p:pic>
      <p:sp>
        <p:nvSpPr>
          <p:cNvPr id="8" name="Teksta vietturis 7">
            <a:extLst>
              <a:ext uri="{FF2B5EF4-FFF2-40B4-BE49-F238E27FC236}">
                <a16:creationId xmlns:a16="http://schemas.microsoft.com/office/drawing/2014/main" id="{088CF185-3298-40A6-91B5-27D87D358681}"/>
              </a:ext>
            </a:extLst>
          </p:cNvPr>
          <p:cNvSpPr>
            <a:spLocks noGrp="1"/>
          </p:cNvSpPr>
          <p:nvPr>
            <p:ph type="body" sz="quarter" idx="28"/>
          </p:nvPr>
        </p:nvSpPr>
        <p:spPr>
          <a:xfrm>
            <a:off x="6859276" y="4881957"/>
            <a:ext cx="4671296" cy="906480"/>
          </a:xfrm>
        </p:spPr>
        <p:txBody>
          <a:bodyPr/>
          <a:lstStyle/>
          <a:p>
            <a:r>
              <a:rPr lang="lv-LV" dirty="0">
                <a:solidFill>
                  <a:schemeClr val="accent1">
                    <a:lumMod val="75000"/>
                  </a:schemeClr>
                </a:solidFill>
                <a:latin typeface="Open Sans" pitchFamily="2" charset="0"/>
              </a:rPr>
              <a:t>Uzņēmumiem – grūti plānot</a:t>
            </a:r>
            <a:r>
              <a:rPr lang="lv-LV" b="0" i="0" dirty="0">
                <a:solidFill>
                  <a:schemeClr val="accent1">
                    <a:lumMod val="75000"/>
                  </a:schemeClr>
                </a:solidFill>
                <a:effectLst/>
                <a:latin typeface="Open Sans" pitchFamily="2" charset="0"/>
              </a:rPr>
              <a:t> finanšu plūsmu nākotnē</a:t>
            </a:r>
            <a:endParaRPr lang="lv-LV" dirty="0">
              <a:solidFill>
                <a:schemeClr val="accent1">
                  <a:lumMod val="75000"/>
                </a:schemeClr>
              </a:solidFill>
            </a:endParaRPr>
          </a:p>
        </p:txBody>
      </p:sp>
      <p:pic>
        <p:nvPicPr>
          <p:cNvPr id="19" name="Tiešsaistes attēla vietturis 18" descr="Anchor outline">
            <a:extLst>
              <a:ext uri="{FF2B5EF4-FFF2-40B4-BE49-F238E27FC236}">
                <a16:creationId xmlns:a16="http://schemas.microsoft.com/office/drawing/2014/main" id="{3E64E672-F5AA-449D-B195-7805206B4D85}"/>
              </a:ext>
            </a:extLst>
          </p:cNvPr>
          <p:cNvPicPr>
            <a:picLocks noGrp="1" noChangeAspect="1"/>
          </p:cNvPicPr>
          <p:nvPr>
            <p:ph type="clipArt" sz="quarter" idx="29"/>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p:pic>
      <p:sp>
        <p:nvSpPr>
          <p:cNvPr id="10" name="Teksta vietturis 9">
            <a:extLst>
              <a:ext uri="{FF2B5EF4-FFF2-40B4-BE49-F238E27FC236}">
                <a16:creationId xmlns:a16="http://schemas.microsoft.com/office/drawing/2014/main" id="{36C45014-914F-468B-95C2-A16DB95801EB}"/>
              </a:ext>
            </a:extLst>
          </p:cNvPr>
          <p:cNvSpPr>
            <a:spLocks noGrp="1"/>
          </p:cNvSpPr>
          <p:nvPr>
            <p:ph type="body" sz="quarter" idx="31"/>
          </p:nvPr>
        </p:nvSpPr>
        <p:spPr>
          <a:xfrm>
            <a:off x="6859276" y="1086099"/>
            <a:ext cx="4951723" cy="906480"/>
          </a:xfrm>
        </p:spPr>
        <p:txBody>
          <a:bodyPr/>
          <a:lstStyle/>
          <a:p>
            <a:r>
              <a:rPr lang="lv-LV" b="0" i="0" dirty="0">
                <a:solidFill>
                  <a:schemeClr val="accent1">
                    <a:lumMod val="75000"/>
                  </a:schemeClr>
                </a:solidFill>
                <a:effectLst/>
                <a:latin typeface="Open Sans" pitchFamily="2" charset="0"/>
              </a:rPr>
              <a:t>Ja daudzu preču cenas palielinās, patērētāju pirktspēja sarūk</a:t>
            </a:r>
            <a:endParaRPr lang="lv-LV" dirty="0">
              <a:solidFill>
                <a:schemeClr val="accent1">
                  <a:lumMod val="75000"/>
                </a:schemeClr>
              </a:solidFill>
            </a:endParaRPr>
          </a:p>
        </p:txBody>
      </p:sp>
      <p:sp>
        <p:nvSpPr>
          <p:cNvPr id="3" name="Slaida numura vietturis 2">
            <a:extLst>
              <a:ext uri="{FF2B5EF4-FFF2-40B4-BE49-F238E27FC236}">
                <a16:creationId xmlns:a16="http://schemas.microsoft.com/office/drawing/2014/main" id="{9403F3B8-D721-423C-B433-CFAE97882667}"/>
              </a:ext>
            </a:extLst>
          </p:cNvPr>
          <p:cNvSpPr>
            <a:spLocks noGrp="1"/>
          </p:cNvSpPr>
          <p:nvPr>
            <p:ph type="sldNum" sz="quarter" idx="33"/>
          </p:nvPr>
        </p:nvSpPr>
        <p:spPr/>
        <p:txBody>
          <a:bodyPr/>
          <a:lstStyle/>
          <a:p>
            <a:fld id="{712B737D-8E28-4713-A82C-8BA69049BAD4}" type="slidenum">
              <a:rPr lang="lv-LV" smtClean="0"/>
              <a:pPr/>
              <a:t>16</a:t>
            </a:fld>
            <a:endParaRPr lang="lv-LV"/>
          </a:p>
        </p:txBody>
      </p:sp>
      <p:sp>
        <p:nvSpPr>
          <p:cNvPr id="7" name="Teksta vietturis 6">
            <a:extLst>
              <a:ext uri="{FF2B5EF4-FFF2-40B4-BE49-F238E27FC236}">
                <a16:creationId xmlns:a16="http://schemas.microsoft.com/office/drawing/2014/main" id="{B21728FE-E46A-420B-F7FA-A60868D98CCA}"/>
              </a:ext>
            </a:extLst>
          </p:cNvPr>
          <p:cNvSpPr>
            <a:spLocks noGrp="1"/>
          </p:cNvSpPr>
          <p:nvPr>
            <p:ph type="body" sz="quarter" idx="15"/>
          </p:nvPr>
        </p:nvSpPr>
        <p:spPr/>
        <p:txBody>
          <a:bodyPr/>
          <a:lstStyle/>
          <a:p>
            <a:r>
              <a:rPr lang="lv-LV" b="0" i="0" dirty="0">
                <a:solidFill>
                  <a:schemeClr val="accent1">
                    <a:lumMod val="75000"/>
                  </a:schemeClr>
                </a:solidFill>
                <a:effectLst/>
                <a:latin typeface="Open Sans" pitchFamily="2" charset="0"/>
              </a:rPr>
              <a:t>Uzņēmumiem pieaug izmaksas</a:t>
            </a:r>
            <a:endParaRPr lang="lv-LV" dirty="0">
              <a:solidFill>
                <a:schemeClr val="accent1">
                  <a:lumMod val="75000"/>
                </a:schemeClr>
              </a:solidFill>
            </a:endParaRPr>
          </a:p>
        </p:txBody>
      </p:sp>
      <p:pic>
        <p:nvPicPr>
          <p:cNvPr id="6" name="Picture 5">
            <a:extLst>
              <a:ext uri="{FF2B5EF4-FFF2-40B4-BE49-F238E27FC236}">
                <a16:creationId xmlns:a16="http://schemas.microsoft.com/office/drawing/2014/main" id="{694112D8-E00D-B942-6A4E-463C9438FF5A}"/>
              </a:ext>
            </a:extLst>
          </p:cNvPr>
          <p:cNvPicPr>
            <a:picLocks noChangeAspect="1"/>
          </p:cNvPicPr>
          <p:nvPr/>
        </p:nvPicPr>
        <p:blipFill>
          <a:blip r:embed="rId10"/>
          <a:stretch>
            <a:fillRect/>
          </a:stretch>
        </p:blipFill>
        <p:spPr>
          <a:xfrm>
            <a:off x="318005" y="2137607"/>
            <a:ext cx="5410955" cy="3620005"/>
          </a:xfrm>
          <a:prstGeom prst="rect">
            <a:avLst/>
          </a:prstGeom>
        </p:spPr>
      </p:pic>
    </p:spTree>
    <p:extLst>
      <p:ext uri="{BB962C8B-B14F-4D97-AF65-F5344CB8AC3E}">
        <p14:creationId xmlns:p14="http://schemas.microsoft.com/office/powerpoint/2010/main" val="5777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ED94EA-A582-4C65-9D84-252752497CA4}"/>
              </a:ext>
            </a:extLst>
          </p:cNvPr>
          <p:cNvSpPr>
            <a:spLocks noGrp="1"/>
          </p:cNvSpPr>
          <p:nvPr>
            <p:ph type="ctrTitle"/>
          </p:nvPr>
        </p:nvSpPr>
        <p:spPr/>
        <p:txBody>
          <a:bodyPr/>
          <a:lstStyle/>
          <a:p>
            <a:r>
              <a:rPr lang="lv-LV" sz="3600" dirty="0"/>
              <a:t>Kāpēc </a:t>
            </a:r>
            <a:r>
              <a:rPr lang="lv-LV" sz="3600" strike="sngStrike" dirty="0"/>
              <a:t>augsta</a:t>
            </a:r>
            <a:r>
              <a:rPr lang="lv-LV" dirty="0"/>
              <a:t> </a:t>
            </a:r>
            <a:r>
              <a:rPr lang="lv-LV" dirty="0">
                <a:solidFill>
                  <a:schemeClr val="accent6"/>
                </a:solidFill>
              </a:rPr>
              <a:t>zema</a:t>
            </a:r>
            <a:r>
              <a:rPr lang="lv-LV" sz="3600" dirty="0"/>
              <a:t> inflācija ir kaitīga?</a:t>
            </a:r>
          </a:p>
        </p:txBody>
      </p:sp>
      <p:pic>
        <p:nvPicPr>
          <p:cNvPr id="21" name="Tiešsaistes attēla vietturis 20" descr="Atom outline">
            <a:extLst>
              <a:ext uri="{FF2B5EF4-FFF2-40B4-BE49-F238E27FC236}">
                <a16:creationId xmlns:a16="http://schemas.microsoft.com/office/drawing/2014/main" id="{B13E52A6-9893-4A06-B8F5-5672936E7B41}"/>
              </a:ext>
            </a:extLst>
          </p:cNvPr>
          <p:cNvPicPr>
            <a:picLocks noGrp="1" noChangeAspect="1"/>
          </p:cNvPicPr>
          <p:nvPr>
            <p:ph type="clipArt" sz="quarter" idx="10"/>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p:pic>
      <p:pic>
        <p:nvPicPr>
          <p:cNvPr id="23" name="Tiešsaistes attēla vietturis 22" descr="Boxing Glove outline">
            <a:extLst>
              <a:ext uri="{FF2B5EF4-FFF2-40B4-BE49-F238E27FC236}">
                <a16:creationId xmlns:a16="http://schemas.microsoft.com/office/drawing/2014/main" id="{99452810-BB75-4BF3-9825-649FED71EF37}"/>
              </a:ext>
            </a:extLst>
          </p:cNvPr>
          <p:cNvPicPr>
            <a:picLocks noGrp="1" noChangeAspect="1"/>
          </p:cNvPicPr>
          <p:nvPr>
            <p:ph type="clipArt" sz="quarter" idx="11"/>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p:pic>
      <p:sp>
        <p:nvSpPr>
          <p:cNvPr id="5" name="Teksta vietturis 4">
            <a:extLst>
              <a:ext uri="{FF2B5EF4-FFF2-40B4-BE49-F238E27FC236}">
                <a16:creationId xmlns:a16="http://schemas.microsoft.com/office/drawing/2014/main" id="{A39F110A-EF5D-424F-8745-1EFAD88BF2D4}"/>
              </a:ext>
            </a:extLst>
          </p:cNvPr>
          <p:cNvSpPr>
            <a:spLocks noGrp="1"/>
          </p:cNvSpPr>
          <p:nvPr>
            <p:ph type="body" sz="quarter" idx="13"/>
          </p:nvPr>
        </p:nvSpPr>
        <p:spPr>
          <a:xfrm>
            <a:off x="6865375" y="2351385"/>
            <a:ext cx="4945624" cy="906480"/>
          </a:xfrm>
        </p:spPr>
        <p:txBody>
          <a:bodyPr/>
          <a:lstStyle/>
          <a:p>
            <a:r>
              <a:rPr lang="lv-LV" dirty="0">
                <a:solidFill>
                  <a:srgbClr val="B2B2B6"/>
                </a:solidFill>
                <a:latin typeface="Open Sans" pitchFamily="2" charset="0"/>
              </a:rPr>
              <a:t>V</a:t>
            </a:r>
            <a:r>
              <a:rPr lang="lv-LV" b="0" i="0" dirty="0">
                <a:solidFill>
                  <a:srgbClr val="B2B2B6"/>
                </a:solidFill>
                <a:effectLst/>
                <a:latin typeface="Open Sans" pitchFamily="2" charset="0"/>
              </a:rPr>
              <a:t>isam kļūstot dārgākam, veidojas spiediens algu kāpumam</a:t>
            </a:r>
            <a:endParaRPr lang="lv-LV" dirty="0">
              <a:solidFill>
                <a:srgbClr val="B2B2B6"/>
              </a:solidFill>
            </a:endParaRPr>
          </a:p>
        </p:txBody>
      </p:sp>
      <p:pic>
        <p:nvPicPr>
          <p:cNvPr id="25" name="Tiešsaistes attēla vietturis 24" descr="Blockchain outline">
            <a:extLst>
              <a:ext uri="{FF2B5EF4-FFF2-40B4-BE49-F238E27FC236}">
                <a16:creationId xmlns:a16="http://schemas.microsoft.com/office/drawing/2014/main" id="{434949C9-2CE8-4C77-91AE-43DE871BCD1C}"/>
              </a:ext>
            </a:extLst>
          </p:cNvPr>
          <p:cNvPicPr>
            <a:picLocks noGrp="1" noChangeAspect="1"/>
          </p:cNvPicPr>
          <p:nvPr>
            <p:ph type="clipArt" sz="quarter" idx="26"/>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p:pic>
      <p:sp>
        <p:nvSpPr>
          <p:cNvPr id="8" name="Teksta vietturis 7">
            <a:extLst>
              <a:ext uri="{FF2B5EF4-FFF2-40B4-BE49-F238E27FC236}">
                <a16:creationId xmlns:a16="http://schemas.microsoft.com/office/drawing/2014/main" id="{088CF185-3298-40A6-91B5-27D87D358681}"/>
              </a:ext>
            </a:extLst>
          </p:cNvPr>
          <p:cNvSpPr>
            <a:spLocks noGrp="1"/>
          </p:cNvSpPr>
          <p:nvPr>
            <p:ph type="body" sz="quarter" idx="28"/>
          </p:nvPr>
        </p:nvSpPr>
        <p:spPr>
          <a:xfrm>
            <a:off x="6859276" y="4881957"/>
            <a:ext cx="4671296" cy="906480"/>
          </a:xfrm>
        </p:spPr>
        <p:txBody>
          <a:bodyPr/>
          <a:lstStyle/>
          <a:p>
            <a:r>
              <a:rPr lang="lv-LV" dirty="0">
                <a:solidFill>
                  <a:srgbClr val="B2B2B6"/>
                </a:solidFill>
                <a:latin typeface="Open Sans" pitchFamily="2" charset="0"/>
              </a:rPr>
              <a:t>Uzņēmumiem – grūti plānot</a:t>
            </a:r>
            <a:r>
              <a:rPr lang="lv-LV" b="0" i="0" dirty="0">
                <a:solidFill>
                  <a:srgbClr val="B2B2B6"/>
                </a:solidFill>
                <a:effectLst/>
                <a:latin typeface="Open Sans" pitchFamily="2" charset="0"/>
              </a:rPr>
              <a:t> finanšu plūsmu nākotnē</a:t>
            </a:r>
            <a:endParaRPr lang="lv-LV" dirty="0">
              <a:solidFill>
                <a:srgbClr val="B2B2B6"/>
              </a:solidFill>
            </a:endParaRPr>
          </a:p>
        </p:txBody>
      </p:sp>
      <p:pic>
        <p:nvPicPr>
          <p:cNvPr id="19" name="Tiešsaistes attēla vietturis 18" descr="Anchor outline">
            <a:extLst>
              <a:ext uri="{FF2B5EF4-FFF2-40B4-BE49-F238E27FC236}">
                <a16:creationId xmlns:a16="http://schemas.microsoft.com/office/drawing/2014/main" id="{3E64E672-F5AA-449D-B195-7805206B4D85}"/>
              </a:ext>
            </a:extLst>
          </p:cNvPr>
          <p:cNvPicPr>
            <a:picLocks noGrp="1" noChangeAspect="1"/>
          </p:cNvPicPr>
          <p:nvPr>
            <p:ph type="clipArt" sz="quarter" idx="29"/>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p:pic>
      <p:sp>
        <p:nvSpPr>
          <p:cNvPr id="10" name="Teksta vietturis 9">
            <a:extLst>
              <a:ext uri="{FF2B5EF4-FFF2-40B4-BE49-F238E27FC236}">
                <a16:creationId xmlns:a16="http://schemas.microsoft.com/office/drawing/2014/main" id="{36C45014-914F-468B-95C2-A16DB95801EB}"/>
              </a:ext>
            </a:extLst>
          </p:cNvPr>
          <p:cNvSpPr>
            <a:spLocks noGrp="1"/>
          </p:cNvSpPr>
          <p:nvPr>
            <p:ph type="body" sz="quarter" idx="31"/>
          </p:nvPr>
        </p:nvSpPr>
        <p:spPr>
          <a:xfrm>
            <a:off x="6859276" y="1086099"/>
            <a:ext cx="4951723" cy="906480"/>
          </a:xfrm>
        </p:spPr>
        <p:txBody>
          <a:bodyPr/>
          <a:lstStyle/>
          <a:p>
            <a:r>
              <a:rPr lang="lv-LV" b="0" i="0" dirty="0">
                <a:solidFill>
                  <a:srgbClr val="B2B2B6"/>
                </a:solidFill>
                <a:effectLst/>
                <a:latin typeface="Open Sans" pitchFamily="2" charset="0"/>
              </a:rPr>
              <a:t>Ja daudzu preču cenas palielinās, patērētāju pirktspēja sarūk</a:t>
            </a:r>
            <a:endParaRPr lang="lv-LV" dirty="0">
              <a:solidFill>
                <a:srgbClr val="B2B2B6"/>
              </a:solidFill>
            </a:endParaRPr>
          </a:p>
        </p:txBody>
      </p:sp>
      <p:sp>
        <p:nvSpPr>
          <p:cNvPr id="3" name="Slaida numura vietturis 2">
            <a:extLst>
              <a:ext uri="{FF2B5EF4-FFF2-40B4-BE49-F238E27FC236}">
                <a16:creationId xmlns:a16="http://schemas.microsoft.com/office/drawing/2014/main" id="{9403F3B8-D721-423C-B433-CFAE97882667}"/>
              </a:ext>
            </a:extLst>
          </p:cNvPr>
          <p:cNvSpPr>
            <a:spLocks noGrp="1"/>
          </p:cNvSpPr>
          <p:nvPr>
            <p:ph type="sldNum" sz="quarter" idx="33"/>
          </p:nvPr>
        </p:nvSpPr>
        <p:spPr/>
        <p:txBody>
          <a:bodyPr/>
          <a:lstStyle/>
          <a:p>
            <a:fld id="{712B737D-8E28-4713-A82C-8BA69049BAD4}" type="slidenum">
              <a:rPr lang="lv-LV" smtClean="0"/>
              <a:pPr/>
              <a:t>17</a:t>
            </a:fld>
            <a:endParaRPr lang="lv-LV"/>
          </a:p>
        </p:txBody>
      </p:sp>
      <p:sp>
        <p:nvSpPr>
          <p:cNvPr id="7" name="Teksta vietturis 6">
            <a:extLst>
              <a:ext uri="{FF2B5EF4-FFF2-40B4-BE49-F238E27FC236}">
                <a16:creationId xmlns:a16="http://schemas.microsoft.com/office/drawing/2014/main" id="{B21728FE-E46A-420B-F7FA-A60868D98CCA}"/>
              </a:ext>
            </a:extLst>
          </p:cNvPr>
          <p:cNvSpPr>
            <a:spLocks noGrp="1"/>
          </p:cNvSpPr>
          <p:nvPr>
            <p:ph type="body" sz="quarter" idx="15"/>
          </p:nvPr>
        </p:nvSpPr>
        <p:spPr/>
        <p:txBody>
          <a:bodyPr/>
          <a:lstStyle/>
          <a:p>
            <a:r>
              <a:rPr lang="lv-LV" b="0" i="0" dirty="0">
                <a:solidFill>
                  <a:srgbClr val="B2B2B6"/>
                </a:solidFill>
                <a:effectLst/>
                <a:latin typeface="Open Sans" pitchFamily="2" charset="0"/>
              </a:rPr>
              <a:t>Uzņēmumiem pieaug izmaksas</a:t>
            </a:r>
            <a:endParaRPr lang="lv-LV" dirty="0">
              <a:solidFill>
                <a:srgbClr val="B2B2B6"/>
              </a:solidFill>
            </a:endParaRPr>
          </a:p>
        </p:txBody>
      </p:sp>
    </p:spTree>
    <p:extLst>
      <p:ext uri="{BB962C8B-B14F-4D97-AF65-F5344CB8AC3E}">
        <p14:creationId xmlns:p14="http://schemas.microsoft.com/office/powerpoint/2010/main" val="1763947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ED94EA-A582-4C65-9D84-252752497CA4}"/>
              </a:ext>
            </a:extLst>
          </p:cNvPr>
          <p:cNvSpPr>
            <a:spLocks noGrp="1"/>
          </p:cNvSpPr>
          <p:nvPr>
            <p:ph type="ctrTitle"/>
          </p:nvPr>
        </p:nvSpPr>
        <p:spPr/>
        <p:txBody>
          <a:bodyPr/>
          <a:lstStyle/>
          <a:p>
            <a:r>
              <a:rPr lang="lv-LV" sz="3600" dirty="0"/>
              <a:t>Kāpēc </a:t>
            </a:r>
            <a:r>
              <a:rPr lang="lv-LV" sz="3600" strike="sngStrike" dirty="0"/>
              <a:t>augsta</a:t>
            </a:r>
            <a:r>
              <a:rPr lang="lv-LV" dirty="0"/>
              <a:t> </a:t>
            </a:r>
            <a:r>
              <a:rPr lang="lv-LV" dirty="0">
                <a:solidFill>
                  <a:schemeClr val="accent6"/>
                </a:solidFill>
              </a:rPr>
              <a:t>zema</a:t>
            </a:r>
            <a:r>
              <a:rPr lang="lv-LV" sz="3600" dirty="0"/>
              <a:t> inflācija ir kaitīga?</a:t>
            </a:r>
          </a:p>
        </p:txBody>
      </p:sp>
      <p:pic>
        <p:nvPicPr>
          <p:cNvPr id="21" name="Tiešsaistes attēla vietturis 20" descr="Atom outline">
            <a:extLst>
              <a:ext uri="{FF2B5EF4-FFF2-40B4-BE49-F238E27FC236}">
                <a16:creationId xmlns:a16="http://schemas.microsoft.com/office/drawing/2014/main" id="{B13E52A6-9893-4A06-B8F5-5672936E7B41}"/>
              </a:ext>
            </a:extLst>
          </p:cNvPr>
          <p:cNvPicPr>
            <a:picLocks noGrp="1" noChangeAspect="1"/>
          </p:cNvPicPr>
          <p:nvPr>
            <p:ph type="clipArt" sz="quarter" idx="10"/>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p:pic>
      <p:pic>
        <p:nvPicPr>
          <p:cNvPr id="23" name="Tiešsaistes attēla vietturis 22" descr="Boxing Glove outline">
            <a:extLst>
              <a:ext uri="{FF2B5EF4-FFF2-40B4-BE49-F238E27FC236}">
                <a16:creationId xmlns:a16="http://schemas.microsoft.com/office/drawing/2014/main" id="{99452810-BB75-4BF3-9825-649FED71EF37}"/>
              </a:ext>
            </a:extLst>
          </p:cNvPr>
          <p:cNvPicPr>
            <a:picLocks noGrp="1" noChangeAspect="1"/>
          </p:cNvPicPr>
          <p:nvPr>
            <p:ph type="clipArt" sz="quarter" idx="11"/>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p:pic>
      <p:pic>
        <p:nvPicPr>
          <p:cNvPr id="25" name="Tiešsaistes attēla vietturis 24" descr="Blockchain outline">
            <a:extLst>
              <a:ext uri="{FF2B5EF4-FFF2-40B4-BE49-F238E27FC236}">
                <a16:creationId xmlns:a16="http://schemas.microsoft.com/office/drawing/2014/main" id="{434949C9-2CE8-4C77-91AE-43DE871BCD1C}"/>
              </a:ext>
            </a:extLst>
          </p:cNvPr>
          <p:cNvPicPr>
            <a:picLocks noGrp="1" noChangeAspect="1"/>
          </p:cNvPicPr>
          <p:nvPr>
            <p:ph type="clipArt" sz="quarter" idx="26"/>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p:pic>
      <p:pic>
        <p:nvPicPr>
          <p:cNvPr id="19" name="Tiešsaistes attēla vietturis 18" descr="Anchor outline">
            <a:extLst>
              <a:ext uri="{FF2B5EF4-FFF2-40B4-BE49-F238E27FC236}">
                <a16:creationId xmlns:a16="http://schemas.microsoft.com/office/drawing/2014/main" id="{3E64E672-F5AA-449D-B195-7805206B4D85}"/>
              </a:ext>
            </a:extLst>
          </p:cNvPr>
          <p:cNvPicPr>
            <a:picLocks noGrp="1" noChangeAspect="1"/>
          </p:cNvPicPr>
          <p:nvPr>
            <p:ph type="clipArt" sz="quarter" idx="29"/>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p:pic>
      <p:sp>
        <p:nvSpPr>
          <p:cNvPr id="3" name="Slaida numura vietturis 2">
            <a:extLst>
              <a:ext uri="{FF2B5EF4-FFF2-40B4-BE49-F238E27FC236}">
                <a16:creationId xmlns:a16="http://schemas.microsoft.com/office/drawing/2014/main" id="{9403F3B8-D721-423C-B433-CFAE97882667}"/>
              </a:ext>
            </a:extLst>
          </p:cNvPr>
          <p:cNvSpPr>
            <a:spLocks noGrp="1"/>
          </p:cNvSpPr>
          <p:nvPr>
            <p:ph type="sldNum" sz="quarter" idx="33"/>
          </p:nvPr>
        </p:nvSpPr>
        <p:spPr/>
        <p:txBody>
          <a:bodyPr/>
          <a:lstStyle/>
          <a:p>
            <a:fld id="{712B737D-8E28-4713-A82C-8BA69049BAD4}" type="slidenum">
              <a:rPr lang="lv-LV" smtClean="0"/>
              <a:pPr/>
              <a:t>18</a:t>
            </a:fld>
            <a:endParaRPr lang="lv-LV"/>
          </a:p>
        </p:txBody>
      </p:sp>
      <p:sp>
        <p:nvSpPr>
          <p:cNvPr id="4" name="Teksta vietturis 9">
            <a:extLst>
              <a:ext uri="{FF2B5EF4-FFF2-40B4-BE49-F238E27FC236}">
                <a16:creationId xmlns:a16="http://schemas.microsoft.com/office/drawing/2014/main" id="{ACAB9B64-2520-F7A8-DE41-91A6FEDF2A35}"/>
              </a:ext>
            </a:extLst>
          </p:cNvPr>
          <p:cNvSpPr txBox="1">
            <a:spLocks/>
          </p:cNvSpPr>
          <p:nvPr/>
        </p:nvSpPr>
        <p:spPr>
          <a:xfrm>
            <a:off x="6859276" y="1086099"/>
            <a:ext cx="4951723" cy="90648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latin typeface="Open Sans" pitchFamily="2" charset="0"/>
              </a:rPr>
              <a:t>Zema inflācija signalizē par vāju pieprasījumu, deflācijas risks</a:t>
            </a:r>
            <a:endParaRPr lang="lv-LV" dirty="0"/>
          </a:p>
        </p:txBody>
      </p:sp>
      <p:sp>
        <p:nvSpPr>
          <p:cNvPr id="9" name="Teksta vietturis 9">
            <a:extLst>
              <a:ext uri="{FF2B5EF4-FFF2-40B4-BE49-F238E27FC236}">
                <a16:creationId xmlns:a16="http://schemas.microsoft.com/office/drawing/2014/main" id="{51935A75-AC55-2C20-E461-BA6A56FBDA48}"/>
              </a:ext>
            </a:extLst>
          </p:cNvPr>
          <p:cNvSpPr txBox="1">
            <a:spLocks/>
          </p:cNvSpPr>
          <p:nvPr/>
        </p:nvSpPr>
        <p:spPr>
          <a:xfrm>
            <a:off x="6859276" y="2334849"/>
            <a:ext cx="4951723" cy="90648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latin typeface="Open Sans" pitchFamily="2" charset="0"/>
              </a:rPr>
              <a:t>Zema inflācija var novest pie zemas ražošanas un augstāka bezdarba līmeņa</a:t>
            </a:r>
            <a:endParaRPr lang="lv-LV" dirty="0"/>
          </a:p>
        </p:txBody>
      </p:sp>
      <p:sp>
        <p:nvSpPr>
          <p:cNvPr id="11" name="Teksta vietturis 9">
            <a:extLst>
              <a:ext uri="{FF2B5EF4-FFF2-40B4-BE49-F238E27FC236}">
                <a16:creationId xmlns:a16="http://schemas.microsoft.com/office/drawing/2014/main" id="{14EE00CA-9010-B5F6-1F42-867FE426F2BD}"/>
              </a:ext>
            </a:extLst>
          </p:cNvPr>
          <p:cNvSpPr txBox="1">
            <a:spLocks/>
          </p:cNvSpPr>
          <p:nvPr/>
        </p:nvSpPr>
        <p:spPr>
          <a:xfrm>
            <a:off x="6859275" y="3633207"/>
            <a:ext cx="4951723" cy="90648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latin typeface="Open Sans" pitchFamily="2" charset="0"/>
              </a:rPr>
              <a:t>Zemāka motivācija investēt, ierobežotas ekonomikas izaugsmes iespējas nākotnē</a:t>
            </a:r>
            <a:endParaRPr lang="lv-LV" dirty="0"/>
          </a:p>
        </p:txBody>
      </p:sp>
      <p:sp>
        <p:nvSpPr>
          <p:cNvPr id="12" name="Teksta vietturis 9">
            <a:extLst>
              <a:ext uri="{FF2B5EF4-FFF2-40B4-BE49-F238E27FC236}">
                <a16:creationId xmlns:a16="http://schemas.microsoft.com/office/drawing/2014/main" id="{5256BC4F-53C7-2CC5-471C-C31FA2101D16}"/>
              </a:ext>
            </a:extLst>
          </p:cNvPr>
          <p:cNvSpPr txBox="1">
            <a:spLocks/>
          </p:cNvSpPr>
          <p:nvPr/>
        </p:nvSpPr>
        <p:spPr>
          <a:xfrm>
            <a:off x="6859274" y="4956467"/>
            <a:ext cx="4951723" cy="90648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latin typeface="Open Sans" pitchFamily="2" charset="0"/>
              </a:rPr>
              <a:t>Dārgāka parādu apkalpošana: ienākumi samazinās, bet parāda summa paliek nemainīga</a:t>
            </a:r>
            <a:endParaRPr lang="lv-LV" dirty="0"/>
          </a:p>
        </p:txBody>
      </p:sp>
    </p:spTree>
    <p:extLst>
      <p:ext uri="{BB962C8B-B14F-4D97-AF65-F5344CB8AC3E}">
        <p14:creationId xmlns:p14="http://schemas.microsoft.com/office/powerpoint/2010/main" val="1422985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61FBA9F6-9985-3F82-DD9B-05FEA4A8B53F}"/>
              </a:ext>
            </a:extLst>
          </p:cNvPr>
          <p:cNvSpPr>
            <a:spLocks noGrp="1"/>
          </p:cNvSpPr>
          <p:nvPr>
            <p:ph type="sldNum" sz="quarter" idx="11"/>
          </p:nvPr>
        </p:nvSpPr>
        <p:spPr/>
        <p:txBody>
          <a:bodyPr/>
          <a:lstStyle/>
          <a:p>
            <a:fld id="{0C9F65A0-2F09-4141-8FCD-F0391BF63056}" type="slidenum">
              <a:rPr lang="lv-LV" smtClean="0"/>
              <a:pPr/>
              <a:t>19</a:t>
            </a:fld>
            <a:endParaRPr lang="lv-LV"/>
          </a:p>
        </p:txBody>
      </p:sp>
      <p:sp>
        <p:nvSpPr>
          <p:cNvPr id="2" name="Virsraksts 1">
            <a:extLst>
              <a:ext uri="{FF2B5EF4-FFF2-40B4-BE49-F238E27FC236}">
                <a16:creationId xmlns:a16="http://schemas.microsoft.com/office/drawing/2014/main" id="{015B97E5-DBD0-2BDA-CD9C-19935FB542D2}"/>
              </a:ext>
            </a:extLst>
          </p:cNvPr>
          <p:cNvSpPr>
            <a:spLocks noGrp="1"/>
          </p:cNvSpPr>
          <p:nvPr>
            <p:ph type="title"/>
          </p:nvPr>
        </p:nvSpPr>
        <p:spPr>
          <a:xfrm>
            <a:off x="602280" y="485065"/>
            <a:ext cx="10515600" cy="1325563"/>
          </a:xfrm>
        </p:spPr>
        <p:txBody>
          <a:bodyPr/>
          <a:lstStyle/>
          <a:p>
            <a:r>
              <a:rPr lang="lv-LV" sz="3600" dirty="0"/>
              <a:t>Kāpēc ECB lēma par procentu likmju samazināšanu?</a:t>
            </a:r>
          </a:p>
        </p:txBody>
      </p:sp>
      <p:sp>
        <p:nvSpPr>
          <p:cNvPr id="4" name="TextBox 3">
            <a:extLst>
              <a:ext uri="{FF2B5EF4-FFF2-40B4-BE49-F238E27FC236}">
                <a16:creationId xmlns:a16="http://schemas.microsoft.com/office/drawing/2014/main" id="{83A65672-2DBA-42B3-BC89-A8BD58401B6F}"/>
              </a:ext>
            </a:extLst>
          </p:cNvPr>
          <p:cNvSpPr txBox="1"/>
          <p:nvPr/>
        </p:nvSpPr>
        <p:spPr>
          <a:xfrm>
            <a:off x="280800" y="1862147"/>
            <a:ext cx="5554307" cy="3785652"/>
          </a:xfrm>
          <a:prstGeom prst="rect">
            <a:avLst/>
          </a:prstGeom>
          <a:noFill/>
        </p:spPr>
        <p:txBody>
          <a:bodyPr wrap="square" rtlCol="0">
            <a:spAutoFit/>
          </a:bodyPr>
          <a:lstStyle/>
          <a:p>
            <a:pPr marL="285750" indent="-285750">
              <a:buFont typeface="Arial" panose="020B0604020202020204" pitchFamily="34" charset="0"/>
              <a:buChar char="•"/>
            </a:pPr>
            <a:r>
              <a:rPr lang="lv-LV" dirty="0"/>
              <a:t>Ierobežojošā monetārā politika ir palīdzējusi būtiski samazināt inflāciju eiro zonā.</a:t>
            </a:r>
          </a:p>
          <a:p>
            <a:pPr marL="342900" indent="-342900">
              <a:buFont typeface="Arial" panose="020B0604020202020204" pitchFamily="34" charset="0"/>
              <a:buChar char="•"/>
            </a:pPr>
            <a:endParaRPr lang="lv-LV" sz="2000" dirty="0"/>
          </a:p>
          <a:p>
            <a:pPr marL="285750" indent="-285750">
              <a:buFont typeface="Arial" panose="020B0604020202020204" pitchFamily="34" charset="0"/>
              <a:buChar char="•"/>
            </a:pPr>
            <a:r>
              <a:rPr lang="lv-LV" dirty="0"/>
              <a:t>Saskaņā ar jaunākajām ECB prognozēm gaidāms, ka </a:t>
            </a:r>
            <a:r>
              <a:rPr lang="lv-LV" b="1" dirty="0"/>
              <a:t>inflācija eirozonā šogad būs 2.5% līmenī un 2025. gadā turpinās sarukt</a:t>
            </a:r>
            <a:r>
              <a:rPr lang="lv-LV" dirty="0"/>
              <a:t>, tuvojoties ECB Padomes noteiktajam 2% mērķim. </a:t>
            </a:r>
          </a:p>
          <a:p>
            <a:pPr marL="342900" indent="-342900">
              <a:buFont typeface="Arial" panose="020B0604020202020204" pitchFamily="34" charset="0"/>
              <a:buChar char="•"/>
            </a:pPr>
            <a:endParaRPr lang="lv-LV" sz="2000" dirty="0"/>
          </a:p>
          <a:p>
            <a:pPr marL="342900" indent="-342900">
              <a:buFont typeface="Arial" panose="020B0604020202020204" pitchFamily="34" charset="0"/>
              <a:buChar char="•"/>
            </a:pPr>
            <a:r>
              <a:rPr lang="lv-LV" sz="2000" dirty="0"/>
              <a:t>Tāpēc </a:t>
            </a:r>
            <a:r>
              <a:rPr lang="lv-LV" dirty="0"/>
              <a:t>ECB Padome 6. jūnijā nolēma pārskatīt pašreizējo monetārās politikas stingrības līmeni un </a:t>
            </a:r>
            <a:r>
              <a:rPr lang="lv-LV" b="1" dirty="0"/>
              <a:t>samazināt galvenās eiro procentu likmes</a:t>
            </a:r>
            <a:r>
              <a:rPr lang="lv-LV" dirty="0"/>
              <a:t>.</a:t>
            </a:r>
            <a:endParaRPr lang="lv-LV" sz="2000" dirty="0"/>
          </a:p>
        </p:txBody>
      </p:sp>
      <p:pic>
        <p:nvPicPr>
          <p:cNvPr id="2050" name="Picture 2" descr="Eurozone inflation to fall faster than expected, EU says">
            <a:extLst>
              <a:ext uri="{FF2B5EF4-FFF2-40B4-BE49-F238E27FC236}">
                <a16:creationId xmlns:a16="http://schemas.microsoft.com/office/drawing/2014/main" id="{7E7042C3-D443-4489-B664-B838D4B87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5107" y="1484654"/>
            <a:ext cx="6356893" cy="4540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241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81FCF0-17FC-C073-3EC6-83C444C93C98}"/>
              </a:ext>
            </a:extLst>
          </p:cNvPr>
          <p:cNvSpPr>
            <a:spLocks noGrp="1"/>
          </p:cNvSpPr>
          <p:nvPr>
            <p:ph type="ctrTitle"/>
          </p:nvPr>
        </p:nvSpPr>
        <p:spPr/>
        <p:txBody>
          <a:bodyPr/>
          <a:lstStyle/>
          <a:p>
            <a:r>
              <a:rPr lang="lv-LV" dirty="0"/>
              <a:t>Darbnīcas plāns</a:t>
            </a:r>
            <a:endParaRPr lang="en-US" dirty="0"/>
          </a:p>
        </p:txBody>
      </p:sp>
      <p:sp>
        <p:nvSpPr>
          <p:cNvPr id="5" name="Text Placeholder 4">
            <a:extLst>
              <a:ext uri="{FF2B5EF4-FFF2-40B4-BE49-F238E27FC236}">
                <a16:creationId xmlns:a16="http://schemas.microsoft.com/office/drawing/2014/main" id="{66EB468D-6D12-979D-E873-E09ED487F403}"/>
              </a:ext>
            </a:extLst>
          </p:cNvPr>
          <p:cNvSpPr>
            <a:spLocks noGrp="1"/>
          </p:cNvSpPr>
          <p:nvPr>
            <p:ph type="body" sz="quarter" idx="10"/>
          </p:nvPr>
        </p:nvSpPr>
        <p:spPr/>
        <p:txBody>
          <a:bodyPr/>
          <a:lstStyle/>
          <a:p>
            <a:r>
              <a:rPr lang="lv-LV" sz="2000" dirty="0"/>
              <a:t>Makroekonomisko prognožu nozīme un to veidošanas principi</a:t>
            </a:r>
            <a:endParaRPr lang="lv-LV" dirty="0"/>
          </a:p>
        </p:txBody>
      </p:sp>
      <p:sp>
        <p:nvSpPr>
          <p:cNvPr id="7" name="Text Placeholder 6">
            <a:extLst>
              <a:ext uri="{FF2B5EF4-FFF2-40B4-BE49-F238E27FC236}">
                <a16:creationId xmlns:a16="http://schemas.microsoft.com/office/drawing/2014/main" id="{C3D3B2F4-EA18-338D-23CC-891B08570927}"/>
              </a:ext>
            </a:extLst>
          </p:cNvPr>
          <p:cNvSpPr>
            <a:spLocks noGrp="1"/>
          </p:cNvSpPr>
          <p:nvPr>
            <p:ph type="body" sz="quarter" idx="14"/>
          </p:nvPr>
        </p:nvSpPr>
        <p:spPr/>
        <p:txBody>
          <a:bodyPr/>
          <a:lstStyle/>
          <a:p>
            <a:r>
              <a:rPr lang="lv-LV" dirty="0"/>
              <a:t>Aktuālās norises ekonomikā</a:t>
            </a:r>
            <a:endParaRPr lang="en-US" dirty="0"/>
          </a:p>
        </p:txBody>
      </p:sp>
      <p:sp>
        <p:nvSpPr>
          <p:cNvPr id="9" name="Text Placeholder 8">
            <a:extLst>
              <a:ext uri="{FF2B5EF4-FFF2-40B4-BE49-F238E27FC236}">
                <a16:creationId xmlns:a16="http://schemas.microsoft.com/office/drawing/2014/main" id="{0EDCBF71-3DA5-383C-6AA5-78E00BB472D7}"/>
              </a:ext>
            </a:extLst>
          </p:cNvPr>
          <p:cNvSpPr>
            <a:spLocks noGrp="1"/>
          </p:cNvSpPr>
          <p:nvPr>
            <p:ph type="body" sz="quarter" idx="16"/>
          </p:nvPr>
        </p:nvSpPr>
        <p:spPr/>
        <p:txBody>
          <a:bodyPr/>
          <a:lstStyle/>
          <a:p>
            <a:r>
              <a:rPr lang="lv-LV" dirty="0"/>
              <a:t>Kā tas ietekmē manu dzīvi?</a:t>
            </a:r>
            <a:endParaRPr lang="lv-LV" sz="2000" dirty="0"/>
          </a:p>
          <a:p>
            <a:endParaRPr lang="en-US" dirty="0"/>
          </a:p>
        </p:txBody>
      </p:sp>
      <p:sp>
        <p:nvSpPr>
          <p:cNvPr id="2" name="Slide Number Placeholder 1">
            <a:extLst>
              <a:ext uri="{FF2B5EF4-FFF2-40B4-BE49-F238E27FC236}">
                <a16:creationId xmlns:a16="http://schemas.microsoft.com/office/drawing/2014/main" id="{2C3DEFA4-EA08-D401-DA17-CD6865F8AB6B}"/>
              </a:ext>
            </a:extLst>
          </p:cNvPr>
          <p:cNvSpPr>
            <a:spLocks noGrp="1"/>
          </p:cNvSpPr>
          <p:nvPr>
            <p:ph type="sldNum" sz="quarter" idx="19"/>
          </p:nvPr>
        </p:nvSpPr>
        <p:spPr/>
        <p:txBody>
          <a:bodyPr/>
          <a:lstStyle/>
          <a:p>
            <a:fld id="{0C9F65A0-2F09-4141-8FCD-F0391BF63056}" type="slidenum">
              <a:rPr lang="lv-LV" smtClean="0"/>
              <a:pPr/>
              <a:t>2</a:t>
            </a:fld>
            <a:endParaRPr lang="lv-LV"/>
          </a:p>
        </p:txBody>
      </p:sp>
      <p:pic>
        <p:nvPicPr>
          <p:cNvPr id="18" name="Online Image Placeholder 13" descr="Bar graph with upward trend outline">
            <a:extLst>
              <a:ext uri="{FF2B5EF4-FFF2-40B4-BE49-F238E27FC236}">
                <a16:creationId xmlns:a16="http://schemas.microsoft.com/office/drawing/2014/main" id="{4DCBA614-A0D1-1391-CA4D-CC8F173FC268}"/>
              </a:ext>
            </a:extLst>
          </p:cNvPr>
          <p:cNvPicPr>
            <a:picLocks noGrp="1" noChangeAspect="1"/>
          </p:cNvPicPr>
          <p:nvPr>
            <p:ph type="clipArt" sz="quarter" idx="13"/>
          </p:nvPr>
        </p:nvPicPr>
        <p:blipFill>
          <a:blip r:embed="rId3">
            <a:extLst>
              <a:ext uri="{96DAC541-7B7A-43D3-8B79-37D633B846F1}">
                <asvg:svgBlip xmlns:asvg="http://schemas.microsoft.com/office/drawing/2016/SVG/main" r:embed="rId4"/>
              </a:ext>
            </a:extLst>
          </a:blip>
          <a:stretch>
            <a:fillRect/>
          </a:stretch>
        </p:blipFill>
        <p:spPr>
          <a:xfrm>
            <a:off x="6813550" y="1330325"/>
            <a:ext cx="703263" cy="703263"/>
          </a:xfrm>
        </p:spPr>
      </p:pic>
      <p:pic>
        <p:nvPicPr>
          <p:cNvPr id="28" name="Online Image Placeholder 27" descr="Group brainstorm outline">
            <a:extLst>
              <a:ext uri="{FF2B5EF4-FFF2-40B4-BE49-F238E27FC236}">
                <a16:creationId xmlns:a16="http://schemas.microsoft.com/office/drawing/2014/main" id="{A66E8E3C-E817-BB86-F8AD-961280BBE524}"/>
              </a:ext>
            </a:extLst>
          </p:cNvPr>
          <p:cNvPicPr>
            <a:picLocks noGrp="1" noChangeAspect="1"/>
          </p:cNvPicPr>
          <p:nvPr>
            <p:ph type="clipArt" sz="quarter" idx="17"/>
          </p:nvPr>
        </p:nvPicPr>
        <p:blipFill>
          <a:blip r:embed="rId5">
            <a:extLst>
              <a:ext uri="{96DAC541-7B7A-43D3-8B79-37D633B846F1}">
                <asvg:svgBlip xmlns:asvg="http://schemas.microsoft.com/office/drawing/2016/SVG/main" r:embed="rId6"/>
              </a:ext>
            </a:extLst>
          </a:blip>
          <a:stretch>
            <a:fillRect/>
          </a:stretch>
        </p:blipFill>
        <p:spPr>
          <a:xfrm>
            <a:off x="6812756" y="4824413"/>
            <a:ext cx="704850" cy="704850"/>
          </a:xfrm>
        </p:spPr>
      </p:pic>
      <p:pic>
        <p:nvPicPr>
          <p:cNvPr id="26" name="Online Image Placeholder 19" descr="Globe outline">
            <a:extLst>
              <a:ext uri="{FF2B5EF4-FFF2-40B4-BE49-F238E27FC236}">
                <a16:creationId xmlns:a16="http://schemas.microsoft.com/office/drawing/2014/main" id="{CDD60AAE-3D51-4396-B925-1DFC27EF734C}"/>
              </a:ext>
            </a:extLst>
          </p:cNvPr>
          <p:cNvPicPr>
            <a:picLocks noGrp="1" noChangeAspect="1"/>
          </p:cNvPicPr>
          <p:nvPr>
            <p:ph type="clipArt" sz="quarter" idx="15"/>
          </p:nvPr>
        </p:nvPicPr>
        <p:blipFill>
          <a:blip r:embed="rId7">
            <a:extLst>
              <a:ext uri="{96DAC541-7B7A-43D3-8B79-37D633B846F1}">
                <asvg:svgBlip xmlns:asvg="http://schemas.microsoft.com/office/drawing/2016/SVG/main" r:embed="rId8"/>
              </a:ext>
            </a:extLst>
          </a:blip>
          <a:stretch>
            <a:fillRect/>
          </a:stretch>
        </p:blipFill>
        <p:spPr>
          <a:xfrm>
            <a:off x="6812756" y="3076575"/>
            <a:ext cx="704850" cy="704850"/>
          </a:xfrm>
        </p:spPr>
      </p:pic>
    </p:spTree>
    <p:extLst>
      <p:ext uri="{BB962C8B-B14F-4D97-AF65-F5344CB8AC3E}">
        <p14:creationId xmlns:p14="http://schemas.microsoft.com/office/powerpoint/2010/main" val="2234007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2E173BA2-9120-4818-1181-B4724EFEE0E4}"/>
              </a:ext>
            </a:extLst>
          </p:cNvPr>
          <p:cNvSpPr>
            <a:spLocks noGrp="1"/>
          </p:cNvSpPr>
          <p:nvPr>
            <p:ph type="body" sz="quarter" idx="32"/>
          </p:nvPr>
        </p:nvSpPr>
        <p:spPr/>
        <p:txBody>
          <a:bodyPr/>
          <a:lstStyle/>
          <a:p>
            <a:r>
              <a:rPr lang="pl-PL" dirty="0"/>
              <a:t>Vadošo centrālo banku procentu likmes </a:t>
            </a:r>
            <a:r>
              <a:rPr lang="lv-LV" dirty="0"/>
              <a:t>un f</a:t>
            </a:r>
            <a:r>
              <a:rPr lang="en-GB" dirty="0" err="1"/>
              <a:t>inanšu</a:t>
            </a:r>
            <a:r>
              <a:rPr lang="en-GB" dirty="0"/>
              <a:t> </a:t>
            </a:r>
            <a:r>
              <a:rPr lang="lv-LV" dirty="0"/>
              <a:t>tirgu </a:t>
            </a:r>
            <a:r>
              <a:rPr lang="en-GB" dirty="0" err="1"/>
              <a:t>instrumentos</a:t>
            </a:r>
            <a:r>
              <a:rPr lang="en-GB" dirty="0"/>
              <a:t> </a:t>
            </a:r>
            <a:r>
              <a:rPr lang="en-GB" dirty="0" err="1"/>
              <a:t>iecenotās</a:t>
            </a:r>
            <a:r>
              <a:rPr lang="en-GB" dirty="0"/>
              <a:t> </a:t>
            </a:r>
            <a:r>
              <a:rPr lang="en-GB" dirty="0" err="1"/>
              <a:t>likmju</a:t>
            </a:r>
            <a:r>
              <a:rPr lang="en-GB" dirty="0"/>
              <a:t> </a:t>
            </a:r>
            <a:r>
              <a:rPr lang="en-GB" dirty="0" err="1"/>
              <a:t>gaidas</a:t>
            </a:r>
            <a:r>
              <a:rPr lang="en-GB" dirty="0"/>
              <a:t>*  </a:t>
            </a:r>
            <a:r>
              <a:rPr lang="en-GB" b="0" dirty="0"/>
              <a:t>(%)</a:t>
            </a:r>
          </a:p>
          <a:p>
            <a:endParaRPr lang="pl-PL" dirty="0"/>
          </a:p>
          <a:p>
            <a:endParaRPr lang="en-GB" dirty="0"/>
          </a:p>
        </p:txBody>
      </p:sp>
      <p:graphicFrame>
        <p:nvGraphicFramePr>
          <p:cNvPr id="5" name="Satura vietturis 4">
            <a:extLst>
              <a:ext uri="{FF2B5EF4-FFF2-40B4-BE49-F238E27FC236}">
                <a16:creationId xmlns:a16="http://schemas.microsoft.com/office/drawing/2014/main" id="{52CBF1A1-DCFB-2222-C222-1D70D2508C69}"/>
              </a:ext>
            </a:extLst>
          </p:cNvPr>
          <p:cNvGraphicFramePr>
            <a:graphicFrameLocks noGrp="1"/>
          </p:cNvGraphicFramePr>
          <p:nvPr>
            <p:ph type="chart" sz="quarter" idx="33"/>
          </p:nvPr>
        </p:nvGraphicFramePr>
        <p:xfrm>
          <a:off x="548640" y="2113201"/>
          <a:ext cx="11011390" cy="4024076"/>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8DF67159-49C5-726E-2D38-6AB3899AD2B7}"/>
              </a:ext>
            </a:extLst>
          </p:cNvPr>
          <p:cNvSpPr>
            <a:spLocks noGrp="1"/>
          </p:cNvSpPr>
          <p:nvPr>
            <p:ph type="sldNum" sz="quarter" idx="3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6AB5CB-324E-4DF2-A5C1-250B3D34230D}" type="slidenum">
              <a:rPr kumimoji="0" lang="lv-LV" sz="900" b="0" i="0" u="none" strike="noStrike" kern="1200" cap="none" spc="0" normalizeH="0" baseline="0" noProof="0" smtClean="0">
                <a:ln>
                  <a:noFill/>
                </a:ln>
                <a:solidFill>
                  <a:srgbClr val="282850"/>
                </a:solidFill>
                <a:effectLst/>
                <a:uLnTx/>
                <a:uFillTx/>
                <a:latin typeface="Open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lv-LV" sz="900" b="0" i="0" u="none" strike="noStrike" kern="1200" cap="none" spc="0" normalizeH="0" baseline="0" noProof="0">
              <a:ln>
                <a:noFill/>
              </a:ln>
              <a:solidFill>
                <a:srgbClr val="282850"/>
              </a:solidFill>
              <a:effectLst/>
              <a:uLnTx/>
              <a:uFillTx/>
              <a:latin typeface="Open Sans"/>
              <a:ea typeface="+mn-ea"/>
              <a:cs typeface="+mn-cs"/>
            </a:endParaRPr>
          </a:p>
        </p:txBody>
      </p:sp>
      <p:sp>
        <p:nvSpPr>
          <p:cNvPr id="13" name="Text Placeholder 12">
            <a:extLst>
              <a:ext uri="{FF2B5EF4-FFF2-40B4-BE49-F238E27FC236}">
                <a16:creationId xmlns:a16="http://schemas.microsoft.com/office/drawing/2014/main" id="{66D1C8E1-5CA9-E4E3-0644-7DB9048E2F85}"/>
              </a:ext>
            </a:extLst>
          </p:cNvPr>
          <p:cNvSpPr>
            <a:spLocks noGrp="1"/>
          </p:cNvSpPr>
          <p:nvPr>
            <p:ph type="body" sz="quarter" idx="36"/>
          </p:nvPr>
        </p:nvSpPr>
        <p:spPr/>
        <p:txBody>
          <a:bodyPr/>
          <a:lstStyle/>
          <a:p>
            <a:r>
              <a:rPr lang="lv-LV" dirty="0"/>
              <a:t>Avots: </a:t>
            </a:r>
            <a:r>
              <a:rPr lang="lv-LV" dirty="0" err="1"/>
              <a:t>Bloomberg</a:t>
            </a:r>
            <a:r>
              <a:rPr lang="lv-LV" dirty="0"/>
              <a:t>..</a:t>
            </a:r>
            <a:endParaRPr lang="en-GB" dirty="0"/>
          </a:p>
        </p:txBody>
      </p:sp>
      <p:sp>
        <p:nvSpPr>
          <p:cNvPr id="8" name="Title 7">
            <a:extLst>
              <a:ext uri="{FF2B5EF4-FFF2-40B4-BE49-F238E27FC236}">
                <a16:creationId xmlns:a16="http://schemas.microsoft.com/office/drawing/2014/main" id="{0895BC3F-5852-64E2-38BB-B7292BBA8FB8}"/>
              </a:ext>
            </a:extLst>
          </p:cNvPr>
          <p:cNvSpPr>
            <a:spLocks noGrp="1"/>
          </p:cNvSpPr>
          <p:nvPr>
            <p:ph type="title"/>
          </p:nvPr>
        </p:nvSpPr>
        <p:spPr/>
        <p:txBody>
          <a:bodyPr/>
          <a:lstStyle/>
          <a:p>
            <a:r>
              <a:rPr lang="lv-LV" dirty="0"/>
              <a:t>Monetārā politika: ECB jau ir uzsākusi </a:t>
            </a:r>
            <a:r>
              <a:rPr lang="lv-LV"/>
              <a:t>likmju samazināšanu; </a:t>
            </a:r>
            <a:r>
              <a:rPr lang="lv-LV" dirty="0"/>
              <a:t>gaidāms, ka arī turpmāk likmes </a:t>
            </a:r>
            <a:r>
              <a:rPr lang="lv-LV"/>
              <a:t>turpinās mazināties</a:t>
            </a:r>
            <a:endParaRPr lang="lv-LV" dirty="0"/>
          </a:p>
        </p:txBody>
      </p:sp>
      <p:sp>
        <p:nvSpPr>
          <p:cNvPr id="2" name="Teksta vietturis 13">
            <a:extLst>
              <a:ext uri="{FF2B5EF4-FFF2-40B4-BE49-F238E27FC236}">
                <a16:creationId xmlns:a16="http://schemas.microsoft.com/office/drawing/2014/main" id="{4391829C-4573-3113-CAA0-3E04683BE8ED}"/>
              </a:ext>
            </a:extLst>
          </p:cNvPr>
          <p:cNvSpPr txBox="1">
            <a:spLocks/>
          </p:cNvSpPr>
          <p:nvPr/>
        </p:nvSpPr>
        <p:spPr>
          <a:xfrm>
            <a:off x="1378341" y="1429405"/>
            <a:ext cx="3600000" cy="457200"/>
          </a:xfrm>
          <a:prstGeom prst="rect">
            <a:avLst/>
          </a:prstGeom>
        </p:spPr>
        <p:txBody>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
                <a:srgbClr val="489E9E"/>
              </a:buClr>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282850"/>
              </a:solidFill>
              <a:effectLst/>
              <a:uLnTx/>
              <a:uFillTx/>
              <a:latin typeface="Open Sans"/>
              <a:ea typeface="+mn-ea"/>
              <a:cs typeface="+mn-cs"/>
            </a:endParaRPr>
          </a:p>
        </p:txBody>
      </p:sp>
      <p:sp>
        <p:nvSpPr>
          <p:cNvPr id="7" name="Text Placeholder 3">
            <a:extLst>
              <a:ext uri="{FF2B5EF4-FFF2-40B4-BE49-F238E27FC236}">
                <a16:creationId xmlns:a16="http://schemas.microsoft.com/office/drawing/2014/main" id="{6BC57F16-FD5F-DA15-1208-BE20EB6449FD}"/>
              </a:ext>
            </a:extLst>
          </p:cNvPr>
          <p:cNvSpPr txBox="1">
            <a:spLocks/>
          </p:cNvSpPr>
          <p:nvPr/>
        </p:nvSpPr>
        <p:spPr>
          <a:xfrm>
            <a:off x="646698" y="6137275"/>
            <a:ext cx="8362391" cy="278515"/>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800" kern="1200">
                <a:solidFill>
                  <a:schemeClr val="accent1">
                    <a:lumMod val="75000"/>
                  </a:schemeClr>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9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9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9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9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100000"/>
              </a:lnSpc>
              <a:spcBef>
                <a:spcPts val="0"/>
              </a:spcBef>
              <a:spcAft>
                <a:spcPts val="0"/>
              </a:spcAft>
              <a:buClr>
                <a:srgbClr val="489E9E"/>
              </a:buClr>
              <a:buSzPct val="100000"/>
              <a:tabLst/>
              <a:defRPr/>
            </a:pPr>
            <a:r>
              <a:rPr kumimoji="0" lang="lv-LV" sz="800" b="0" i="0" u="none" strike="noStrike" kern="1200" cap="none" spc="0" normalizeH="0" baseline="0" noProof="0" dirty="0">
                <a:ln>
                  <a:noFill/>
                </a:ln>
                <a:solidFill>
                  <a:srgbClr val="444780">
                    <a:lumMod val="75000"/>
                  </a:srgbClr>
                </a:solidFill>
                <a:effectLst/>
                <a:uLnTx/>
                <a:uFillTx/>
                <a:latin typeface="Open Sans"/>
                <a:ea typeface="+mn-ea"/>
                <a:cs typeface="+mn-cs"/>
              </a:rPr>
              <a:t>Dati uz 1</a:t>
            </a:r>
            <a:r>
              <a:rPr lang="lv-LV" dirty="0">
                <a:solidFill>
                  <a:srgbClr val="444780">
                    <a:lumMod val="75000"/>
                  </a:srgbClr>
                </a:solidFill>
                <a:latin typeface="Open Sans"/>
              </a:rPr>
              <a:t>2</a:t>
            </a:r>
            <a:r>
              <a:rPr kumimoji="0" lang="lv-LV" sz="800" b="0" i="0" u="none" strike="noStrike" kern="1200" cap="none" spc="0" normalizeH="0" baseline="0" noProof="0" dirty="0">
                <a:ln>
                  <a:noFill/>
                </a:ln>
                <a:solidFill>
                  <a:srgbClr val="444780">
                    <a:lumMod val="75000"/>
                  </a:srgbClr>
                </a:solidFill>
                <a:effectLst/>
                <a:uLnTx/>
                <a:uFillTx/>
                <a:latin typeface="Open Sans"/>
                <a:ea typeface="+mn-ea"/>
                <a:cs typeface="+mn-cs"/>
              </a:rPr>
              <a:t>.08.2024.  Līdz 21.12.2011 ECB MRO likme, pēc tam DFR. LB refinansēšanas likme līdz 31.12.2013. </a:t>
            </a:r>
            <a:endParaRPr lang="lv-LV" dirty="0">
              <a:solidFill>
                <a:srgbClr val="444780">
                  <a:lumMod val="75000"/>
                </a:srgbClr>
              </a:solidFill>
              <a:latin typeface="Open Sans"/>
            </a:endParaRPr>
          </a:p>
          <a:p>
            <a:pPr marR="0" lvl="0" algn="l" defTabSz="914400" rtl="0" eaLnBrk="1" fontAlgn="auto" latinLnBrk="0" hangingPunct="1">
              <a:lnSpc>
                <a:spcPct val="100000"/>
              </a:lnSpc>
              <a:spcBef>
                <a:spcPts val="0"/>
              </a:spcBef>
              <a:spcAft>
                <a:spcPts val="0"/>
              </a:spcAft>
              <a:buClr>
                <a:srgbClr val="489E9E"/>
              </a:buClr>
              <a:buSzPct val="100000"/>
              <a:tabLst/>
              <a:defRPr/>
            </a:pPr>
            <a:r>
              <a:rPr lang="lv-LV" dirty="0">
                <a:solidFill>
                  <a:srgbClr val="444780">
                    <a:lumMod val="75000"/>
                  </a:srgbClr>
                </a:solidFill>
                <a:latin typeface="Open Sans"/>
              </a:rPr>
              <a:t>* Aprēķinātas no procentu mijmaiņas darījumu likmēm</a:t>
            </a:r>
            <a:endParaRPr kumimoji="0" lang="lv-LV" sz="800" b="0" i="0" u="none" strike="noStrike" kern="1200" cap="none" spc="0" normalizeH="0" baseline="0" noProof="0" dirty="0">
              <a:ln>
                <a:noFill/>
              </a:ln>
              <a:solidFill>
                <a:srgbClr val="444780">
                  <a:lumMod val="75000"/>
                </a:srgbClr>
              </a:solidFill>
              <a:effectLst/>
              <a:uLnTx/>
              <a:uFillTx/>
              <a:latin typeface="Open Sans"/>
              <a:ea typeface="+mn-ea"/>
              <a:cs typeface="+mn-cs"/>
            </a:endParaRPr>
          </a:p>
        </p:txBody>
      </p:sp>
    </p:spTree>
    <p:extLst>
      <p:ext uri="{BB962C8B-B14F-4D97-AF65-F5344CB8AC3E}">
        <p14:creationId xmlns:p14="http://schemas.microsoft.com/office/powerpoint/2010/main" val="933666228"/>
      </p:ext>
    </p:extLst>
  </p:cSld>
  <p:clrMapOvr>
    <a:masterClrMapping/>
  </p:clrMapOvr>
  <p:transition spd="med">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1354DA-3FF3-5D45-747C-A4BB443BCCD5}"/>
              </a:ext>
            </a:extLst>
          </p:cNvPr>
          <p:cNvSpPr>
            <a:spLocks noGrp="1"/>
          </p:cNvSpPr>
          <p:nvPr>
            <p:ph type="sldNum" sz="quarter" idx="11"/>
          </p:nvPr>
        </p:nvSpPr>
        <p:spPr/>
        <p:txBody>
          <a:bodyPr/>
          <a:lstStyle/>
          <a:p>
            <a:fld id="{0C9F65A0-2F09-4141-8FCD-F0391BF63056}" type="slidenum">
              <a:rPr lang="lv-LV" smtClean="0"/>
              <a:pPr/>
              <a:t>21</a:t>
            </a:fld>
            <a:endParaRPr lang="lv-LV"/>
          </a:p>
        </p:txBody>
      </p:sp>
      <p:sp>
        <p:nvSpPr>
          <p:cNvPr id="3" name="Title 2">
            <a:extLst>
              <a:ext uri="{FF2B5EF4-FFF2-40B4-BE49-F238E27FC236}">
                <a16:creationId xmlns:a16="http://schemas.microsoft.com/office/drawing/2014/main" id="{DD6D651F-EF57-4FBE-EEA5-657BDC0A4A67}"/>
              </a:ext>
            </a:extLst>
          </p:cNvPr>
          <p:cNvSpPr>
            <a:spLocks noGrp="1"/>
          </p:cNvSpPr>
          <p:nvPr>
            <p:ph type="title"/>
          </p:nvPr>
        </p:nvSpPr>
        <p:spPr>
          <a:xfrm>
            <a:off x="763200" y="331457"/>
            <a:ext cx="10515600" cy="1325563"/>
          </a:xfrm>
        </p:spPr>
        <p:txBody>
          <a:bodyPr/>
          <a:lstStyle/>
          <a:p>
            <a:r>
              <a:rPr lang="lv-LV" sz="3600" dirty="0"/>
              <a:t>Globālo resursu cenas nokritušies no augstajiem pīķiem, bet nākotne neskaidra</a:t>
            </a:r>
            <a:endParaRPr lang="en-US" sz="3600" dirty="0"/>
          </a:p>
        </p:txBody>
      </p:sp>
      <p:pic>
        <p:nvPicPr>
          <p:cNvPr id="5" name="Picture 4" descr="A graph of crude oil prices&#10;&#10;Description automatically generated">
            <a:extLst>
              <a:ext uri="{FF2B5EF4-FFF2-40B4-BE49-F238E27FC236}">
                <a16:creationId xmlns:a16="http://schemas.microsoft.com/office/drawing/2014/main" id="{8501C46D-4555-5D53-B4A3-F7AE51CD48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200" y="1713288"/>
            <a:ext cx="5665633" cy="4926637"/>
          </a:xfrm>
          <a:prstGeom prst="rect">
            <a:avLst/>
          </a:prstGeom>
        </p:spPr>
      </p:pic>
      <p:sp>
        <p:nvSpPr>
          <p:cNvPr id="6" name="TextBox 5">
            <a:extLst>
              <a:ext uri="{FF2B5EF4-FFF2-40B4-BE49-F238E27FC236}">
                <a16:creationId xmlns:a16="http://schemas.microsoft.com/office/drawing/2014/main" id="{469BDF81-41DE-2DC4-ACBF-F1ADDD0A93CB}"/>
              </a:ext>
            </a:extLst>
          </p:cNvPr>
          <p:cNvSpPr txBox="1"/>
          <p:nvPr/>
        </p:nvSpPr>
        <p:spPr>
          <a:xfrm>
            <a:off x="6911233" y="2057400"/>
            <a:ext cx="3537857" cy="2862322"/>
          </a:xfrm>
          <a:prstGeom prst="rect">
            <a:avLst/>
          </a:prstGeom>
          <a:noFill/>
        </p:spPr>
        <p:txBody>
          <a:bodyPr wrap="square" rtlCol="0">
            <a:spAutoFit/>
          </a:bodyPr>
          <a:lstStyle/>
          <a:p>
            <a:pPr marL="285750" indent="-285750" algn="l">
              <a:buFont typeface="Arial" panose="020B0604020202020204" pitchFamily="34" charset="0"/>
              <a:buChar char="•"/>
            </a:pPr>
            <a:r>
              <a:rPr lang="lv-LV" sz="2000" dirty="0"/>
              <a:t>Politiskie saspīlējumi, situācija Tuvajos Austrumos</a:t>
            </a:r>
          </a:p>
          <a:p>
            <a:pPr marL="285750" indent="-285750">
              <a:buFont typeface="Arial" panose="020B0604020202020204" pitchFamily="34" charset="0"/>
              <a:buChar char="•"/>
            </a:pPr>
            <a:r>
              <a:rPr lang="lv-LV" sz="2000" dirty="0"/>
              <a:t>Piegādes ķēžu traucējumi </a:t>
            </a:r>
          </a:p>
          <a:p>
            <a:pPr marL="285750" indent="-285750" algn="l">
              <a:buFont typeface="Arial" panose="020B0604020202020204" pitchFamily="34" charset="0"/>
              <a:buChar char="•"/>
            </a:pPr>
            <a:r>
              <a:rPr lang="lv-LV" sz="2000" dirty="0"/>
              <a:t>Klimata risku ietekme uz ražu, pārtikas cenām</a:t>
            </a:r>
          </a:p>
          <a:p>
            <a:pPr marL="285750" indent="-285750" algn="l">
              <a:buFont typeface="Arial" panose="020B0604020202020204" pitchFamily="34" charset="0"/>
              <a:buChar char="•"/>
            </a:pPr>
            <a:r>
              <a:rPr lang="lv-LV" sz="2000" dirty="0"/>
              <a:t>Globālā pieprasījuma izmaiņas</a:t>
            </a:r>
          </a:p>
          <a:p>
            <a:pPr algn="l"/>
            <a:endParaRPr lang="en-US" sz="2000" dirty="0" err="1"/>
          </a:p>
        </p:txBody>
      </p:sp>
    </p:spTree>
    <p:extLst>
      <p:ext uri="{BB962C8B-B14F-4D97-AF65-F5344CB8AC3E}">
        <p14:creationId xmlns:p14="http://schemas.microsoft.com/office/powerpoint/2010/main" val="3010008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a vietturis 7">
            <a:extLst>
              <a:ext uri="{FF2B5EF4-FFF2-40B4-BE49-F238E27FC236}">
                <a16:creationId xmlns:a16="http://schemas.microsoft.com/office/drawing/2014/main" id="{EC7261C7-C22C-E236-E80B-9CAF4F004074}"/>
              </a:ext>
            </a:extLst>
          </p:cNvPr>
          <p:cNvSpPr>
            <a:spLocks noGrp="1"/>
          </p:cNvSpPr>
          <p:nvPr>
            <p:ph type="body" sz="quarter" idx="15"/>
          </p:nvPr>
        </p:nvSpPr>
        <p:spPr>
          <a:xfrm>
            <a:off x="6922852" y="4796522"/>
            <a:ext cx="5225025" cy="576263"/>
          </a:xfrm>
        </p:spPr>
        <p:txBody>
          <a:bodyPr/>
          <a:lstStyle/>
          <a:p>
            <a:r>
              <a:rPr lang="lv-LV" dirty="0"/>
              <a:t>Tas, kā veiksies mums atkarīgs arī no tirdzniecības partnervalstu snieguma, pieprasījuma attīstības, valdības un privātajiem investīciju plāniem.</a:t>
            </a:r>
          </a:p>
        </p:txBody>
      </p:sp>
      <p:pic>
        <p:nvPicPr>
          <p:cNvPr id="13" name="Picture Placeholder 12" descr="A bridge with cars and a large tower&#10;&#10;Description automatically generated">
            <a:extLst>
              <a:ext uri="{FF2B5EF4-FFF2-40B4-BE49-F238E27FC236}">
                <a16:creationId xmlns:a16="http://schemas.microsoft.com/office/drawing/2014/main" id="{2A3402B1-7C6E-34FE-F0B8-AA15D18566FF}"/>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4184" b="4184"/>
          <a:stretch>
            <a:fillRect/>
          </a:stretch>
        </p:blipFill>
        <p:spPr>
          <a:xfrm>
            <a:off x="0" y="443110"/>
            <a:ext cx="4972593" cy="6538931"/>
          </a:xfrm>
        </p:spPr>
      </p:pic>
      <p:sp>
        <p:nvSpPr>
          <p:cNvPr id="6" name="Teksta vietturis 5">
            <a:extLst>
              <a:ext uri="{FF2B5EF4-FFF2-40B4-BE49-F238E27FC236}">
                <a16:creationId xmlns:a16="http://schemas.microsoft.com/office/drawing/2014/main" id="{18E29B3C-A2DF-930E-11B0-B9A034C37413}"/>
              </a:ext>
            </a:extLst>
          </p:cNvPr>
          <p:cNvSpPr>
            <a:spLocks noGrp="1"/>
          </p:cNvSpPr>
          <p:nvPr>
            <p:ph type="body" sz="quarter" idx="13"/>
          </p:nvPr>
        </p:nvSpPr>
        <p:spPr>
          <a:xfrm>
            <a:off x="6922852" y="1995730"/>
            <a:ext cx="5151134" cy="576263"/>
          </a:xfrm>
        </p:spPr>
        <p:txBody>
          <a:bodyPr/>
          <a:lstStyle/>
          <a:p>
            <a:r>
              <a:rPr lang="lv-LV" dirty="0"/>
              <a:t>Darba tirgus spēcīgs. Algas pieaug, bezdarba līmenis stabils. Algu-produktivitātes plaisa atkal palielinās. Nodarbinātie strādā mazāk un slimo vairāk.</a:t>
            </a:r>
          </a:p>
        </p:txBody>
      </p:sp>
      <p:sp>
        <p:nvSpPr>
          <p:cNvPr id="14" name="Teksta vietturis 13">
            <a:extLst>
              <a:ext uri="{FF2B5EF4-FFF2-40B4-BE49-F238E27FC236}">
                <a16:creationId xmlns:a16="http://schemas.microsoft.com/office/drawing/2014/main" id="{DD981397-E0A7-49EF-A40A-BF7EB54C1B2C}"/>
              </a:ext>
            </a:extLst>
          </p:cNvPr>
          <p:cNvSpPr>
            <a:spLocks noGrp="1"/>
          </p:cNvSpPr>
          <p:nvPr>
            <p:ph type="body" sz="quarter" idx="31"/>
          </p:nvPr>
        </p:nvSpPr>
        <p:spPr>
          <a:xfrm>
            <a:off x="6922852" y="731242"/>
            <a:ext cx="5225024" cy="576263"/>
          </a:xfrm>
        </p:spPr>
        <p:txBody>
          <a:bodyPr/>
          <a:lstStyle/>
          <a:p>
            <a:r>
              <a:rPr lang="lv-LV" dirty="0"/>
              <a:t>Apstrādes rūpniecība vāja, kā kolēģe D.Paula raksta: "tautsaimniecības izaugsme atrodas prombūtnē". </a:t>
            </a:r>
          </a:p>
        </p:txBody>
      </p:sp>
      <p:sp>
        <p:nvSpPr>
          <p:cNvPr id="17" name="Slaida numura vietturis 16">
            <a:extLst>
              <a:ext uri="{FF2B5EF4-FFF2-40B4-BE49-F238E27FC236}">
                <a16:creationId xmlns:a16="http://schemas.microsoft.com/office/drawing/2014/main" id="{2A267C4C-5A41-2EC4-871A-C8B89E21C57B}"/>
              </a:ext>
            </a:extLst>
          </p:cNvPr>
          <p:cNvSpPr>
            <a:spLocks noGrp="1"/>
          </p:cNvSpPr>
          <p:nvPr>
            <p:ph type="sldNum" sz="quarter" idx="33"/>
          </p:nvPr>
        </p:nvSpPr>
        <p:spPr/>
        <p:txBody>
          <a:bodyPr/>
          <a:lstStyle/>
          <a:p>
            <a:fld id="{0C9F65A0-2F09-4141-8FCD-F0391BF63056}" type="slidenum">
              <a:rPr lang="lv-LV" smtClean="0"/>
              <a:pPr/>
              <a:t>22</a:t>
            </a:fld>
            <a:endParaRPr lang="lv-LV"/>
          </a:p>
        </p:txBody>
      </p:sp>
      <p:sp>
        <p:nvSpPr>
          <p:cNvPr id="2" name="Virsraksts 1">
            <a:extLst>
              <a:ext uri="{FF2B5EF4-FFF2-40B4-BE49-F238E27FC236}">
                <a16:creationId xmlns:a16="http://schemas.microsoft.com/office/drawing/2014/main" id="{80E4290E-97E1-8EF8-E851-196FA2921F37}"/>
              </a:ext>
            </a:extLst>
          </p:cNvPr>
          <p:cNvSpPr>
            <a:spLocks noGrp="1"/>
          </p:cNvSpPr>
          <p:nvPr>
            <p:ph type="ctrTitle"/>
          </p:nvPr>
        </p:nvSpPr>
        <p:spPr>
          <a:xfrm>
            <a:off x="-239225" y="83214"/>
            <a:ext cx="4972593" cy="1912516"/>
          </a:xfrm>
        </p:spPr>
        <p:txBody>
          <a:bodyPr anchor="ctr"/>
          <a:lstStyle/>
          <a:p>
            <a:pPr algn="r"/>
            <a:r>
              <a:rPr lang="lv-LV" dirty="0"/>
              <a:t>Ekonomiskā attīstība Latvijā</a:t>
            </a:r>
          </a:p>
        </p:txBody>
      </p:sp>
      <p:sp>
        <p:nvSpPr>
          <p:cNvPr id="7" name="Teksta vietturis 5">
            <a:extLst>
              <a:ext uri="{FF2B5EF4-FFF2-40B4-BE49-F238E27FC236}">
                <a16:creationId xmlns:a16="http://schemas.microsoft.com/office/drawing/2014/main" id="{F30934F5-087A-D2D4-158A-CA1401BEAC03}"/>
              </a:ext>
            </a:extLst>
          </p:cNvPr>
          <p:cNvSpPr txBox="1">
            <a:spLocks/>
          </p:cNvSpPr>
          <p:nvPr/>
        </p:nvSpPr>
        <p:spPr>
          <a:xfrm>
            <a:off x="6922852" y="3424443"/>
            <a:ext cx="5151134" cy="5762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Inflācija ir zema. Tomēr pakalpojumu cenām turpinās spēcīgs pieaugums</a:t>
            </a:r>
          </a:p>
        </p:txBody>
      </p:sp>
      <p:pic>
        <p:nvPicPr>
          <p:cNvPr id="10" name="Graphic 9" descr="Tropical scene outline">
            <a:extLst>
              <a:ext uri="{FF2B5EF4-FFF2-40B4-BE49-F238E27FC236}">
                <a16:creationId xmlns:a16="http://schemas.microsoft.com/office/drawing/2014/main" id="{CBB5F084-3F9A-1F19-D44B-C26864B244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69227" y="850305"/>
            <a:ext cx="914400" cy="914400"/>
          </a:xfrm>
          <a:prstGeom prst="rect">
            <a:avLst/>
          </a:prstGeom>
        </p:spPr>
      </p:pic>
      <p:pic>
        <p:nvPicPr>
          <p:cNvPr id="12" name="Graphic 11" descr="Users outline">
            <a:extLst>
              <a:ext uri="{FF2B5EF4-FFF2-40B4-BE49-F238E27FC236}">
                <a16:creationId xmlns:a16="http://schemas.microsoft.com/office/drawing/2014/main" id="{633AA224-9DAE-5967-69BF-EE9BC198F1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69227" y="2254544"/>
            <a:ext cx="914400" cy="914400"/>
          </a:xfrm>
          <a:prstGeom prst="rect">
            <a:avLst/>
          </a:prstGeom>
        </p:spPr>
      </p:pic>
      <p:pic>
        <p:nvPicPr>
          <p:cNvPr id="16" name="Graphic 15" descr="Tag outline">
            <a:extLst>
              <a:ext uri="{FF2B5EF4-FFF2-40B4-BE49-F238E27FC236}">
                <a16:creationId xmlns:a16="http://schemas.microsoft.com/office/drawing/2014/main" id="{58060EE1-DE76-0360-9AC7-8A85D68F51F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69227" y="3546824"/>
            <a:ext cx="914400" cy="914400"/>
          </a:xfrm>
          <a:prstGeom prst="rect">
            <a:avLst/>
          </a:prstGeom>
        </p:spPr>
      </p:pic>
      <p:pic>
        <p:nvPicPr>
          <p:cNvPr id="19" name="Graphic 18" descr="Exponential Graph outline">
            <a:extLst>
              <a:ext uri="{FF2B5EF4-FFF2-40B4-BE49-F238E27FC236}">
                <a16:creationId xmlns:a16="http://schemas.microsoft.com/office/drawing/2014/main" id="{85376B05-A134-17A5-2950-7E1A0816922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769227" y="4873961"/>
            <a:ext cx="914400" cy="914400"/>
          </a:xfrm>
          <a:prstGeom prst="rect">
            <a:avLst/>
          </a:prstGeom>
        </p:spPr>
      </p:pic>
    </p:spTree>
    <p:extLst>
      <p:ext uri="{BB962C8B-B14F-4D97-AF65-F5344CB8AC3E}">
        <p14:creationId xmlns:p14="http://schemas.microsoft.com/office/powerpoint/2010/main" val="893435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aisnstūris 5">
            <a:extLst>
              <a:ext uri="{FF2B5EF4-FFF2-40B4-BE49-F238E27FC236}">
                <a16:creationId xmlns:a16="http://schemas.microsoft.com/office/drawing/2014/main" id="{414AF34A-EBB7-BF99-3EE6-7AB3494C8D7D}"/>
              </a:ext>
            </a:extLst>
          </p:cNvPr>
          <p:cNvSpPr/>
          <p:nvPr/>
        </p:nvSpPr>
        <p:spPr>
          <a:xfrm>
            <a:off x="0" y="1268362"/>
            <a:ext cx="12192000" cy="55896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Slaida numura vietturis 4">
            <a:extLst>
              <a:ext uri="{FF2B5EF4-FFF2-40B4-BE49-F238E27FC236}">
                <a16:creationId xmlns:a16="http://schemas.microsoft.com/office/drawing/2014/main" id="{375BC180-E5A6-FD97-6DBF-C1D4ED666AB1}"/>
              </a:ext>
            </a:extLst>
          </p:cNvPr>
          <p:cNvSpPr>
            <a:spLocks noGrp="1"/>
          </p:cNvSpPr>
          <p:nvPr>
            <p:ph type="sldNum" sz="quarter" idx="11"/>
          </p:nvPr>
        </p:nvSpPr>
        <p:spPr/>
        <p:txBody>
          <a:bodyPr/>
          <a:lstStyle/>
          <a:p>
            <a:fld id="{712B737D-8E28-4713-A82C-8BA69049BAD4}" type="slidenum">
              <a:rPr lang="lv-LV" smtClean="0"/>
              <a:pPr/>
              <a:t>23</a:t>
            </a:fld>
            <a:endParaRPr lang="lv-LV" dirty="0"/>
          </a:p>
        </p:txBody>
      </p:sp>
      <p:sp>
        <p:nvSpPr>
          <p:cNvPr id="7" name="Virsraksts 6">
            <a:extLst>
              <a:ext uri="{FF2B5EF4-FFF2-40B4-BE49-F238E27FC236}">
                <a16:creationId xmlns:a16="http://schemas.microsoft.com/office/drawing/2014/main" id="{C0BBBF3B-D3A9-074C-45AF-7EDEFC67CF16}"/>
              </a:ext>
            </a:extLst>
          </p:cNvPr>
          <p:cNvSpPr>
            <a:spLocks noGrp="1"/>
          </p:cNvSpPr>
          <p:nvPr>
            <p:ph type="title"/>
          </p:nvPr>
        </p:nvSpPr>
        <p:spPr/>
        <p:txBody>
          <a:bodyPr/>
          <a:lstStyle/>
          <a:p>
            <a:r>
              <a:rPr lang="lv-LV" sz="2800" dirty="0"/>
              <a:t>Inflācija Latvijā zema – jūlijā 0.8 %.</a:t>
            </a:r>
            <a:br>
              <a:rPr lang="lv-LV" sz="2800" dirty="0"/>
            </a:br>
            <a:r>
              <a:rPr lang="lv-LV" sz="2800" dirty="0"/>
              <a:t>Algu kāpums straujāks par inflāciju – pirktspēja atgūstas.</a:t>
            </a:r>
          </a:p>
        </p:txBody>
      </p:sp>
      <p:pic>
        <p:nvPicPr>
          <p:cNvPr id="4" name="Grafika 3">
            <a:extLst>
              <a:ext uri="{FF2B5EF4-FFF2-40B4-BE49-F238E27FC236}">
                <a16:creationId xmlns:a16="http://schemas.microsoft.com/office/drawing/2014/main" id="{1594D035-3B35-736C-C72E-369AE780267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16903" y="6233610"/>
            <a:ext cx="1017867" cy="360000"/>
          </a:xfrm>
          <a:prstGeom prst="rect">
            <a:avLst/>
          </a:prstGeom>
        </p:spPr>
      </p:pic>
      <p:sp>
        <p:nvSpPr>
          <p:cNvPr id="5" name="Text Placeholder 1">
            <a:extLst>
              <a:ext uri="{FF2B5EF4-FFF2-40B4-BE49-F238E27FC236}">
                <a16:creationId xmlns:a16="http://schemas.microsoft.com/office/drawing/2014/main" id="{58B793C9-BECE-E629-C953-CDAA16229831}"/>
              </a:ext>
            </a:extLst>
          </p:cNvPr>
          <p:cNvSpPr txBox="1">
            <a:spLocks/>
          </p:cNvSpPr>
          <p:nvPr/>
        </p:nvSpPr>
        <p:spPr>
          <a:xfrm>
            <a:off x="598573" y="1585117"/>
            <a:ext cx="5161515" cy="415636"/>
          </a:xfrm>
          <a:prstGeom prst="rect">
            <a:avLst/>
          </a:prstGeom>
        </p:spPr>
        <p:txBody>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b="1" dirty="0"/>
              <a:t>Inflācija </a:t>
            </a:r>
            <a:r>
              <a:rPr lang="lv-LV" sz="1600" dirty="0"/>
              <a:t>(dati un prognoze; g/g; %)</a:t>
            </a:r>
            <a:endParaRPr lang="en-US" sz="1600" dirty="0"/>
          </a:p>
        </p:txBody>
      </p:sp>
      <p:sp>
        <p:nvSpPr>
          <p:cNvPr id="13" name="Text Placeholder 6">
            <a:extLst>
              <a:ext uri="{FF2B5EF4-FFF2-40B4-BE49-F238E27FC236}">
                <a16:creationId xmlns:a16="http://schemas.microsoft.com/office/drawing/2014/main" id="{2D58B2BF-BA2C-621E-2C4B-86A481114483}"/>
              </a:ext>
            </a:extLst>
          </p:cNvPr>
          <p:cNvSpPr txBox="1">
            <a:spLocks/>
          </p:cNvSpPr>
          <p:nvPr/>
        </p:nvSpPr>
        <p:spPr>
          <a:xfrm>
            <a:off x="661427" y="6345238"/>
            <a:ext cx="6486249" cy="207962"/>
          </a:xfrm>
          <a:prstGeom prst="rect">
            <a:avLst/>
          </a:prstGeom>
        </p:spPr>
        <p:txBody>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800" dirty="0"/>
              <a:t>Avots: </a:t>
            </a:r>
            <a:r>
              <a:rPr lang="lv-LV" sz="800" i="1" dirty="0"/>
              <a:t>Eurostat</a:t>
            </a:r>
            <a:r>
              <a:rPr lang="lv-LV" sz="800" dirty="0"/>
              <a:t>. Centrālā statistikas pārvalde, Latvijas Bankas 2024. g. jūnija prognoze.</a:t>
            </a:r>
            <a:endParaRPr lang="en-US" sz="800" dirty="0"/>
          </a:p>
        </p:txBody>
      </p:sp>
      <p:sp>
        <p:nvSpPr>
          <p:cNvPr id="14" name="Chart Placeholder 4">
            <a:extLst>
              <a:ext uri="{FF2B5EF4-FFF2-40B4-BE49-F238E27FC236}">
                <a16:creationId xmlns:a16="http://schemas.microsoft.com/office/drawing/2014/main" id="{844D812C-511C-6A99-F1B0-6B3037C89907}"/>
              </a:ext>
            </a:extLst>
          </p:cNvPr>
          <p:cNvSpPr txBox="1">
            <a:spLocks/>
          </p:cNvSpPr>
          <p:nvPr/>
        </p:nvSpPr>
        <p:spPr>
          <a:xfrm>
            <a:off x="6356503" y="2227263"/>
            <a:ext cx="5174070" cy="3780000"/>
          </a:xfrm>
          <a:prstGeom prst="rect">
            <a:avLst/>
          </a:prstGeom>
        </p:spPr>
        <p:txBody>
          <a:bodyPr vert="horz" lIns="91440" tIns="45720" rIns="91440" bIns="45720" rtlCol="0" anchor="t">
            <a:noAutofit/>
          </a:bodyPr>
          <a:lstStyle>
            <a:lvl1pPr marL="0" indent="0" algn="ctr"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accent1">
                    <a:lumMod val="75000"/>
                  </a:schemeClr>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a:p>
        </p:txBody>
      </p:sp>
      <p:sp>
        <p:nvSpPr>
          <p:cNvPr id="16" name="Text Placeholder 4">
            <a:extLst>
              <a:ext uri="{FF2B5EF4-FFF2-40B4-BE49-F238E27FC236}">
                <a16:creationId xmlns:a16="http://schemas.microsoft.com/office/drawing/2014/main" id="{C4B8EF0F-87E0-C21E-4E1B-632E1C399E02}"/>
              </a:ext>
            </a:extLst>
          </p:cNvPr>
          <p:cNvSpPr txBox="1">
            <a:spLocks/>
          </p:cNvSpPr>
          <p:nvPr/>
        </p:nvSpPr>
        <p:spPr>
          <a:xfrm>
            <a:off x="6381750" y="1585117"/>
            <a:ext cx="5160963" cy="415636"/>
          </a:xfrm>
          <a:prstGeom prst="rect">
            <a:avLst/>
          </a:prstGeom>
        </p:spPr>
        <p:txBody>
          <a:bodyPr/>
          <a:lst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b="1" dirty="0"/>
              <a:t>Nominālā alga un inflācija </a:t>
            </a:r>
            <a:r>
              <a:rPr lang="lv-LV" sz="1600" dirty="0"/>
              <a:t>(g/g; </a:t>
            </a:r>
            <a:r>
              <a:rPr lang="lv-LV" sz="1600"/>
              <a:t>%; kreisā ass</a:t>
            </a:r>
            <a:r>
              <a:rPr lang="lv-LV" sz="1600" dirty="0"/>
              <a:t>) </a:t>
            </a:r>
            <a:r>
              <a:rPr lang="lv-LV" sz="1600" b="1" dirty="0"/>
              <a:t>un reālā alga </a:t>
            </a:r>
            <a:r>
              <a:rPr lang="lv-LV" sz="1600" dirty="0"/>
              <a:t>(2021 vidējais = 100; labā ass)</a:t>
            </a:r>
            <a:endParaRPr lang="en-US" sz="1600" dirty="0"/>
          </a:p>
        </p:txBody>
      </p:sp>
      <p:graphicFrame>
        <p:nvGraphicFramePr>
          <p:cNvPr id="19" name="Chart Placeholder 10">
            <a:extLst>
              <a:ext uri="{FF2B5EF4-FFF2-40B4-BE49-F238E27FC236}">
                <a16:creationId xmlns:a16="http://schemas.microsoft.com/office/drawing/2014/main" id="{1BA92E32-BC7F-9F02-762A-35B102A70E93}"/>
              </a:ext>
            </a:extLst>
          </p:cNvPr>
          <p:cNvGraphicFramePr>
            <a:graphicFrameLocks/>
          </p:cNvGraphicFramePr>
          <p:nvPr/>
        </p:nvGraphicFramePr>
        <p:xfrm>
          <a:off x="589965" y="2034926"/>
          <a:ext cx="5297487" cy="409315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Chart Placeholder 10">
            <a:extLst>
              <a:ext uri="{FF2B5EF4-FFF2-40B4-BE49-F238E27FC236}">
                <a16:creationId xmlns:a16="http://schemas.microsoft.com/office/drawing/2014/main" id="{E494D733-3F49-E10A-0994-E56FBD7B9522}"/>
              </a:ext>
            </a:extLst>
          </p:cNvPr>
          <p:cNvGraphicFramePr>
            <a:graphicFrameLocks/>
          </p:cNvGraphicFramePr>
          <p:nvPr/>
        </p:nvGraphicFramePr>
        <p:xfrm>
          <a:off x="3886896" y="2071190"/>
          <a:ext cx="1999540" cy="343125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 name="Chart Placeholder 14">
            <a:extLst>
              <a:ext uri="{FF2B5EF4-FFF2-40B4-BE49-F238E27FC236}">
                <a16:creationId xmlns:a16="http://schemas.microsoft.com/office/drawing/2014/main" id="{E8A7A61D-86D6-4AAE-6BBB-C4E223880741}"/>
              </a:ext>
            </a:extLst>
          </p:cNvPr>
          <p:cNvGraphicFramePr>
            <a:graphicFrameLocks/>
          </p:cNvGraphicFramePr>
          <p:nvPr/>
        </p:nvGraphicFramePr>
        <p:xfrm>
          <a:off x="6353784" y="2195958"/>
          <a:ext cx="5148824" cy="386858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945244998"/>
      </p:ext>
    </p:extLst>
  </p:cSld>
  <p:clrMapOvr>
    <a:masterClrMapping/>
  </p:clrMapOvr>
  <p:transition spd="med">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F2C80-C746-4F79-10EE-F7D58C95356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E725672-3B77-B36B-7784-386AB47830F2}"/>
              </a:ext>
            </a:extLst>
          </p:cNvPr>
          <p:cNvSpPr>
            <a:spLocks noGrp="1"/>
          </p:cNvSpPr>
          <p:nvPr>
            <p:ph type="body" sz="quarter" idx="30"/>
          </p:nvPr>
        </p:nvSpPr>
        <p:spPr>
          <a:xfrm>
            <a:off x="335109" y="1608437"/>
            <a:ext cx="3241523" cy="475865"/>
          </a:xfrm>
        </p:spPr>
        <p:txBody>
          <a:bodyPr anchor="t">
            <a:noAutofit/>
          </a:bodyPr>
          <a:lstStyle/>
          <a:p>
            <a:pPr>
              <a:spcBef>
                <a:spcPts val="0"/>
              </a:spcBef>
            </a:pPr>
            <a:r>
              <a:rPr lang="lv-LV" sz="1400" dirty="0"/>
              <a:t>Reālā alga un produktivitāte </a:t>
            </a:r>
            <a:r>
              <a:rPr lang="lv-LV" sz="1400" b="0" dirty="0"/>
              <a:t>(indekss, </a:t>
            </a:r>
            <a:r>
              <a:rPr lang="en-US" sz="1400" b="0" dirty="0"/>
              <a:t>2015</a:t>
            </a:r>
            <a:r>
              <a:rPr lang="lv-LV" sz="1400" b="0" dirty="0"/>
              <a:t>. g. 1. cet. = 100) </a:t>
            </a:r>
          </a:p>
        </p:txBody>
      </p:sp>
      <p:graphicFrame>
        <p:nvGraphicFramePr>
          <p:cNvPr id="11" name="Chart Placeholder 11">
            <a:extLst>
              <a:ext uri="{FF2B5EF4-FFF2-40B4-BE49-F238E27FC236}">
                <a16:creationId xmlns:a16="http://schemas.microsoft.com/office/drawing/2014/main" id="{D3BF2E4C-EA7D-EBE9-67AE-ACB650F39B4E}"/>
              </a:ext>
            </a:extLst>
          </p:cNvPr>
          <p:cNvGraphicFramePr>
            <a:graphicFrameLocks noGrp="1"/>
          </p:cNvGraphicFramePr>
          <p:nvPr>
            <p:ph type="chart" sz="quarter" idx="31"/>
          </p:nvPr>
        </p:nvGraphicFramePr>
        <p:xfrm>
          <a:off x="335108" y="2315497"/>
          <a:ext cx="3691126" cy="3877013"/>
        </p:xfrm>
        <a:graphic>
          <a:graphicData uri="http://schemas.openxmlformats.org/drawingml/2006/chart">
            <c:chart xmlns:c="http://schemas.openxmlformats.org/drawingml/2006/chart" xmlns:r="http://schemas.openxmlformats.org/officeDocument/2006/relationships" r:id="rId3"/>
          </a:graphicData>
        </a:graphic>
      </p:graphicFrame>
      <p:sp>
        <p:nvSpPr>
          <p:cNvPr id="12" name="Teksta vietturis 1">
            <a:extLst>
              <a:ext uri="{FF2B5EF4-FFF2-40B4-BE49-F238E27FC236}">
                <a16:creationId xmlns:a16="http://schemas.microsoft.com/office/drawing/2014/main" id="{42D13CAB-4D7B-8BE5-ED97-D29BE73B8F43}"/>
              </a:ext>
            </a:extLst>
          </p:cNvPr>
          <p:cNvSpPr>
            <a:spLocks noGrp="1"/>
          </p:cNvSpPr>
          <p:nvPr>
            <p:ph type="body" sz="quarter" idx="32"/>
          </p:nvPr>
        </p:nvSpPr>
        <p:spPr>
          <a:xfrm>
            <a:off x="4345068" y="1608438"/>
            <a:ext cx="3796440" cy="457200"/>
          </a:xfrm>
        </p:spPr>
        <p:txBody>
          <a:bodyPr anchor="t"/>
          <a:lstStyle/>
          <a:p>
            <a:pPr>
              <a:lnSpc>
                <a:spcPct val="90000"/>
              </a:lnSpc>
            </a:pPr>
            <a:r>
              <a:rPr lang="lv-LV" sz="1400" dirty="0">
                <a:solidFill>
                  <a:schemeClr val="tx1"/>
                </a:solidFill>
              </a:rPr>
              <a:t>Uzņēmēju īpatsvars, kam darbaspēka trūkums ir uzņēmējdarbības kavējošais faktors </a:t>
            </a:r>
            <a:r>
              <a:rPr lang="lv-LV" sz="1400" b="0" dirty="0">
                <a:solidFill>
                  <a:schemeClr val="tx1"/>
                </a:solidFill>
              </a:rPr>
              <a:t>(s. i. dati; %) </a:t>
            </a:r>
          </a:p>
        </p:txBody>
      </p:sp>
      <p:sp>
        <p:nvSpPr>
          <p:cNvPr id="6" name="Slide Number Placeholder 5">
            <a:extLst>
              <a:ext uri="{FF2B5EF4-FFF2-40B4-BE49-F238E27FC236}">
                <a16:creationId xmlns:a16="http://schemas.microsoft.com/office/drawing/2014/main" id="{B6287EAA-0115-E454-8B5C-E3FE14DCAAFA}"/>
              </a:ext>
            </a:extLst>
          </p:cNvPr>
          <p:cNvSpPr>
            <a:spLocks noGrp="1"/>
          </p:cNvSpPr>
          <p:nvPr>
            <p:ph type="sldNum" sz="quarter" idx="34"/>
          </p:nvPr>
        </p:nvSpPr>
        <p:spPr/>
        <p:txBody>
          <a:bodyPr/>
          <a:lstStyle/>
          <a:p>
            <a:fld id="{996AB5CB-324E-4DF2-A5C1-250B3D34230D}" type="slidenum">
              <a:rPr lang="lv-LV" smtClean="0"/>
              <a:pPr/>
              <a:t>24</a:t>
            </a:fld>
            <a:endParaRPr lang="lv-LV" dirty="0"/>
          </a:p>
        </p:txBody>
      </p:sp>
      <p:sp>
        <p:nvSpPr>
          <p:cNvPr id="4" name="Text Placeholder 3">
            <a:extLst>
              <a:ext uri="{FF2B5EF4-FFF2-40B4-BE49-F238E27FC236}">
                <a16:creationId xmlns:a16="http://schemas.microsoft.com/office/drawing/2014/main" id="{667433DE-88C6-6F80-FBD6-BF7768AF9AD5}"/>
              </a:ext>
            </a:extLst>
          </p:cNvPr>
          <p:cNvSpPr>
            <a:spLocks noGrp="1"/>
          </p:cNvSpPr>
          <p:nvPr>
            <p:ph type="body" sz="quarter" idx="36"/>
          </p:nvPr>
        </p:nvSpPr>
        <p:spPr>
          <a:xfrm>
            <a:off x="661427" y="6345237"/>
            <a:ext cx="4246475" cy="223513"/>
          </a:xfrm>
        </p:spPr>
        <p:txBody>
          <a:bodyPr/>
          <a:lstStyle/>
          <a:p>
            <a:r>
              <a:rPr lang="lv-LV" dirty="0"/>
              <a:t>Avots: </a:t>
            </a:r>
            <a:r>
              <a:rPr lang="lv-LV" dirty="0">
                <a:solidFill>
                  <a:schemeClr val="tx1"/>
                </a:solidFill>
              </a:rPr>
              <a:t>Centrālās statistikas pārvalde, Eiropas Komisijas dati</a:t>
            </a:r>
            <a:r>
              <a:rPr lang="lv-LV" dirty="0"/>
              <a:t>, Latvijas Bankas aprēķini. </a:t>
            </a:r>
          </a:p>
        </p:txBody>
      </p:sp>
      <p:sp>
        <p:nvSpPr>
          <p:cNvPr id="2" name="Title 1">
            <a:extLst>
              <a:ext uri="{FF2B5EF4-FFF2-40B4-BE49-F238E27FC236}">
                <a16:creationId xmlns:a16="http://schemas.microsoft.com/office/drawing/2014/main" id="{5A50BB7D-7DC8-452D-76D7-BD90E5DB227F}"/>
              </a:ext>
            </a:extLst>
          </p:cNvPr>
          <p:cNvSpPr>
            <a:spLocks noGrp="1"/>
          </p:cNvSpPr>
          <p:nvPr>
            <p:ph type="title"/>
          </p:nvPr>
        </p:nvSpPr>
        <p:spPr/>
        <p:txBody>
          <a:bodyPr/>
          <a:lstStyle/>
          <a:p>
            <a:r>
              <a:rPr lang="lv-LV" dirty="0"/>
              <a:t>Darba tirgus silts, darba samaksa aug strauji,</a:t>
            </a:r>
            <a:br>
              <a:rPr lang="lv-LV" dirty="0"/>
            </a:br>
            <a:r>
              <a:rPr lang="lv-LV" dirty="0"/>
              <a:t>bez ražīguma kāpuma konkurētspēja mazināsies</a:t>
            </a:r>
          </a:p>
        </p:txBody>
      </p:sp>
      <p:sp>
        <p:nvSpPr>
          <p:cNvPr id="5" name="Text Placeholder 4">
            <a:extLst>
              <a:ext uri="{FF2B5EF4-FFF2-40B4-BE49-F238E27FC236}">
                <a16:creationId xmlns:a16="http://schemas.microsoft.com/office/drawing/2014/main" id="{7EEC7B43-E474-8CE1-1EA8-4CBB9480E643}"/>
              </a:ext>
            </a:extLst>
          </p:cNvPr>
          <p:cNvSpPr>
            <a:spLocks noGrp="1"/>
          </p:cNvSpPr>
          <p:nvPr>
            <p:ph type="body" sz="quarter" idx="38"/>
          </p:nvPr>
        </p:nvSpPr>
        <p:spPr>
          <a:xfrm>
            <a:off x="8310749" y="1608438"/>
            <a:ext cx="3126260" cy="554988"/>
          </a:xfrm>
        </p:spPr>
        <p:txBody>
          <a:bodyPr anchor="t"/>
          <a:lstStyle/>
          <a:p>
            <a:r>
              <a:rPr lang="lv-LV" sz="1400" dirty="0"/>
              <a:t>Bezdarba līmenis pa reģioniem </a:t>
            </a:r>
            <a:r>
              <a:rPr lang="lv-LV" sz="1400" b="0" dirty="0"/>
              <a:t>(% no ekon. akt.)</a:t>
            </a:r>
            <a:endParaRPr lang="en-US" sz="1400" b="0" dirty="0"/>
          </a:p>
        </p:txBody>
      </p:sp>
      <p:graphicFrame>
        <p:nvGraphicFramePr>
          <p:cNvPr id="14" name="Chart Placeholder 13">
            <a:extLst>
              <a:ext uri="{FF2B5EF4-FFF2-40B4-BE49-F238E27FC236}">
                <a16:creationId xmlns:a16="http://schemas.microsoft.com/office/drawing/2014/main" id="{A8F5440C-5960-A208-6766-EA34ED080AF2}"/>
              </a:ext>
            </a:extLst>
          </p:cNvPr>
          <p:cNvGraphicFramePr>
            <a:graphicFrameLocks noGrp="1"/>
          </p:cNvGraphicFramePr>
          <p:nvPr>
            <p:ph type="chart" sz="quarter" idx="39"/>
          </p:nvPr>
        </p:nvGraphicFramePr>
        <p:xfrm>
          <a:off x="8310749" y="2315497"/>
          <a:ext cx="3600451" cy="3724942"/>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3">
            <a:extLst>
              <a:ext uri="{FF2B5EF4-FFF2-40B4-BE49-F238E27FC236}">
                <a16:creationId xmlns:a16="http://schemas.microsoft.com/office/drawing/2014/main" id="{BD50C181-A7DA-CE43-E1B2-DB3888D01FB6}"/>
              </a:ext>
            </a:extLst>
          </p:cNvPr>
          <p:cNvSpPr txBox="1">
            <a:spLocks/>
          </p:cNvSpPr>
          <p:nvPr/>
        </p:nvSpPr>
        <p:spPr>
          <a:xfrm>
            <a:off x="350278" y="6356351"/>
            <a:ext cx="463003"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900" dirty="0"/>
          </a:p>
        </p:txBody>
      </p:sp>
      <p:graphicFrame>
        <p:nvGraphicFramePr>
          <p:cNvPr id="15" name="Chart Placeholder 10">
            <a:extLst>
              <a:ext uri="{FF2B5EF4-FFF2-40B4-BE49-F238E27FC236}">
                <a16:creationId xmlns:a16="http://schemas.microsoft.com/office/drawing/2014/main" id="{42A4667E-A46A-82C1-E3EE-DA83B76CEA32}"/>
              </a:ext>
            </a:extLst>
          </p:cNvPr>
          <p:cNvGraphicFramePr>
            <a:graphicFrameLocks noGrp="1"/>
          </p:cNvGraphicFramePr>
          <p:nvPr>
            <p:ph type="chart" sz="quarter" idx="33"/>
          </p:nvPr>
        </p:nvGraphicFramePr>
        <p:xfrm>
          <a:off x="4423637" y="2315497"/>
          <a:ext cx="3796440" cy="387701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31056122"/>
      </p:ext>
    </p:extLst>
  </p:cSld>
  <p:clrMapOvr>
    <a:masterClrMapping/>
  </p:clrMapOvr>
  <p:transition spd="med">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65AF88D2-3583-4620-AAEC-76B26472F7CC}"/>
              </a:ext>
            </a:extLst>
          </p:cNvPr>
          <p:cNvSpPr>
            <a:spLocks noGrp="1"/>
          </p:cNvSpPr>
          <p:nvPr>
            <p:ph type="title"/>
          </p:nvPr>
        </p:nvSpPr>
        <p:spPr>
          <a:xfrm>
            <a:off x="838200" y="0"/>
            <a:ext cx="10515600" cy="1325563"/>
          </a:xfrm>
        </p:spPr>
        <p:txBody>
          <a:bodyPr/>
          <a:lstStyle/>
          <a:p>
            <a:pPr algn="ctr"/>
            <a:r>
              <a:rPr lang="lv-LV" dirty="0"/>
              <a:t>Tulko kopā ar ekonomistu!</a:t>
            </a:r>
          </a:p>
        </p:txBody>
      </p:sp>
      <p:sp>
        <p:nvSpPr>
          <p:cNvPr id="17" name="Slide Number Placeholder 16">
            <a:extLst>
              <a:ext uri="{FF2B5EF4-FFF2-40B4-BE49-F238E27FC236}">
                <a16:creationId xmlns:a16="http://schemas.microsoft.com/office/drawing/2014/main" id="{B6965B03-3EE0-45CD-A631-EED81ED324DA}"/>
              </a:ext>
            </a:extLst>
          </p:cNvPr>
          <p:cNvSpPr>
            <a:spLocks noGrp="1"/>
          </p:cNvSpPr>
          <p:nvPr>
            <p:ph type="sldNum" sz="quarter" idx="10"/>
          </p:nvPr>
        </p:nvSpPr>
        <p:spPr/>
        <p:txBody>
          <a:bodyPr/>
          <a:lstStyle/>
          <a:p>
            <a:fld id="{0C9F65A0-2F09-4141-8FCD-F0391BF63056}" type="slidenum">
              <a:rPr lang="lv-LV" smtClean="0"/>
              <a:pPr/>
              <a:t>25</a:t>
            </a:fld>
            <a:endParaRPr lang="lv-LV"/>
          </a:p>
        </p:txBody>
      </p:sp>
      <p:sp>
        <p:nvSpPr>
          <p:cNvPr id="3" name="TextBox 2">
            <a:extLst>
              <a:ext uri="{FF2B5EF4-FFF2-40B4-BE49-F238E27FC236}">
                <a16:creationId xmlns:a16="http://schemas.microsoft.com/office/drawing/2014/main" id="{E02827EE-2345-4AB4-4B4E-50C562FC5081}"/>
              </a:ext>
            </a:extLst>
          </p:cNvPr>
          <p:cNvSpPr txBox="1"/>
          <p:nvPr/>
        </p:nvSpPr>
        <p:spPr>
          <a:xfrm>
            <a:off x="2556163" y="2410691"/>
            <a:ext cx="7426902" cy="1453411"/>
          </a:xfrm>
          <a:prstGeom prst="rect">
            <a:avLst/>
          </a:prstGeom>
          <a:noFill/>
        </p:spPr>
        <p:txBody>
          <a:bodyPr wrap="square">
            <a:spAutoFit/>
          </a:bodyPr>
          <a:lstStyle/>
          <a:p>
            <a:pPr>
              <a:lnSpc>
                <a:spcPct val="115000"/>
              </a:lnSpc>
              <a:spcAft>
                <a:spcPts val="800"/>
              </a:spcAft>
            </a:pPr>
            <a:r>
              <a:rPr lang="lv-LV" sz="1800" kern="100" dirty="0">
                <a:effectLst/>
                <a:latin typeface="Aptos" panose="020B0004020202020204" pitchFamily="34" charset="0"/>
                <a:ea typeface="Aptos" panose="020B0004020202020204" pitchFamily="34" charset="0"/>
                <a:cs typeface="Times New Roman" panose="02020603050405020304" pitchFamily="18" charset="0"/>
              </a:rPr>
              <a:t>Izlasiet preses relīzes sadaļu. Saistībā ar izlasīto mēģiniet īsi noformulēt: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Symbol" panose="05050102010706020507" pitchFamily="18" charset="2"/>
              <a:buChar char=""/>
            </a:pPr>
            <a:r>
              <a:rPr lang="lv-LV" kern="100" dirty="0">
                <a:effectLst/>
                <a:latin typeface="Aptos" panose="020B0004020202020204" pitchFamily="34" charset="0"/>
                <a:ea typeface="Aptos" panose="020B0004020202020204" pitchFamily="34" charset="0"/>
                <a:cs typeface="Times New Roman" panose="02020603050405020304" pitchFamily="18" charset="0"/>
              </a:rPr>
              <a:t>Kāds ir pašreizējais ekonomikas stāvoklis?</a:t>
            </a: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Symbol" panose="05050102010706020507" pitchFamily="18" charset="2"/>
              <a:buChar char=""/>
            </a:pPr>
            <a:r>
              <a:rPr lang="lv-LV" kern="100" dirty="0">
                <a:effectLst/>
                <a:latin typeface="Aptos" panose="020B0004020202020204" pitchFamily="34" charset="0"/>
                <a:ea typeface="Aptos" panose="020B0004020202020204" pitchFamily="34" charset="0"/>
                <a:cs typeface="Times New Roman" panose="02020603050405020304" pitchFamily="18" charset="0"/>
              </a:rPr>
              <a:t>Kādā virzienā notiek un ir sagaidāmas pārmaiņas?</a:t>
            </a: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Font typeface="Symbol" panose="05050102010706020507" pitchFamily="18" charset="2"/>
              <a:buChar char=""/>
            </a:pPr>
            <a:r>
              <a:rPr lang="lv-LV" kern="100" dirty="0">
                <a:effectLst/>
                <a:latin typeface="Aptos" panose="020B0004020202020204" pitchFamily="34" charset="0"/>
                <a:ea typeface="Aptos" panose="020B0004020202020204" pitchFamily="34" charset="0"/>
                <a:cs typeface="Times New Roman" panose="02020603050405020304" pitchFamily="18" charset="0"/>
              </a:rPr>
              <a:t>Kā tas varētu ietekmēt Tavu, ģimenes vai paziņu ikdienu?</a:t>
            </a: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33062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65AF88D2-3583-4620-AAEC-76B26472F7CC}"/>
              </a:ext>
            </a:extLst>
          </p:cNvPr>
          <p:cNvSpPr>
            <a:spLocks noGrp="1"/>
          </p:cNvSpPr>
          <p:nvPr>
            <p:ph type="title"/>
          </p:nvPr>
        </p:nvSpPr>
        <p:spPr>
          <a:xfrm>
            <a:off x="838200" y="0"/>
            <a:ext cx="10515600" cy="1325563"/>
          </a:xfrm>
        </p:spPr>
        <p:txBody>
          <a:bodyPr/>
          <a:lstStyle/>
          <a:p>
            <a:pPr algn="ctr"/>
            <a:r>
              <a:rPr lang="lv-LV" dirty="0"/>
              <a:t>1. grupa. Procentu likmes</a:t>
            </a:r>
          </a:p>
        </p:txBody>
      </p:sp>
      <p:sp>
        <p:nvSpPr>
          <p:cNvPr id="17" name="Slide Number Placeholder 16">
            <a:extLst>
              <a:ext uri="{FF2B5EF4-FFF2-40B4-BE49-F238E27FC236}">
                <a16:creationId xmlns:a16="http://schemas.microsoft.com/office/drawing/2014/main" id="{B6965B03-3EE0-45CD-A631-EED81ED324DA}"/>
              </a:ext>
            </a:extLst>
          </p:cNvPr>
          <p:cNvSpPr>
            <a:spLocks noGrp="1"/>
          </p:cNvSpPr>
          <p:nvPr>
            <p:ph type="sldNum" sz="quarter" idx="10"/>
          </p:nvPr>
        </p:nvSpPr>
        <p:spPr/>
        <p:txBody>
          <a:bodyPr/>
          <a:lstStyle/>
          <a:p>
            <a:fld id="{0C9F65A0-2F09-4141-8FCD-F0391BF63056}" type="slidenum">
              <a:rPr lang="lv-LV" smtClean="0"/>
              <a:pPr/>
              <a:t>26</a:t>
            </a:fld>
            <a:endParaRPr lang="lv-LV"/>
          </a:p>
        </p:txBody>
      </p:sp>
      <p:pic>
        <p:nvPicPr>
          <p:cNvPr id="32" name="Picture 31">
            <a:extLst>
              <a:ext uri="{FF2B5EF4-FFF2-40B4-BE49-F238E27FC236}">
                <a16:creationId xmlns:a16="http://schemas.microsoft.com/office/drawing/2014/main" id="{891E7417-497A-45E0-B0B0-EE5F62E27746}"/>
              </a:ext>
            </a:extLst>
          </p:cNvPr>
          <p:cNvPicPr>
            <a:picLocks noChangeAspect="1"/>
          </p:cNvPicPr>
          <p:nvPr/>
        </p:nvPicPr>
        <p:blipFill>
          <a:blip r:embed="rId2"/>
          <a:stretch>
            <a:fillRect/>
          </a:stretch>
        </p:blipFill>
        <p:spPr>
          <a:xfrm>
            <a:off x="1847714" y="1246766"/>
            <a:ext cx="8496571" cy="5028034"/>
          </a:xfrm>
          <a:prstGeom prst="rect">
            <a:avLst/>
          </a:prstGeom>
        </p:spPr>
      </p:pic>
      <p:sp>
        <p:nvSpPr>
          <p:cNvPr id="2" name="TextBox 1">
            <a:extLst>
              <a:ext uri="{FF2B5EF4-FFF2-40B4-BE49-F238E27FC236}">
                <a16:creationId xmlns:a16="http://schemas.microsoft.com/office/drawing/2014/main" id="{568D44F8-2B14-00BD-AAEE-2DAD79BCF9EC}"/>
              </a:ext>
            </a:extLst>
          </p:cNvPr>
          <p:cNvSpPr txBox="1"/>
          <p:nvPr/>
        </p:nvSpPr>
        <p:spPr>
          <a:xfrm>
            <a:off x="1531685" y="6457362"/>
            <a:ext cx="10590600" cy="307777"/>
          </a:xfrm>
          <a:prstGeom prst="rect">
            <a:avLst/>
          </a:prstGeom>
          <a:noFill/>
        </p:spPr>
        <p:txBody>
          <a:bodyPr wrap="square" rtlCol="0">
            <a:spAutoFit/>
          </a:bodyPr>
          <a:lstStyle/>
          <a:p>
            <a:pPr algn="r"/>
            <a:r>
              <a:rPr lang="lv-LV" sz="1400" dirty="0"/>
              <a:t>Avots: </a:t>
            </a:r>
            <a:r>
              <a:rPr lang="lv-LV" sz="1400" dirty="0">
                <a:hlinkClick r:id="rId3"/>
              </a:rPr>
              <a:t>www.makroekonomika.lv</a:t>
            </a:r>
            <a:r>
              <a:rPr lang="lv-LV" sz="1400" dirty="0"/>
              <a:t> Latvijas Bankas 2024. g. jūnija prognozes</a:t>
            </a:r>
            <a:endParaRPr lang="en-US" sz="1400" dirty="0"/>
          </a:p>
        </p:txBody>
      </p:sp>
    </p:spTree>
    <p:extLst>
      <p:ext uri="{BB962C8B-B14F-4D97-AF65-F5344CB8AC3E}">
        <p14:creationId xmlns:p14="http://schemas.microsoft.com/office/powerpoint/2010/main" val="2600885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65AF88D2-3583-4620-AAEC-76B26472F7CC}"/>
              </a:ext>
            </a:extLst>
          </p:cNvPr>
          <p:cNvSpPr>
            <a:spLocks noGrp="1"/>
          </p:cNvSpPr>
          <p:nvPr>
            <p:ph type="title"/>
          </p:nvPr>
        </p:nvSpPr>
        <p:spPr>
          <a:xfrm>
            <a:off x="838200" y="0"/>
            <a:ext cx="10515600" cy="1325563"/>
          </a:xfrm>
        </p:spPr>
        <p:txBody>
          <a:bodyPr/>
          <a:lstStyle/>
          <a:p>
            <a:pPr algn="ctr"/>
            <a:r>
              <a:rPr lang="lv-LV" dirty="0"/>
              <a:t>2. grupa. Inflācija un darba tirgus</a:t>
            </a:r>
          </a:p>
        </p:txBody>
      </p:sp>
      <p:sp>
        <p:nvSpPr>
          <p:cNvPr id="17" name="Slide Number Placeholder 16">
            <a:extLst>
              <a:ext uri="{FF2B5EF4-FFF2-40B4-BE49-F238E27FC236}">
                <a16:creationId xmlns:a16="http://schemas.microsoft.com/office/drawing/2014/main" id="{B6965B03-3EE0-45CD-A631-EED81ED324DA}"/>
              </a:ext>
            </a:extLst>
          </p:cNvPr>
          <p:cNvSpPr>
            <a:spLocks noGrp="1"/>
          </p:cNvSpPr>
          <p:nvPr>
            <p:ph type="sldNum" sz="quarter" idx="10"/>
          </p:nvPr>
        </p:nvSpPr>
        <p:spPr/>
        <p:txBody>
          <a:bodyPr/>
          <a:lstStyle/>
          <a:p>
            <a:fld id="{0C9F65A0-2F09-4141-8FCD-F0391BF63056}" type="slidenum">
              <a:rPr lang="lv-LV" smtClean="0"/>
              <a:pPr/>
              <a:t>27</a:t>
            </a:fld>
            <a:endParaRPr lang="lv-LV"/>
          </a:p>
        </p:txBody>
      </p:sp>
      <p:pic>
        <p:nvPicPr>
          <p:cNvPr id="3" name="Picture 2">
            <a:extLst>
              <a:ext uri="{FF2B5EF4-FFF2-40B4-BE49-F238E27FC236}">
                <a16:creationId xmlns:a16="http://schemas.microsoft.com/office/drawing/2014/main" id="{04EF5C9F-D8AC-BBF1-F35B-1AF5B7C8C9F8}"/>
              </a:ext>
            </a:extLst>
          </p:cNvPr>
          <p:cNvPicPr>
            <a:picLocks noChangeAspect="1"/>
          </p:cNvPicPr>
          <p:nvPr/>
        </p:nvPicPr>
        <p:blipFill>
          <a:blip r:embed="rId2"/>
          <a:stretch>
            <a:fillRect/>
          </a:stretch>
        </p:blipFill>
        <p:spPr>
          <a:xfrm>
            <a:off x="2133600" y="1083784"/>
            <a:ext cx="8787245" cy="5200883"/>
          </a:xfrm>
          <a:prstGeom prst="rect">
            <a:avLst/>
          </a:prstGeom>
        </p:spPr>
      </p:pic>
      <p:sp>
        <p:nvSpPr>
          <p:cNvPr id="4" name="TextBox 3">
            <a:extLst>
              <a:ext uri="{FF2B5EF4-FFF2-40B4-BE49-F238E27FC236}">
                <a16:creationId xmlns:a16="http://schemas.microsoft.com/office/drawing/2014/main" id="{40833FF7-B785-CE00-28AD-1BD9856D2D00}"/>
              </a:ext>
            </a:extLst>
          </p:cNvPr>
          <p:cNvSpPr txBox="1"/>
          <p:nvPr/>
        </p:nvSpPr>
        <p:spPr>
          <a:xfrm>
            <a:off x="1531685" y="6457362"/>
            <a:ext cx="10590600" cy="307777"/>
          </a:xfrm>
          <a:prstGeom prst="rect">
            <a:avLst/>
          </a:prstGeom>
          <a:noFill/>
        </p:spPr>
        <p:txBody>
          <a:bodyPr wrap="square" rtlCol="0">
            <a:spAutoFit/>
          </a:bodyPr>
          <a:lstStyle/>
          <a:p>
            <a:pPr algn="r"/>
            <a:r>
              <a:rPr lang="lv-LV" sz="1400" dirty="0"/>
              <a:t>Avots: </a:t>
            </a:r>
            <a:r>
              <a:rPr lang="lv-LV" sz="1400" dirty="0">
                <a:hlinkClick r:id="rId3"/>
              </a:rPr>
              <a:t>www.makroekonomika.lv</a:t>
            </a:r>
            <a:r>
              <a:rPr lang="lv-LV" sz="1400" dirty="0"/>
              <a:t> Latvijas Bankas 2024. g. jūnija prognozes</a:t>
            </a:r>
            <a:endParaRPr lang="en-US" sz="1400" dirty="0"/>
          </a:p>
        </p:txBody>
      </p:sp>
    </p:spTree>
    <p:extLst>
      <p:ext uri="{BB962C8B-B14F-4D97-AF65-F5344CB8AC3E}">
        <p14:creationId xmlns:p14="http://schemas.microsoft.com/office/powerpoint/2010/main" val="4089171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65AF88D2-3583-4620-AAEC-76B26472F7CC}"/>
              </a:ext>
            </a:extLst>
          </p:cNvPr>
          <p:cNvSpPr>
            <a:spLocks noGrp="1"/>
          </p:cNvSpPr>
          <p:nvPr>
            <p:ph type="title"/>
          </p:nvPr>
        </p:nvSpPr>
        <p:spPr>
          <a:xfrm>
            <a:off x="838200" y="0"/>
            <a:ext cx="10515600" cy="1325563"/>
          </a:xfrm>
        </p:spPr>
        <p:txBody>
          <a:bodyPr/>
          <a:lstStyle/>
          <a:p>
            <a:pPr algn="ctr"/>
            <a:r>
              <a:rPr lang="lv-LV" dirty="0"/>
              <a:t>3. grupa. IKP un fiskālie rādītāji</a:t>
            </a:r>
          </a:p>
        </p:txBody>
      </p:sp>
      <p:sp>
        <p:nvSpPr>
          <p:cNvPr id="17" name="Slide Number Placeholder 16">
            <a:extLst>
              <a:ext uri="{FF2B5EF4-FFF2-40B4-BE49-F238E27FC236}">
                <a16:creationId xmlns:a16="http://schemas.microsoft.com/office/drawing/2014/main" id="{B6965B03-3EE0-45CD-A631-EED81ED324DA}"/>
              </a:ext>
            </a:extLst>
          </p:cNvPr>
          <p:cNvSpPr>
            <a:spLocks noGrp="1"/>
          </p:cNvSpPr>
          <p:nvPr>
            <p:ph type="sldNum" sz="quarter" idx="10"/>
          </p:nvPr>
        </p:nvSpPr>
        <p:spPr/>
        <p:txBody>
          <a:bodyPr/>
          <a:lstStyle/>
          <a:p>
            <a:fld id="{0C9F65A0-2F09-4141-8FCD-F0391BF63056}" type="slidenum">
              <a:rPr lang="lv-LV" smtClean="0"/>
              <a:pPr/>
              <a:t>28</a:t>
            </a:fld>
            <a:endParaRPr lang="lv-LV"/>
          </a:p>
        </p:txBody>
      </p:sp>
      <p:pic>
        <p:nvPicPr>
          <p:cNvPr id="4" name="Picture 3">
            <a:extLst>
              <a:ext uri="{FF2B5EF4-FFF2-40B4-BE49-F238E27FC236}">
                <a16:creationId xmlns:a16="http://schemas.microsoft.com/office/drawing/2014/main" id="{AE908909-FA98-6D59-FF9D-C4BA584F5A84}"/>
              </a:ext>
            </a:extLst>
          </p:cNvPr>
          <p:cNvPicPr>
            <a:picLocks noChangeAspect="1"/>
          </p:cNvPicPr>
          <p:nvPr/>
        </p:nvPicPr>
        <p:blipFill>
          <a:blip r:embed="rId3"/>
          <a:stretch>
            <a:fillRect/>
          </a:stretch>
        </p:blipFill>
        <p:spPr>
          <a:xfrm>
            <a:off x="2455443" y="984072"/>
            <a:ext cx="6504076" cy="2762428"/>
          </a:xfrm>
          <a:prstGeom prst="rect">
            <a:avLst/>
          </a:prstGeom>
        </p:spPr>
      </p:pic>
      <p:pic>
        <p:nvPicPr>
          <p:cNvPr id="6" name="Picture 5">
            <a:extLst>
              <a:ext uri="{FF2B5EF4-FFF2-40B4-BE49-F238E27FC236}">
                <a16:creationId xmlns:a16="http://schemas.microsoft.com/office/drawing/2014/main" id="{3A119F53-5C6E-1E67-B92C-6240DAC8FF73}"/>
              </a:ext>
            </a:extLst>
          </p:cNvPr>
          <p:cNvPicPr>
            <a:picLocks noChangeAspect="1"/>
          </p:cNvPicPr>
          <p:nvPr/>
        </p:nvPicPr>
        <p:blipFill>
          <a:blip r:embed="rId4"/>
          <a:stretch>
            <a:fillRect/>
          </a:stretch>
        </p:blipFill>
        <p:spPr>
          <a:xfrm>
            <a:off x="2455443" y="3726028"/>
            <a:ext cx="7273986" cy="2763672"/>
          </a:xfrm>
          <a:prstGeom prst="rect">
            <a:avLst/>
          </a:prstGeom>
        </p:spPr>
      </p:pic>
      <p:sp>
        <p:nvSpPr>
          <p:cNvPr id="7" name="TextBox 6">
            <a:extLst>
              <a:ext uri="{FF2B5EF4-FFF2-40B4-BE49-F238E27FC236}">
                <a16:creationId xmlns:a16="http://schemas.microsoft.com/office/drawing/2014/main" id="{701C3C30-DA0F-D5B3-0AA9-5AC6C7226BD5}"/>
              </a:ext>
            </a:extLst>
          </p:cNvPr>
          <p:cNvSpPr txBox="1"/>
          <p:nvPr/>
        </p:nvSpPr>
        <p:spPr>
          <a:xfrm>
            <a:off x="1531685" y="6457362"/>
            <a:ext cx="10590600" cy="307777"/>
          </a:xfrm>
          <a:prstGeom prst="rect">
            <a:avLst/>
          </a:prstGeom>
          <a:noFill/>
        </p:spPr>
        <p:txBody>
          <a:bodyPr wrap="square" rtlCol="0">
            <a:spAutoFit/>
          </a:bodyPr>
          <a:lstStyle/>
          <a:p>
            <a:pPr algn="r"/>
            <a:r>
              <a:rPr lang="lv-LV" sz="1400" dirty="0"/>
              <a:t>Avots: </a:t>
            </a:r>
            <a:r>
              <a:rPr lang="lv-LV" sz="1400" dirty="0">
                <a:hlinkClick r:id="rId5"/>
              </a:rPr>
              <a:t>www.makroekonomika.lv</a:t>
            </a:r>
            <a:r>
              <a:rPr lang="lv-LV" sz="1400" dirty="0"/>
              <a:t> Latvijas Bankas 2024. g. jūnija prognozes</a:t>
            </a:r>
            <a:endParaRPr lang="en-US" sz="1400" dirty="0"/>
          </a:p>
        </p:txBody>
      </p:sp>
    </p:spTree>
    <p:extLst>
      <p:ext uri="{BB962C8B-B14F-4D97-AF65-F5344CB8AC3E}">
        <p14:creationId xmlns:p14="http://schemas.microsoft.com/office/powerpoint/2010/main" val="2316754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DD0A54-F2E1-46EA-8D94-3097C7C60369}"/>
              </a:ext>
            </a:extLst>
          </p:cNvPr>
          <p:cNvSpPr>
            <a:spLocks noGrp="1"/>
          </p:cNvSpPr>
          <p:nvPr>
            <p:ph type="ctrTitle"/>
          </p:nvPr>
        </p:nvSpPr>
        <p:spPr/>
        <p:txBody>
          <a:bodyPr/>
          <a:lstStyle/>
          <a:p>
            <a:r>
              <a:rPr lang="lv-LV" dirty="0"/>
              <a:t>Kā izprast prognožu tabulas</a:t>
            </a:r>
            <a:endParaRPr lang="en-US" dirty="0"/>
          </a:p>
        </p:txBody>
      </p:sp>
      <p:sp>
        <p:nvSpPr>
          <p:cNvPr id="2" name="Slide Number Placeholder 1">
            <a:extLst>
              <a:ext uri="{FF2B5EF4-FFF2-40B4-BE49-F238E27FC236}">
                <a16:creationId xmlns:a16="http://schemas.microsoft.com/office/drawing/2014/main" id="{6A828E12-5C38-2FBD-2270-B81C8DA34A9F}"/>
              </a:ext>
            </a:extLst>
          </p:cNvPr>
          <p:cNvSpPr>
            <a:spLocks noGrp="1"/>
          </p:cNvSpPr>
          <p:nvPr>
            <p:ph type="sldNum" sz="quarter" idx="4294967295"/>
          </p:nvPr>
        </p:nvSpPr>
        <p:spPr>
          <a:xfrm>
            <a:off x="0" y="6275388"/>
            <a:ext cx="482600" cy="365125"/>
          </a:xfrm>
        </p:spPr>
        <p:txBody>
          <a:bodyPr/>
          <a:lstStyle/>
          <a:p>
            <a:fld id="{0C9F65A0-2F09-4141-8FCD-F0391BF63056}" type="slidenum">
              <a:rPr lang="lv-LV" smtClean="0"/>
              <a:pPr/>
              <a:t>29</a:t>
            </a:fld>
            <a:endParaRPr lang="lv-LV"/>
          </a:p>
        </p:txBody>
      </p:sp>
    </p:spTree>
    <p:extLst>
      <p:ext uri="{BB962C8B-B14F-4D97-AF65-F5344CB8AC3E}">
        <p14:creationId xmlns:p14="http://schemas.microsoft.com/office/powerpoint/2010/main" val="4062104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background with a line&#10;&#10;Description automatically generated">
            <a:extLst>
              <a:ext uri="{FF2B5EF4-FFF2-40B4-BE49-F238E27FC236}">
                <a16:creationId xmlns:a16="http://schemas.microsoft.com/office/drawing/2014/main" id="{FB38D845-EFFB-5393-3C14-961C59BDB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87514">
            <a:off x="2756450" y="2909457"/>
            <a:ext cx="6209058" cy="1830963"/>
          </a:xfrm>
          <a:prstGeom prst="rect">
            <a:avLst/>
          </a:prstGeom>
        </p:spPr>
      </p:pic>
      <p:pic>
        <p:nvPicPr>
          <p:cNvPr id="12" name="Picture 11" descr="A black background with a line&#10;&#10;Description automatically generated">
            <a:extLst>
              <a:ext uri="{FF2B5EF4-FFF2-40B4-BE49-F238E27FC236}">
                <a16:creationId xmlns:a16="http://schemas.microsoft.com/office/drawing/2014/main" id="{D2CE390F-5848-79CD-FFBF-C084B0152EBC}"/>
              </a:ext>
            </a:extLst>
          </p:cNvPr>
          <p:cNvPicPr>
            <a:picLocks noChangeAspect="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tretch>
            <a:fillRect/>
          </a:stretch>
        </p:blipFill>
        <p:spPr>
          <a:xfrm rot="21187514">
            <a:off x="2743160" y="2908508"/>
            <a:ext cx="6224611" cy="1835549"/>
          </a:xfrm>
          <a:prstGeom prst="rect">
            <a:avLst/>
          </a:prstGeom>
        </p:spPr>
      </p:pic>
      <p:pic>
        <p:nvPicPr>
          <p:cNvPr id="9" name="Picture 8" descr="A black and white image of a swirly line&#10;&#10;Description automatically generated">
            <a:extLst>
              <a:ext uri="{FF2B5EF4-FFF2-40B4-BE49-F238E27FC236}">
                <a16:creationId xmlns:a16="http://schemas.microsoft.com/office/drawing/2014/main" id="{1853E082-B634-20E8-A921-2F5A8AF0ED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10765">
            <a:off x="2797503" y="2332421"/>
            <a:ext cx="6099938" cy="3717150"/>
          </a:xfrm>
          <a:prstGeom prst="rect">
            <a:avLst/>
          </a:prstGeom>
        </p:spPr>
      </p:pic>
      <p:sp>
        <p:nvSpPr>
          <p:cNvPr id="14" name="TextBox 13">
            <a:extLst>
              <a:ext uri="{FF2B5EF4-FFF2-40B4-BE49-F238E27FC236}">
                <a16:creationId xmlns:a16="http://schemas.microsoft.com/office/drawing/2014/main" id="{F58338F0-C491-AFAD-CDBA-935CAE2A7E0A}"/>
              </a:ext>
            </a:extLst>
          </p:cNvPr>
          <p:cNvSpPr txBox="1"/>
          <p:nvPr/>
        </p:nvSpPr>
        <p:spPr>
          <a:xfrm>
            <a:off x="2362799" y="3672914"/>
            <a:ext cx="1204852" cy="769441"/>
          </a:xfrm>
          <a:prstGeom prst="rect">
            <a:avLst/>
          </a:prstGeom>
          <a:noFill/>
        </p:spPr>
        <p:txBody>
          <a:bodyPr wrap="square" rtlCol="0">
            <a:spAutoFit/>
          </a:bodyPr>
          <a:lstStyle/>
          <a:p>
            <a:r>
              <a:rPr lang="lv-LV" sz="4400" b="1" dirty="0">
                <a:solidFill>
                  <a:srgbClr val="000000"/>
                </a:solidFill>
              </a:rPr>
              <a:t>A</a:t>
            </a:r>
            <a:endParaRPr lang="en-US" sz="4400" b="1" dirty="0">
              <a:solidFill>
                <a:srgbClr val="000000"/>
              </a:solidFill>
            </a:endParaRPr>
          </a:p>
        </p:txBody>
      </p:sp>
      <p:sp>
        <p:nvSpPr>
          <p:cNvPr id="2" name="Slaida numura vietturis 1">
            <a:extLst>
              <a:ext uri="{FF2B5EF4-FFF2-40B4-BE49-F238E27FC236}">
                <a16:creationId xmlns:a16="http://schemas.microsoft.com/office/drawing/2014/main" id="{C4AB6D73-3BF1-9A44-ACFF-63B9F2081DA4}"/>
              </a:ext>
            </a:extLst>
          </p:cNvPr>
          <p:cNvSpPr>
            <a:spLocks noGrp="1"/>
          </p:cNvSpPr>
          <p:nvPr>
            <p:ph type="sldNum" sz="quarter" idx="11"/>
          </p:nvPr>
        </p:nvSpPr>
        <p:spPr/>
        <p:txBody>
          <a:bodyPr/>
          <a:lstStyle/>
          <a:p>
            <a:fld id="{0C9F65A0-2F09-4141-8FCD-F0391BF63056}" type="slidenum">
              <a:rPr lang="lv-LV" smtClean="0"/>
              <a:pPr/>
              <a:t>3</a:t>
            </a:fld>
            <a:endParaRPr lang="lv-LV"/>
          </a:p>
        </p:txBody>
      </p:sp>
      <p:sp>
        <p:nvSpPr>
          <p:cNvPr id="3" name="TextBox 2">
            <a:extLst>
              <a:ext uri="{FF2B5EF4-FFF2-40B4-BE49-F238E27FC236}">
                <a16:creationId xmlns:a16="http://schemas.microsoft.com/office/drawing/2014/main" id="{2F645FB6-AFA4-4AE6-B033-95E80A092731}"/>
              </a:ext>
            </a:extLst>
          </p:cNvPr>
          <p:cNvSpPr txBox="1"/>
          <p:nvPr/>
        </p:nvSpPr>
        <p:spPr>
          <a:xfrm>
            <a:off x="1066800" y="838947"/>
            <a:ext cx="10058400" cy="646331"/>
          </a:xfrm>
          <a:prstGeom prst="rect">
            <a:avLst/>
          </a:prstGeom>
          <a:noFill/>
        </p:spPr>
        <p:txBody>
          <a:bodyPr wrap="square" rtlCol="0">
            <a:spAutoFit/>
          </a:bodyPr>
          <a:lstStyle/>
          <a:p>
            <a:pPr algn="ctr"/>
            <a:r>
              <a:rPr lang="lv-LV" sz="3600" dirty="0"/>
              <a:t>Kāpēc kaut ko prognozēt?</a:t>
            </a:r>
          </a:p>
        </p:txBody>
      </p:sp>
      <p:sp>
        <p:nvSpPr>
          <p:cNvPr id="10" name="Oval 9">
            <a:extLst>
              <a:ext uri="{FF2B5EF4-FFF2-40B4-BE49-F238E27FC236}">
                <a16:creationId xmlns:a16="http://schemas.microsoft.com/office/drawing/2014/main" id="{5B145CF8-C9E3-620E-0AD6-A27CDD4D8AA6}"/>
              </a:ext>
            </a:extLst>
          </p:cNvPr>
          <p:cNvSpPr/>
          <p:nvPr/>
        </p:nvSpPr>
        <p:spPr>
          <a:xfrm>
            <a:off x="2898549" y="3949148"/>
            <a:ext cx="241848" cy="241848"/>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solidFill>
                <a:srgbClr val="000000"/>
              </a:solidFill>
            </a:endParaRPr>
          </a:p>
        </p:txBody>
      </p:sp>
      <p:sp>
        <p:nvSpPr>
          <p:cNvPr id="11" name="TextBox 10">
            <a:extLst>
              <a:ext uri="{FF2B5EF4-FFF2-40B4-BE49-F238E27FC236}">
                <a16:creationId xmlns:a16="http://schemas.microsoft.com/office/drawing/2014/main" id="{D85A0EFE-0DBB-59FE-8163-258F2C759168}"/>
              </a:ext>
            </a:extLst>
          </p:cNvPr>
          <p:cNvSpPr txBox="1"/>
          <p:nvPr/>
        </p:nvSpPr>
        <p:spPr>
          <a:xfrm>
            <a:off x="8745894" y="2903473"/>
            <a:ext cx="1204852" cy="769441"/>
          </a:xfrm>
          <a:prstGeom prst="rect">
            <a:avLst/>
          </a:prstGeom>
          <a:noFill/>
        </p:spPr>
        <p:txBody>
          <a:bodyPr wrap="square" rtlCol="0">
            <a:spAutoFit/>
          </a:bodyPr>
          <a:lstStyle/>
          <a:p>
            <a:r>
              <a:rPr lang="lv-LV" sz="4400" b="1" dirty="0">
                <a:solidFill>
                  <a:srgbClr val="000000"/>
                </a:solidFill>
              </a:rPr>
              <a:t>B</a:t>
            </a:r>
            <a:endParaRPr lang="en-US" sz="4400" b="1" dirty="0">
              <a:solidFill>
                <a:srgbClr val="000000"/>
              </a:solidFill>
            </a:endParaRPr>
          </a:p>
        </p:txBody>
      </p:sp>
      <p:sp>
        <p:nvSpPr>
          <p:cNvPr id="15" name="TextBox 14">
            <a:extLst>
              <a:ext uri="{FF2B5EF4-FFF2-40B4-BE49-F238E27FC236}">
                <a16:creationId xmlns:a16="http://schemas.microsoft.com/office/drawing/2014/main" id="{2E6F6D1A-0479-43EB-068F-E99C7A04F6AD}"/>
              </a:ext>
            </a:extLst>
          </p:cNvPr>
          <p:cNvSpPr txBox="1"/>
          <p:nvPr/>
        </p:nvSpPr>
        <p:spPr>
          <a:xfrm>
            <a:off x="8745894" y="4336008"/>
            <a:ext cx="1204852" cy="769441"/>
          </a:xfrm>
          <a:prstGeom prst="rect">
            <a:avLst/>
          </a:prstGeom>
          <a:noFill/>
        </p:spPr>
        <p:txBody>
          <a:bodyPr wrap="square" rtlCol="0">
            <a:spAutoFit/>
          </a:bodyPr>
          <a:lstStyle/>
          <a:p>
            <a:r>
              <a:rPr lang="lv-LV" sz="4400" b="1" dirty="0">
                <a:solidFill>
                  <a:srgbClr val="000000"/>
                </a:solidFill>
              </a:rPr>
              <a:t>C</a:t>
            </a:r>
            <a:endParaRPr lang="en-US" sz="4400" b="1" dirty="0">
              <a:solidFill>
                <a:srgbClr val="000000"/>
              </a:solidFill>
            </a:endParaRPr>
          </a:p>
        </p:txBody>
      </p:sp>
      <p:sp>
        <p:nvSpPr>
          <p:cNvPr id="8" name="TextBox 7">
            <a:extLst>
              <a:ext uri="{FF2B5EF4-FFF2-40B4-BE49-F238E27FC236}">
                <a16:creationId xmlns:a16="http://schemas.microsoft.com/office/drawing/2014/main" id="{E8B113B0-B7A4-614A-7B99-F1492CB37F7A}"/>
              </a:ext>
            </a:extLst>
          </p:cNvPr>
          <p:cNvSpPr txBox="1"/>
          <p:nvPr/>
        </p:nvSpPr>
        <p:spPr>
          <a:xfrm>
            <a:off x="1066800" y="1418343"/>
            <a:ext cx="10058400" cy="646331"/>
          </a:xfrm>
          <a:prstGeom prst="rect">
            <a:avLst/>
          </a:prstGeom>
          <a:noFill/>
        </p:spPr>
        <p:txBody>
          <a:bodyPr wrap="square" rtlCol="0">
            <a:spAutoFit/>
          </a:bodyPr>
          <a:lstStyle/>
          <a:p>
            <a:pPr algn="ctr"/>
            <a:r>
              <a:rPr lang="lv-LV" sz="3600" dirty="0"/>
              <a:t>...viss tāpat parasti notiek citādāk...</a:t>
            </a:r>
          </a:p>
        </p:txBody>
      </p:sp>
      <p:sp>
        <p:nvSpPr>
          <p:cNvPr id="13" name="TextBox 12">
            <a:extLst>
              <a:ext uri="{FF2B5EF4-FFF2-40B4-BE49-F238E27FC236}">
                <a16:creationId xmlns:a16="http://schemas.microsoft.com/office/drawing/2014/main" id="{B3814604-8C4C-3744-AAF4-F73832496D12}"/>
              </a:ext>
            </a:extLst>
          </p:cNvPr>
          <p:cNvSpPr txBox="1"/>
          <p:nvPr/>
        </p:nvSpPr>
        <p:spPr>
          <a:xfrm>
            <a:off x="8745894" y="2908210"/>
            <a:ext cx="1204852" cy="769441"/>
          </a:xfrm>
          <a:prstGeom prst="rect">
            <a:avLst/>
          </a:prstGeom>
          <a:noFill/>
        </p:spPr>
        <p:txBody>
          <a:bodyPr wrap="square" rtlCol="0">
            <a:spAutoFit/>
          </a:bodyPr>
          <a:lstStyle/>
          <a:p>
            <a:r>
              <a:rPr lang="lv-LV" sz="4400" b="1" dirty="0">
                <a:solidFill>
                  <a:srgbClr val="B2B2B6"/>
                </a:solidFill>
              </a:rPr>
              <a:t>B</a:t>
            </a:r>
            <a:endParaRPr lang="en-US" sz="4400" b="1" dirty="0">
              <a:solidFill>
                <a:srgbClr val="B2B2B6"/>
              </a:solidFill>
            </a:endParaRPr>
          </a:p>
        </p:txBody>
      </p:sp>
      <p:sp>
        <p:nvSpPr>
          <p:cNvPr id="16" name="TextBox 15">
            <a:extLst>
              <a:ext uri="{FF2B5EF4-FFF2-40B4-BE49-F238E27FC236}">
                <a16:creationId xmlns:a16="http://schemas.microsoft.com/office/drawing/2014/main" id="{DCD3682B-84A5-D28E-8B91-140F5D35BDCD}"/>
              </a:ext>
            </a:extLst>
          </p:cNvPr>
          <p:cNvSpPr txBox="1"/>
          <p:nvPr/>
        </p:nvSpPr>
        <p:spPr>
          <a:xfrm>
            <a:off x="1066800" y="838947"/>
            <a:ext cx="10058400" cy="646331"/>
          </a:xfrm>
          <a:prstGeom prst="rect">
            <a:avLst/>
          </a:prstGeom>
          <a:noFill/>
        </p:spPr>
        <p:txBody>
          <a:bodyPr wrap="square" rtlCol="0">
            <a:spAutoFit/>
          </a:bodyPr>
          <a:lstStyle/>
          <a:p>
            <a:pPr algn="ctr"/>
            <a:r>
              <a:rPr lang="lv-LV" sz="3600" dirty="0">
                <a:solidFill>
                  <a:srgbClr val="B2B2B6"/>
                </a:solidFill>
              </a:rPr>
              <a:t>Kāpēc kaut ko prognozēt?</a:t>
            </a:r>
          </a:p>
        </p:txBody>
      </p:sp>
    </p:spTree>
    <p:extLst>
      <p:ext uri="{BB962C8B-B14F-4D97-AF65-F5344CB8AC3E}">
        <p14:creationId xmlns:p14="http://schemas.microsoft.com/office/powerpoint/2010/main" val="424966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animBg="1"/>
      <p:bldP spid="11" grpId="0"/>
      <p:bldP spid="15" grpId="0"/>
      <p:bldP spid="8" grpId="0"/>
      <p:bldP spid="13"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69148FF9-E8E1-8404-FD16-5E19FB743ABA}"/>
              </a:ext>
            </a:extLst>
          </p:cNvPr>
          <p:cNvSpPr>
            <a:spLocks noGrp="1"/>
          </p:cNvSpPr>
          <p:nvPr>
            <p:ph type="sldNum" sz="quarter" idx="34"/>
          </p:nvPr>
        </p:nvSpPr>
        <p:spPr/>
        <p:txBody>
          <a:bodyPr/>
          <a:lstStyle/>
          <a:p>
            <a:fld id="{996AB5CB-324E-4DF2-A5C1-250B3D34230D}" type="slidenum">
              <a:rPr lang="lv-LV" smtClean="0"/>
              <a:pPr/>
              <a:t>30</a:t>
            </a:fld>
            <a:endParaRPr lang="lv-LV"/>
          </a:p>
        </p:txBody>
      </p:sp>
      <p:sp>
        <p:nvSpPr>
          <p:cNvPr id="5" name="Teksta vietturis 4">
            <a:extLst>
              <a:ext uri="{FF2B5EF4-FFF2-40B4-BE49-F238E27FC236}">
                <a16:creationId xmlns:a16="http://schemas.microsoft.com/office/drawing/2014/main" id="{F178A610-62E9-4A59-04EF-3B03BF8A4A57}"/>
              </a:ext>
            </a:extLst>
          </p:cNvPr>
          <p:cNvSpPr>
            <a:spLocks noGrp="1"/>
          </p:cNvSpPr>
          <p:nvPr>
            <p:ph type="body" sz="quarter" idx="36"/>
          </p:nvPr>
        </p:nvSpPr>
        <p:spPr>
          <a:xfrm>
            <a:off x="646699" y="6353380"/>
            <a:ext cx="9124830" cy="268433"/>
          </a:xfrm>
        </p:spPr>
        <p:txBody>
          <a:bodyPr/>
          <a:lstStyle/>
          <a:p>
            <a:r>
              <a:rPr lang="lv-LV" dirty="0"/>
              <a:t>Avots: Latvijas Bankas 2024. gada jūnija prognozes </a:t>
            </a:r>
            <a:r>
              <a:rPr lang="lv-LV" dirty="0">
                <a:hlinkClick r:id="rId2"/>
              </a:rPr>
              <a:t>Latvijas Banka pārskata makroekonomiskās prognozes. 2024. gada jūnijs | Prognozes | Makroekonomika</a:t>
            </a:r>
            <a:r>
              <a:rPr lang="lv-LV" dirty="0"/>
              <a:t>.</a:t>
            </a:r>
          </a:p>
        </p:txBody>
      </p:sp>
      <p:sp>
        <p:nvSpPr>
          <p:cNvPr id="6" name="Virsraksts 5">
            <a:extLst>
              <a:ext uri="{FF2B5EF4-FFF2-40B4-BE49-F238E27FC236}">
                <a16:creationId xmlns:a16="http://schemas.microsoft.com/office/drawing/2014/main" id="{51160109-0CE3-9489-D96F-97CF836EB6E3}"/>
              </a:ext>
            </a:extLst>
          </p:cNvPr>
          <p:cNvSpPr>
            <a:spLocks noGrp="1"/>
          </p:cNvSpPr>
          <p:nvPr>
            <p:ph type="title"/>
          </p:nvPr>
        </p:nvSpPr>
        <p:spPr/>
        <p:txBody>
          <a:bodyPr/>
          <a:lstStyle/>
          <a:p>
            <a:r>
              <a:rPr lang="lv-LV" dirty="0"/>
              <a:t>Latvijas Bankas jūnija prognozes: galvenie makroekonomiskie rādītāji</a:t>
            </a:r>
          </a:p>
        </p:txBody>
      </p:sp>
      <p:graphicFrame>
        <p:nvGraphicFramePr>
          <p:cNvPr id="7" name="Tabula 6">
            <a:extLst>
              <a:ext uri="{FF2B5EF4-FFF2-40B4-BE49-F238E27FC236}">
                <a16:creationId xmlns:a16="http://schemas.microsoft.com/office/drawing/2014/main" id="{CE43231C-1F7B-0532-6FAB-4D79DB8168D9}"/>
              </a:ext>
            </a:extLst>
          </p:cNvPr>
          <p:cNvGraphicFramePr>
            <a:graphicFrameLocks noGrp="1"/>
          </p:cNvGraphicFramePr>
          <p:nvPr/>
        </p:nvGraphicFramePr>
        <p:xfrm>
          <a:off x="1927410" y="1840070"/>
          <a:ext cx="8710229" cy="4172874"/>
        </p:xfrm>
        <a:graphic>
          <a:graphicData uri="http://schemas.openxmlformats.org/drawingml/2006/table">
            <a:tbl>
              <a:tblPr>
                <a:tableStyleId>{5C22544A-7EE6-4342-B048-85BDC9FD1C3A}</a:tableStyleId>
              </a:tblPr>
              <a:tblGrid>
                <a:gridCol w="6196013">
                  <a:extLst>
                    <a:ext uri="{9D8B030D-6E8A-4147-A177-3AD203B41FA5}">
                      <a16:colId xmlns:a16="http://schemas.microsoft.com/office/drawing/2014/main" val="2673795174"/>
                    </a:ext>
                  </a:extLst>
                </a:gridCol>
                <a:gridCol w="838072">
                  <a:extLst>
                    <a:ext uri="{9D8B030D-6E8A-4147-A177-3AD203B41FA5}">
                      <a16:colId xmlns:a16="http://schemas.microsoft.com/office/drawing/2014/main" val="3116437496"/>
                    </a:ext>
                  </a:extLst>
                </a:gridCol>
                <a:gridCol w="838072">
                  <a:extLst>
                    <a:ext uri="{9D8B030D-6E8A-4147-A177-3AD203B41FA5}">
                      <a16:colId xmlns:a16="http://schemas.microsoft.com/office/drawing/2014/main" val="2610629259"/>
                    </a:ext>
                  </a:extLst>
                </a:gridCol>
                <a:gridCol w="838072">
                  <a:extLst>
                    <a:ext uri="{9D8B030D-6E8A-4147-A177-3AD203B41FA5}">
                      <a16:colId xmlns:a16="http://schemas.microsoft.com/office/drawing/2014/main" val="1090768356"/>
                    </a:ext>
                  </a:extLst>
                </a:gridCol>
              </a:tblGrid>
              <a:tr h="463330">
                <a:tc>
                  <a:txBody>
                    <a:bodyPr/>
                    <a:lstStyle/>
                    <a:p>
                      <a:pPr algn="l" fontAlgn="ctr"/>
                      <a:r>
                        <a:rPr lang="lv-LV" sz="1400" u="none" strike="noStrike" dirty="0">
                          <a:effectLst/>
                          <a:latin typeface="+mn-lt"/>
                        </a:rPr>
                        <a:t>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2024</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2025</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2026</a:t>
                      </a:r>
                      <a:endParaRPr lang="lv-LV" sz="1400" b="1" i="0" u="none" strike="noStrike" dirty="0">
                        <a:solidFill>
                          <a:srgbClr val="000000"/>
                        </a:solidFill>
                        <a:effectLst/>
                        <a:latin typeface="+mn-lt"/>
                      </a:endParaRPr>
                    </a:p>
                  </a:txBody>
                  <a:tcPr marL="9525" marR="9525" marT="9525" marB="0" anchor="ctr">
                    <a:noFill/>
                  </a:tcPr>
                </a:tc>
                <a:extLst>
                  <a:ext uri="{0D108BD9-81ED-4DB2-BD59-A6C34878D82A}">
                    <a16:rowId xmlns:a16="http://schemas.microsoft.com/office/drawing/2014/main" val="2790845893"/>
                  </a:ext>
                </a:extLst>
              </a:tr>
              <a:tr h="463330">
                <a:tc>
                  <a:txBody>
                    <a:bodyPr/>
                    <a:lstStyle/>
                    <a:p>
                      <a:pPr algn="l" fontAlgn="ctr"/>
                      <a:r>
                        <a:rPr lang="lv-LV" sz="1400" b="1" u="none" strike="noStrike" dirty="0">
                          <a:effectLst/>
                          <a:latin typeface="+mn-lt"/>
                        </a:rPr>
                        <a:t>IKP</a:t>
                      </a:r>
                      <a:r>
                        <a:rPr lang="lv-LV" sz="1400" u="none" strike="noStrike" dirty="0">
                          <a:effectLst/>
                          <a:latin typeface="+mn-lt"/>
                        </a:rPr>
                        <a:t> (gada pārmaiņas; %; salīdzināmajās cenās; sezonāli koriģēti dati)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1.8</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3.3</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3.8</a:t>
                      </a:r>
                    </a:p>
                  </a:txBody>
                  <a:tcPr marL="9525" marR="9525" marT="9525" marB="0" anchor="ctr">
                    <a:noFill/>
                  </a:tcPr>
                </a:tc>
                <a:extLst>
                  <a:ext uri="{0D108BD9-81ED-4DB2-BD59-A6C34878D82A}">
                    <a16:rowId xmlns:a16="http://schemas.microsoft.com/office/drawing/2014/main" val="1838444370"/>
                  </a:ext>
                </a:extLst>
              </a:tr>
              <a:tr h="463330">
                <a:tc>
                  <a:txBody>
                    <a:bodyPr/>
                    <a:lstStyle/>
                    <a:p>
                      <a:pPr algn="l" fontAlgn="ctr"/>
                      <a:r>
                        <a:rPr lang="lv-LV" sz="1400" b="1" u="none" strike="noStrike" dirty="0">
                          <a:effectLst/>
                          <a:latin typeface="+mn-lt"/>
                        </a:rPr>
                        <a:t>SPCI inflācija </a:t>
                      </a:r>
                      <a:r>
                        <a:rPr lang="lv-LV" sz="1400" u="none" strike="noStrike" dirty="0">
                          <a:effectLst/>
                          <a:latin typeface="+mn-lt"/>
                        </a:rPr>
                        <a:t>(gada pārmaiņas;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1.5</a:t>
                      </a:r>
                    </a:p>
                  </a:txBody>
                  <a:tcPr marL="9525" marR="9525" marT="9525" marB="0" anchor="ctr">
                    <a:noFill/>
                  </a:tcPr>
                </a:tc>
                <a:tc>
                  <a:txBody>
                    <a:bodyPr/>
                    <a:lstStyle/>
                    <a:p>
                      <a:pPr algn="ctr" fontAlgn="ctr"/>
                      <a:r>
                        <a:rPr lang="lv-LV" sz="1400" b="0" i="0" u="none" strike="noStrike" dirty="0">
                          <a:solidFill>
                            <a:srgbClr val="000000"/>
                          </a:solidFill>
                          <a:effectLst/>
                          <a:latin typeface="+mn-lt"/>
                        </a:rPr>
                        <a:t>2.1</a:t>
                      </a:r>
                    </a:p>
                  </a:txBody>
                  <a:tcPr marL="9525" marR="9525" marT="9525" marB="0" anchor="ctr">
                    <a:noFill/>
                  </a:tcPr>
                </a:tc>
                <a:tc>
                  <a:txBody>
                    <a:bodyPr/>
                    <a:lstStyle/>
                    <a:p>
                      <a:pPr algn="ctr" fontAlgn="ctr"/>
                      <a:r>
                        <a:rPr lang="lv-LV" sz="1400" b="0" i="0" u="none" strike="noStrike" dirty="0">
                          <a:solidFill>
                            <a:srgbClr val="000000"/>
                          </a:solidFill>
                          <a:effectLst/>
                          <a:latin typeface="+mn-lt"/>
                        </a:rPr>
                        <a:t>1.8</a:t>
                      </a:r>
                    </a:p>
                  </a:txBody>
                  <a:tcPr marL="9525" marR="9525" marT="9525" marB="0" anchor="ctr">
                    <a:noFill/>
                  </a:tcPr>
                </a:tc>
                <a:extLst>
                  <a:ext uri="{0D108BD9-81ED-4DB2-BD59-A6C34878D82A}">
                    <a16:rowId xmlns:a16="http://schemas.microsoft.com/office/drawing/2014/main" val="1314042123"/>
                  </a:ext>
                </a:extLst>
              </a:tr>
              <a:tr h="463330">
                <a:tc>
                  <a:txBody>
                    <a:bodyPr/>
                    <a:lstStyle/>
                    <a:p>
                      <a:pPr algn="l" fontAlgn="ctr"/>
                      <a:r>
                        <a:rPr lang="lv-LV" sz="1400" b="1" u="none" strike="noStrike" dirty="0">
                          <a:effectLst/>
                          <a:latin typeface="+mn-lt"/>
                        </a:rPr>
                        <a:t>Pamatinflācija</a:t>
                      </a:r>
                      <a:r>
                        <a:rPr lang="lv-LV" sz="1400" u="none" strike="noStrike" dirty="0">
                          <a:effectLst/>
                          <a:latin typeface="+mn-lt"/>
                        </a:rPr>
                        <a:t> (neietverot pārtikas un enerģijas cenas)</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3.6</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3.3</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3.0</a:t>
                      </a:r>
                    </a:p>
                  </a:txBody>
                  <a:tcPr marL="9525" marR="9525" marT="9525" marB="0" anchor="ctr">
                    <a:noFill/>
                  </a:tcPr>
                </a:tc>
                <a:extLst>
                  <a:ext uri="{0D108BD9-81ED-4DB2-BD59-A6C34878D82A}">
                    <a16:rowId xmlns:a16="http://schemas.microsoft.com/office/drawing/2014/main" val="3754558861"/>
                  </a:ext>
                </a:extLst>
              </a:tr>
              <a:tr h="466234">
                <a:tc>
                  <a:txBody>
                    <a:bodyPr/>
                    <a:lstStyle/>
                    <a:p>
                      <a:pPr algn="l" fontAlgn="ctr"/>
                      <a:r>
                        <a:rPr lang="lv-LV" sz="1400" b="1" u="none" strike="noStrike" dirty="0">
                          <a:effectLst/>
                          <a:latin typeface="+mn-lt"/>
                        </a:rPr>
                        <a:t>Bezdarbs</a:t>
                      </a:r>
                      <a:r>
                        <a:rPr lang="lv-LV" sz="1400" u="none" strike="noStrike" dirty="0">
                          <a:effectLst/>
                          <a:latin typeface="+mn-lt"/>
                        </a:rPr>
                        <a:t> (% no ekonomiski aktīvo iedzīvotāju skaita; sezonāli koriģēti dati)</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6.7</a:t>
                      </a:r>
                    </a:p>
                  </a:txBody>
                  <a:tcPr marL="9525" marR="9525" marT="9525" marB="0" anchor="ctr">
                    <a:noFill/>
                  </a:tcPr>
                </a:tc>
                <a:tc>
                  <a:txBody>
                    <a:bodyPr/>
                    <a:lstStyle/>
                    <a:p>
                      <a:pPr algn="ctr" fontAlgn="ctr"/>
                      <a:r>
                        <a:rPr lang="lv-LV" sz="1400" b="0" i="0" u="none" strike="noStrike" dirty="0">
                          <a:solidFill>
                            <a:srgbClr val="000000"/>
                          </a:solidFill>
                          <a:effectLst/>
                          <a:latin typeface="+mn-lt"/>
                        </a:rPr>
                        <a:t>6.4</a:t>
                      </a:r>
                    </a:p>
                  </a:txBody>
                  <a:tcPr marL="9525" marR="9525" marT="9525" marB="0" anchor="ctr">
                    <a:noFill/>
                  </a:tcPr>
                </a:tc>
                <a:tc>
                  <a:txBody>
                    <a:bodyPr/>
                    <a:lstStyle/>
                    <a:p>
                      <a:pPr algn="ctr" fontAlgn="ctr"/>
                      <a:r>
                        <a:rPr lang="lv-LV" sz="1400" b="0" i="0" u="none" strike="noStrike" dirty="0">
                          <a:solidFill>
                            <a:srgbClr val="000000"/>
                          </a:solidFill>
                          <a:effectLst/>
                          <a:latin typeface="+mn-lt"/>
                        </a:rPr>
                        <a:t>6.1</a:t>
                      </a:r>
                    </a:p>
                  </a:txBody>
                  <a:tcPr marL="9525" marR="9525" marT="9525" marB="0" anchor="ctr">
                    <a:noFill/>
                  </a:tcPr>
                </a:tc>
                <a:extLst>
                  <a:ext uri="{0D108BD9-81ED-4DB2-BD59-A6C34878D82A}">
                    <a16:rowId xmlns:a16="http://schemas.microsoft.com/office/drawing/2014/main" val="1139124558"/>
                  </a:ext>
                </a:extLst>
              </a:tr>
              <a:tr h="463330">
                <a:tc>
                  <a:txBody>
                    <a:bodyPr/>
                    <a:lstStyle/>
                    <a:p>
                      <a:pPr algn="l" fontAlgn="ctr"/>
                      <a:r>
                        <a:rPr lang="pt-BR" sz="1400" b="1" u="none" strike="noStrike" dirty="0">
                          <a:effectLst/>
                          <a:latin typeface="+mn-lt"/>
                        </a:rPr>
                        <a:t>Nominālā bruto alga </a:t>
                      </a:r>
                      <a:r>
                        <a:rPr lang="pt-BR" sz="1400" u="none" strike="noStrike" dirty="0">
                          <a:effectLst/>
                          <a:latin typeface="+mn-lt"/>
                        </a:rPr>
                        <a:t>(gada pārmaiņas; %)</a:t>
                      </a:r>
                      <a:endParaRPr lang="pt-BR"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7.9</a:t>
                      </a:r>
                    </a:p>
                  </a:txBody>
                  <a:tcPr marL="9525" marR="9525" marT="9525" marB="0" anchor="ctr">
                    <a:noFill/>
                  </a:tcPr>
                </a:tc>
                <a:tc>
                  <a:txBody>
                    <a:bodyPr/>
                    <a:lstStyle/>
                    <a:p>
                      <a:pPr algn="ctr" fontAlgn="ctr"/>
                      <a:r>
                        <a:rPr lang="lv-LV" sz="1400" b="0" i="0" u="none" strike="noStrike" dirty="0">
                          <a:solidFill>
                            <a:srgbClr val="000000"/>
                          </a:solidFill>
                          <a:effectLst/>
                          <a:latin typeface="+mn-lt"/>
                        </a:rPr>
                        <a:t>7.8</a:t>
                      </a:r>
                    </a:p>
                  </a:txBody>
                  <a:tcPr marL="9525" marR="9525" marT="9525" marB="0" anchor="ctr">
                    <a:noFill/>
                  </a:tcPr>
                </a:tc>
                <a:tc>
                  <a:txBody>
                    <a:bodyPr/>
                    <a:lstStyle/>
                    <a:p>
                      <a:pPr algn="ctr" fontAlgn="ctr"/>
                      <a:r>
                        <a:rPr lang="lv-LV" sz="1400" b="0" i="0" u="none" strike="noStrike" dirty="0">
                          <a:solidFill>
                            <a:srgbClr val="000000"/>
                          </a:solidFill>
                          <a:effectLst/>
                          <a:latin typeface="+mn-lt"/>
                        </a:rPr>
                        <a:t>7.6</a:t>
                      </a:r>
                    </a:p>
                  </a:txBody>
                  <a:tcPr marL="9525" marR="9525" marT="9525" marB="0" anchor="ctr">
                    <a:noFill/>
                  </a:tcPr>
                </a:tc>
                <a:extLst>
                  <a:ext uri="{0D108BD9-81ED-4DB2-BD59-A6C34878D82A}">
                    <a16:rowId xmlns:a16="http://schemas.microsoft.com/office/drawing/2014/main" val="1095699254"/>
                  </a:ext>
                </a:extLst>
              </a:tr>
              <a:tr h="463330">
                <a:tc>
                  <a:txBody>
                    <a:bodyPr/>
                    <a:lstStyle/>
                    <a:p>
                      <a:pPr algn="l" fontAlgn="ctr"/>
                      <a:r>
                        <a:rPr lang="it-IT" sz="1400" b="1" u="none" strike="noStrike" dirty="0">
                          <a:effectLst/>
                          <a:latin typeface="+mn-lt"/>
                        </a:rPr>
                        <a:t>Tekošā konta bilance</a:t>
                      </a:r>
                      <a:r>
                        <a:rPr lang="it-IT" sz="1400" u="none" strike="noStrike" dirty="0">
                          <a:effectLst/>
                          <a:latin typeface="+mn-lt"/>
                        </a:rPr>
                        <a:t> (% no IKP)</a:t>
                      </a:r>
                      <a:endParaRPr lang="it-IT"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-4.1</a:t>
                      </a:r>
                    </a:p>
                  </a:txBody>
                  <a:tcPr marL="9525" marR="9525" marT="9525" marB="0" anchor="ctr">
                    <a:noFill/>
                  </a:tcPr>
                </a:tc>
                <a:tc>
                  <a:txBody>
                    <a:bodyPr/>
                    <a:lstStyle/>
                    <a:p>
                      <a:pPr algn="ctr" fontAlgn="ctr"/>
                      <a:r>
                        <a:rPr lang="lv-LV" sz="1400" b="0" i="0" u="none" strike="noStrike" dirty="0">
                          <a:solidFill>
                            <a:srgbClr val="000000"/>
                          </a:solidFill>
                          <a:effectLst/>
                          <a:latin typeface="+mn-lt"/>
                        </a:rPr>
                        <a:t>-4.1</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-3.6</a:t>
                      </a:r>
                    </a:p>
                  </a:txBody>
                  <a:tcPr marL="9525" marR="9525" marT="9525" marB="0" anchor="ctr">
                    <a:noFill/>
                  </a:tcPr>
                </a:tc>
                <a:extLst>
                  <a:ext uri="{0D108BD9-81ED-4DB2-BD59-A6C34878D82A}">
                    <a16:rowId xmlns:a16="http://schemas.microsoft.com/office/drawing/2014/main" val="1702926138"/>
                  </a:ext>
                </a:extLst>
              </a:tr>
              <a:tr h="463330">
                <a:tc>
                  <a:txBody>
                    <a:bodyPr/>
                    <a:lstStyle/>
                    <a:p>
                      <a:pPr algn="l" fontAlgn="ctr"/>
                      <a:r>
                        <a:rPr lang="lv-LV" sz="1400" b="1" u="none" strike="noStrike" dirty="0">
                          <a:effectLst/>
                          <a:latin typeface="+mn-lt"/>
                        </a:rPr>
                        <a:t>Vispārējās valdības parāds </a:t>
                      </a:r>
                      <a:r>
                        <a:rPr lang="lv-LV" sz="1400" u="none" strike="noStrike" dirty="0">
                          <a:effectLst/>
                          <a:latin typeface="+mn-lt"/>
                        </a:rPr>
                        <a:t>(% no IKP)</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44.5</a:t>
                      </a:r>
                    </a:p>
                  </a:txBody>
                  <a:tcPr marL="9525" marR="9525" marT="9525" marB="0" anchor="ctr">
                    <a:noFill/>
                  </a:tcPr>
                </a:tc>
                <a:tc>
                  <a:txBody>
                    <a:bodyPr/>
                    <a:lstStyle/>
                    <a:p>
                      <a:pPr algn="ctr" fontAlgn="ctr"/>
                      <a:r>
                        <a:rPr lang="lv-LV" sz="1400" b="0" i="0" u="none" strike="noStrike" dirty="0">
                          <a:solidFill>
                            <a:srgbClr val="000000"/>
                          </a:solidFill>
                          <a:effectLst/>
                          <a:latin typeface="+mn-lt"/>
                        </a:rPr>
                        <a:t>45.5</a:t>
                      </a:r>
                    </a:p>
                  </a:txBody>
                  <a:tcPr marL="9525" marR="9525" marT="9525" marB="0" anchor="ctr">
                    <a:noFill/>
                  </a:tcPr>
                </a:tc>
                <a:tc>
                  <a:txBody>
                    <a:bodyPr/>
                    <a:lstStyle/>
                    <a:p>
                      <a:pPr algn="ctr" fontAlgn="ctr"/>
                      <a:r>
                        <a:rPr lang="lv-LV" sz="1400" b="0" i="0" u="none" strike="noStrike" dirty="0">
                          <a:solidFill>
                            <a:srgbClr val="000000"/>
                          </a:solidFill>
                          <a:effectLst/>
                          <a:latin typeface="+mn-lt"/>
                        </a:rPr>
                        <a:t>46.0</a:t>
                      </a:r>
                    </a:p>
                  </a:txBody>
                  <a:tcPr marL="9525" marR="9525" marT="9525" marB="0" anchor="ctr">
                    <a:noFill/>
                  </a:tcPr>
                </a:tc>
                <a:extLst>
                  <a:ext uri="{0D108BD9-81ED-4DB2-BD59-A6C34878D82A}">
                    <a16:rowId xmlns:a16="http://schemas.microsoft.com/office/drawing/2014/main" val="1227210747"/>
                  </a:ext>
                </a:extLst>
              </a:tr>
              <a:tr h="463330">
                <a:tc>
                  <a:txBody>
                    <a:bodyPr/>
                    <a:lstStyle/>
                    <a:p>
                      <a:pPr algn="l" fontAlgn="ctr"/>
                      <a:r>
                        <a:rPr lang="lv-LV" sz="1400" b="1" u="none" strike="noStrike" dirty="0">
                          <a:effectLst/>
                          <a:latin typeface="+mn-lt"/>
                        </a:rPr>
                        <a:t>Budžeta pārpalikums/deficīts </a:t>
                      </a:r>
                      <a:r>
                        <a:rPr lang="lv-LV" sz="1400" u="none" strike="noStrike" dirty="0">
                          <a:effectLst/>
                          <a:latin typeface="+mn-lt"/>
                        </a:rPr>
                        <a:t>(% no IKP)</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-3.8</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-3.5</a:t>
                      </a:r>
                    </a:p>
                  </a:txBody>
                  <a:tcPr marL="9525" marR="9525" marT="9525" marB="0" anchor="ctr">
                    <a:noFill/>
                  </a:tcPr>
                </a:tc>
                <a:tc>
                  <a:txBody>
                    <a:bodyPr/>
                    <a:lstStyle/>
                    <a:p>
                      <a:pPr algn="ctr" fontAlgn="ctr"/>
                      <a:r>
                        <a:rPr lang="lv-LV" sz="1400" b="0" i="0" u="none" strike="noStrike" dirty="0">
                          <a:solidFill>
                            <a:srgbClr val="000000"/>
                          </a:solidFill>
                          <a:effectLst/>
                          <a:latin typeface="+mn-lt"/>
                        </a:rPr>
                        <a:t>-2.8</a:t>
                      </a:r>
                    </a:p>
                  </a:txBody>
                  <a:tcPr marL="9525" marR="9525" marT="9525" marB="0" anchor="ctr">
                    <a:noFill/>
                  </a:tcPr>
                </a:tc>
                <a:extLst>
                  <a:ext uri="{0D108BD9-81ED-4DB2-BD59-A6C34878D82A}">
                    <a16:rowId xmlns:a16="http://schemas.microsoft.com/office/drawing/2014/main" val="3222845671"/>
                  </a:ext>
                </a:extLst>
              </a:tr>
            </a:tbl>
          </a:graphicData>
        </a:graphic>
      </p:graphicFrame>
    </p:spTree>
    <p:extLst>
      <p:ext uri="{BB962C8B-B14F-4D97-AF65-F5344CB8AC3E}">
        <p14:creationId xmlns:p14="http://schemas.microsoft.com/office/powerpoint/2010/main" val="3820833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69148FF9-E8E1-8404-FD16-5E19FB743ABA}"/>
              </a:ext>
            </a:extLst>
          </p:cNvPr>
          <p:cNvSpPr>
            <a:spLocks noGrp="1"/>
          </p:cNvSpPr>
          <p:nvPr>
            <p:ph type="sldNum" sz="quarter" idx="34"/>
          </p:nvPr>
        </p:nvSpPr>
        <p:spPr/>
        <p:txBody>
          <a:bodyPr/>
          <a:lstStyle/>
          <a:p>
            <a:fld id="{996AB5CB-324E-4DF2-A5C1-250B3D34230D}" type="slidenum">
              <a:rPr lang="lv-LV" smtClean="0"/>
              <a:pPr/>
              <a:t>31</a:t>
            </a:fld>
            <a:endParaRPr lang="lv-LV"/>
          </a:p>
        </p:txBody>
      </p:sp>
      <p:sp>
        <p:nvSpPr>
          <p:cNvPr id="5" name="Teksta vietturis 4">
            <a:extLst>
              <a:ext uri="{FF2B5EF4-FFF2-40B4-BE49-F238E27FC236}">
                <a16:creationId xmlns:a16="http://schemas.microsoft.com/office/drawing/2014/main" id="{F178A610-62E9-4A59-04EF-3B03BF8A4A57}"/>
              </a:ext>
            </a:extLst>
          </p:cNvPr>
          <p:cNvSpPr>
            <a:spLocks noGrp="1"/>
          </p:cNvSpPr>
          <p:nvPr>
            <p:ph type="body" sz="quarter" idx="36"/>
          </p:nvPr>
        </p:nvSpPr>
        <p:spPr>
          <a:xfrm>
            <a:off x="646699" y="6353380"/>
            <a:ext cx="9124830" cy="268433"/>
          </a:xfrm>
        </p:spPr>
        <p:txBody>
          <a:bodyPr/>
          <a:lstStyle/>
          <a:p>
            <a:r>
              <a:rPr lang="lv-LV" dirty="0"/>
              <a:t>Avots: Latvijas Bankas 2024. gada jūnija prognozes </a:t>
            </a:r>
            <a:r>
              <a:rPr lang="lv-LV" dirty="0">
                <a:hlinkClick r:id="rId2"/>
              </a:rPr>
              <a:t>Latvijas Banka pārskata makroekonomiskās prognozes. 2024. gada jūnijs | Prognozes | Makroekonomika</a:t>
            </a:r>
            <a:r>
              <a:rPr lang="lv-LV" dirty="0"/>
              <a:t>.</a:t>
            </a:r>
          </a:p>
        </p:txBody>
      </p:sp>
      <p:sp>
        <p:nvSpPr>
          <p:cNvPr id="6" name="Virsraksts 5">
            <a:extLst>
              <a:ext uri="{FF2B5EF4-FFF2-40B4-BE49-F238E27FC236}">
                <a16:creationId xmlns:a16="http://schemas.microsoft.com/office/drawing/2014/main" id="{51160109-0CE3-9489-D96F-97CF836EB6E3}"/>
              </a:ext>
            </a:extLst>
          </p:cNvPr>
          <p:cNvSpPr>
            <a:spLocks noGrp="1"/>
          </p:cNvSpPr>
          <p:nvPr>
            <p:ph type="title"/>
          </p:nvPr>
        </p:nvSpPr>
        <p:spPr/>
        <p:txBody>
          <a:bodyPr/>
          <a:lstStyle/>
          <a:p>
            <a:r>
              <a:rPr lang="lv-LV" dirty="0"/>
              <a:t>Latvijas Bankas jūnija prognozes: galvenie makroekonomiskie rādītāji</a:t>
            </a:r>
          </a:p>
        </p:txBody>
      </p:sp>
      <p:graphicFrame>
        <p:nvGraphicFramePr>
          <p:cNvPr id="7" name="Tabula 6">
            <a:extLst>
              <a:ext uri="{FF2B5EF4-FFF2-40B4-BE49-F238E27FC236}">
                <a16:creationId xmlns:a16="http://schemas.microsoft.com/office/drawing/2014/main" id="{CE43231C-1F7B-0532-6FAB-4D79DB8168D9}"/>
              </a:ext>
            </a:extLst>
          </p:cNvPr>
          <p:cNvGraphicFramePr>
            <a:graphicFrameLocks noGrp="1"/>
          </p:cNvGraphicFramePr>
          <p:nvPr>
            <p:extLst>
              <p:ext uri="{D42A27DB-BD31-4B8C-83A1-F6EECF244321}">
                <p14:modId xmlns:p14="http://schemas.microsoft.com/office/powerpoint/2010/main" val="203034882"/>
              </p:ext>
            </p:extLst>
          </p:nvPr>
        </p:nvGraphicFramePr>
        <p:xfrm>
          <a:off x="1927410" y="1840070"/>
          <a:ext cx="8710229" cy="926660"/>
        </p:xfrm>
        <a:graphic>
          <a:graphicData uri="http://schemas.openxmlformats.org/drawingml/2006/table">
            <a:tbl>
              <a:tblPr>
                <a:tableStyleId>{5C22544A-7EE6-4342-B048-85BDC9FD1C3A}</a:tableStyleId>
              </a:tblPr>
              <a:tblGrid>
                <a:gridCol w="6196013">
                  <a:extLst>
                    <a:ext uri="{9D8B030D-6E8A-4147-A177-3AD203B41FA5}">
                      <a16:colId xmlns:a16="http://schemas.microsoft.com/office/drawing/2014/main" val="2673795174"/>
                    </a:ext>
                  </a:extLst>
                </a:gridCol>
                <a:gridCol w="838072">
                  <a:extLst>
                    <a:ext uri="{9D8B030D-6E8A-4147-A177-3AD203B41FA5}">
                      <a16:colId xmlns:a16="http://schemas.microsoft.com/office/drawing/2014/main" val="3116437496"/>
                    </a:ext>
                  </a:extLst>
                </a:gridCol>
                <a:gridCol w="838072">
                  <a:extLst>
                    <a:ext uri="{9D8B030D-6E8A-4147-A177-3AD203B41FA5}">
                      <a16:colId xmlns:a16="http://schemas.microsoft.com/office/drawing/2014/main" val="2610629259"/>
                    </a:ext>
                  </a:extLst>
                </a:gridCol>
                <a:gridCol w="838072">
                  <a:extLst>
                    <a:ext uri="{9D8B030D-6E8A-4147-A177-3AD203B41FA5}">
                      <a16:colId xmlns:a16="http://schemas.microsoft.com/office/drawing/2014/main" val="1090768356"/>
                    </a:ext>
                  </a:extLst>
                </a:gridCol>
              </a:tblGrid>
              <a:tr h="463330">
                <a:tc>
                  <a:txBody>
                    <a:bodyPr/>
                    <a:lstStyle/>
                    <a:p>
                      <a:pPr algn="l" fontAlgn="ctr"/>
                      <a:r>
                        <a:rPr lang="lv-LV" sz="1400" u="none" strike="noStrike" dirty="0">
                          <a:effectLst/>
                          <a:latin typeface="+mn-lt"/>
                        </a:rPr>
                        <a:t>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2024</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2025</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2026</a:t>
                      </a:r>
                      <a:endParaRPr lang="lv-LV" sz="1400" b="1" i="0" u="none" strike="noStrike" dirty="0">
                        <a:solidFill>
                          <a:srgbClr val="000000"/>
                        </a:solidFill>
                        <a:effectLst/>
                        <a:latin typeface="+mn-lt"/>
                      </a:endParaRPr>
                    </a:p>
                  </a:txBody>
                  <a:tcPr marL="9525" marR="9525" marT="9525" marB="0" anchor="ctr">
                    <a:noFill/>
                  </a:tcPr>
                </a:tc>
                <a:extLst>
                  <a:ext uri="{0D108BD9-81ED-4DB2-BD59-A6C34878D82A}">
                    <a16:rowId xmlns:a16="http://schemas.microsoft.com/office/drawing/2014/main" val="2790845893"/>
                  </a:ext>
                </a:extLst>
              </a:tr>
              <a:tr h="463330">
                <a:tc>
                  <a:txBody>
                    <a:bodyPr/>
                    <a:lstStyle/>
                    <a:p>
                      <a:pPr algn="l" fontAlgn="ctr"/>
                      <a:r>
                        <a:rPr lang="lv-LV" sz="1400" b="1" u="none" strike="noStrike" dirty="0">
                          <a:effectLst/>
                          <a:latin typeface="+mn-lt"/>
                        </a:rPr>
                        <a:t>IKP</a:t>
                      </a:r>
                      <a:r>
                        <a:rPr lang="lv-LV" sz="1400" u="none" strike="noStrike" dirty="0">
                          <a:effectLst/>
                          <a:latin typeface="+mn-lt"/>
                        </a:rPr>
                        <a:t> (gada pārmaiņas; %; salīdzināmajās cenās; sezonāli koriģēti dati)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1.8</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3.3</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3.8</a:t>
                      </a:r>
                    </a:p>
                  </a:txBody>
                  <a:tcPr marL="9525" marR="9525" marT="9525" marB="0" anchor="ctr">
                    <a:noFill/>
                  </a:tcPr>
                </a:tc>
                <a:extLst>
                  <a:ext uri="{0D108BD9-81ED-4DB2-BD59-A6C34878D82A}">
                    <a16:rowId xmlns:a16="http://schemas.microsoft.com/office/drawing/2014/main" val="1838444370"/>
                  </a:ext>
                </a:extLst>
              </a:tr>
            </a:tbl>
          </a:graphicData>
        </a:graphic>
      </p:graphicFrame>
      <p:sp>
        <p:nvSpPr>
          <p:cNvPr id="8" name="TextBox 7">
            <a:extLst>
              <a:ext uri="{FF2B5EF4-FFF2-40B4-BE49-F238E27FC236}">
                <a16:creationId xmlns:a16="http://schemas.microsoft.com/office/drawing/2014/main" id="{273B07D5-F155-E809-7F69-AC672D5C2B45}"/>
              </a:ext>
            </a:extLst>
          </p:cNvPr>
          <p:cNvSpPr txBox="1"/>
          <p:nvPr/>
        </p:nvSpPr>
        <p:spPr>
          <a:xfrm>
            <a:off x="1927410" y="3582965"/>
            <a:ext cx="6096000" cy="1200329"/>
          </a:xfrm>
          <a:prstGeom prst="rect">
            <a:avLst/>
          </a:prstGeom>
          <a:noFill/>
        </p:spPr>
        <p:txBody>
          <a:bodyPr wrap="square">
            <a:spAutoFit/>
          </a:bodyPr>
          <a:lstStyle/>
          <a:p>
            <a:pPr algn="l"/>
            <a:r>
              <a:rPr lang="lv-LV" dirty="0"/>
              <a:t>Ko nozīmē +/- IKP pieaugums?</a:t>
            </a:r>
          </a:p>
          <a:p>
            <a:pPr algn="l"/>
            <a:r>
              <a:rPr lang="lv-LV" dirty="0"/>
              <a:t>Cik liela būtu optimāla ekonomikas izaugsme Latvijai?</a:t>
            </a:r>
          </a:p>
          <a:p>
            <a:pPr algn="l"/>
            <a:r>
              <a:rPr lang="lv-LV" dirty="0"/>
              <a:t>Kādi faktori varētu paātrināt/palēnināt IKP izaugsmi?</a:t>
            </a:r>
          </a:p>
          <a:p>
            <a:pPr algn="l"/>
            <a:r>
              <a:rPr lang="lv-LV" dirty="0"/>
              <a:t>Kā iedzīvotāji izjūt IKP pieaugumu?</a:t>
            </a:r>
            <a:endParaRPr lang="en-US" dirty="0" err="1"/>
          </a:p>
        </p:txBody>
      </p:sp>
    </p:spTree>
    <p:extLst>
      <p:ext uri="{BB962C8B-B14F-4D97-AF65-F5344CB8AC3E}">
        <p14:creationId xmlns:p14="http://schemas.microsoft.com/office/powerpoint/2010/main" val="1718793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69148FF9-E8E1-8404-FD16-5E19FB743ABA}"/>
              </a:ext>
            </a:extLst>
          </p:cNvPr>
          <p:cNvSpPr>
            <a:spLocks noGrp="1"/>
          </p:cNvSpPr>
          <p:nvPr>
            <p:ph type="sldNum" sz="quarter" idx="34"/>
          </p:nvPr>
        </p:nvSpPr>
        <p:spPr/>
        <p:txBody>
          <a:bodyPr/>
          <a:lstStyle/>
          <a:p>
            <a:fld id="{996AB5CB-324E-4DF2-A5C1-250B3D34230D}" type="slidenum">
              <a:rPr lang="lv-LV" smtClean="0"/>
              <a:pPr/>
              <a:t>32</a:t>
            </a:fld>
            <a:endParaRPr lang="lv-LV"/>
          </a:p>
        </p:txBody>
      </p:sp>
      <p:sp>
        <p:nvSpPr>
          <p:cNvPr id="5" name="Teksta vietturis 4">
            <a:extLst>
              <a:ext uri="{FF2B5EF4-FFF2-40B4-BE49-F238E27FC236}">
                <a16:creationId xmlns:a16="http://schemas.microsoft.com/office/drawing/2014/main" id="{F178A610-62E9-4A59-04EF-3B03BF8A4A57}"/>
              </a:ext>
            </a:extLst>
          </p:cNvPr>
          <p:cNvSpPr>
            <a:spLocks noGrp="1"/>
          </p:cNvSpPr>
          <p:nvPr>
            <p:ph type="body" sz="quarter" idx="36"/>
          </p:nvPr>
        </p:nvSpPr>
        <p:spPr>
          <a:xfrm>
            <a:off x="646699" y="6353380"/>
            <a:ext cx="9124830" cy="268433"/>
          </a:xfrm>
        </p:spPr>
        <p:txBody>
          <a:bodyPr/>
          <a:lstStyle/>
          <a:p>
            <a:r>
              <a:rPr lang="lv-LV" dirty="0"/>
              <a:t>Avots: Latvijas Bankas 2024. gada jūnija prognozes </a:t>
            </a:r>
            <a:r>
              <a:rPr lang="lv-LV" dirty="0">
                <a:hlinkClick r:id="rId2"/>
              </a:rPr>
              <a:t>Latvijas Banka pārskata makroekonomiskās prognozes. 2024. gada jūnijs | Prognozes | Makroekonomika</a:t>
            </a:r>
            <a:r>
              <a:rPr lang="lv-LV" dirty="0"/>
              <a:t>.</a:t>
            </a:r>
          </a:p>
        </p:txBody>
      </p:sp>
      <p:sp>
        <p:nvSpPr>
          <p:cNvPr id="6" name="Virsraksts 5">
            <a:extLst>
              <a:ext uri="{FF2B5EF4-FFF2-40B4-BE49-F238E27FC236}">
                <a16:creationId xmlns:a16="http://schemas.microsoft.com/office/drawing/2014/main" id="{51160109-0CE3-9489-D96F-97CF836EB6E3}"/>
              </a:ext>
            </a:extLst>
          </p:cNvPr>
          <p:cNvSpPr>
            <a:spLocks noGrp="1"/>
          </p:cNvSpPr>
          <p:nvPr>
            <p:ph type="title"/>
          </p:nvPr>
        </p:nvSpPr>
        <p:spPr/>
        <p:txBody>
          <a:bodyPr/>
          <a:lstStyle/>
          <a:p>
            <a:r>
              <a:rPr lang="lv-LV" dirty="0"/>
              <a:t>Latvijas Bankas jūnija prognozes: galvenie makroekonomiskie rādītāji</a:t>
            </a:r>
          </a:p>
        </p:txBody>
      </p:sp>
      <p:graphicFrame>
        <p:nvGraphicFramePr>
          <p:cNvPr id="7" name="Tabula 6">
            <a:extLst>
              <a:ext uri="{FF2B5EF4-FFF2-40B4-BE49-F238E27FC236}">
                <a16:creationId xmlns:a16="http://schemas.microsoft.com/office/drawing/2014/main" id="{CE43231C-1F7B-0532-6FAB-4D79DB8168D9}"/>
              </a:ext>
            </a:extLst>
          </p:cNvPr>
          <p:cNvGraphicFramePr>
            <a:graphicFrameLocks noGrp="1"/>
          </p:cNvGraphicFramePr>
          <p:nvPr>
            <p:extLst>
              <p:ext uri="{D42A27DB-BD31-4B8C-83A1-F6EECF244321}">
                <p14:modId xmlns:p14="http://schemas.microsoft.com/office/powerpoint/2010/main" val="3032354721"/>
              </p:ext>
            </p:extLst>
          </p:nvPr>
        </p:nvGraphicFramePr>
        <p:xfrm>
          <a:off x="1927410" y="1840070"/>
          <a:ext cx="8710229" cy="1389990"/>
        </p:xfrm>
        <a:graphic>
          <a:graphicData uri="http://schemas.openxmlformats.org/drawingml/2006/table">
            <a:tbl>
              <a:tblPr>
                <a:tableStyleId>{5C22544A-7EE6-4342-B048-85BDC9FD1C3A}</a:tableStyleId>
              </a:tblPr>
              <a:tblGrid>
                <a:gridCol w="6196013">
                  <a:extLst>
                    <a:ext uri="{9D8B030D-6E8A-4147-A177-3AD203B41FA5}">
                      <a16:colId xmlns:a16="http://schemas.microsoft.com/office/drawing/2014/main" val="2673795174"/>
                    </a:ext>
                  </a:extLst>
                </a:gridCol>
                <a:gridCol w="838072">
                  <a:extLst>
                    <a:ext uri="{9D8B030D-6E8A-4147-A177-3AD203B41FA5}">
                      <a16:colId xmlns:a16="http://schemas.microsoft.com/office/drawing/2014/main" val="3116437496"/>
                    </a:ext>
                  </a:extLst>
                </a:gridCol>
                <a:gridCol w="838072">
                  <a:extLst>
                    <a:ext uri="{9D8B030D-6E8A-4147-A177-3AD203B41FA5}">
                      <a16:colId xmlns:a16="http://schemas.microsoft.com/office/drawing/2014/main" val="2610629259"/>
                    </a:ext>
                  </a:extLst>
                </a:gridCol>
                <a:gridCol w="838072">
                  <a:extLst>
                    <a:ext uri="{9D8B030D-6E8A-4147-A177-3AD203B41FA5}">
                      <a16:colId xmlns:a16="http://schemas.microsoft.com/office/drawing/2014/main" val="1090768356"/>
                    </a:ext>
                  </a:extLst>
                </a:gridCol>
              </a:tblGrid>
              <a:tr h="463330">
                <a:tc>
                  <a:txBody>
                    <a:bodyPr/>
                    <a:lstStyle/>
                    <a:p>
                      <a:pPr algn="l" fontAlgn="ctr"/>
                      <a:r>
                        <a:rPr lang="lv-LV" sz="1400" u="none" strike="noStrike" dirty="0">
                          <a:effectLst/>
                          <a:latin typeface="+mn-lt"/>
                        </a:rPr>
                        <a:t>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2024</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2025</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2026</a:t>
                      </a:r>
                      <a:endParaRPr lang="lv-LV" sz="1400" b="1" i="0" u="none" strike="noStrike" dirty="0">
                        <a:solidFill>
                          <a:srgbClr val="000000"/>
                        </a:solidFill>
                        <a:effectLst/>
                        <a:latin typeface="+mn-lt"/>
                      </a:endParaRPr>
                    </a:p>
                  </a:txBody>
                  <a:tcPr marL="9525" marR="9525" marT="9525" marB="0" anchor="ctr">
                    <a:noFill/>
                  </a:tcPr>
                </a:tc>
                <a:extLst>
                  <a:ext uri="{0D108BD9-81ED-4DB2-BD59-A6C34878D82A}">
                    <a16:rowId xmlns:a16="http://schemas.microsoft.com/office/drawing/2014/main" val="2790845893"/>
                  </a:ext>
                </a:extLst>
              </a:tr>
              <a:tr h="463330">
                <a:tc>
                  <a:txBody>
                    <a:bodyPr/>
                    <a:lstStyle/>
                    <a:p>
                      <a:pPr algn="l" fontAlgn="ctr"/>
                      <a:r>
                        <a:rPr lang="lv-LV" sz="1400" b="1" u="none" strike="noStrike" dirty="0">
                          <a:effectLst/>
                          <a:latin typeface="+mn-lt"/>
                        </a:rPr>
                        <a:t>SPCI inflācija </a:t>
                      </a:r>
                      <a:r>
                        <a:rPr lang="lv-LV" sz="1400" u="none" strike="noStrike" dirty="0">
                          <a:effectLst/>
                          <a:latin typeface="+mn-lt"/>
                        </a:rPr>
                        <a:t>(gada pārmaiņas;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1.5</a:t>
                      </a:r>
                    </a:p>
                  </a:txBody>
                  <a:tcPr marL="9525" marR="9525" marT="9525" marB="0" anchor="ctr">
                    <a:noFill/>
                  </a:tcPr>
                </a:tc>
                <a:tc>
                  <a:txBody>
                    <a:bodyPr/>
                    <a:lstStyle/>
                    <a:p>
                      <a:pPr algn="ctr" fontAlgn="ctr"/>
                      <a:r>
                        <a:rPr lang="lv-LV" sz="1400" b="0" i="0" u="none" strike="noStrike" dirty="0">
                          <a:solidFill>
                            <a:srgbClr val="000000"/>
                          </a:solidFill>
                          <a:effectLst/>
                          <a:latin typeface="+mn-lt"/>
                        </a:rPr>
                        <a:t>2.1</a:t>
                      </a:r>
                    </a:p>
                  </a:txBody>
                  <a:tcPr marL="9525" marR="9525" marT="9525" marB="0" anchor="ctr">
                    <a:noFill/>
                  </a:tcPr>
                </a:tc>
                <a:tc>
                  <a:txBody>
                    <a:bodyPr/>
                    <a:lstStyle/>
                    <a:p>
                      <a:pPr algn="ctr" fontAlgn="ctr"/>
                      <a:r>
                        <a:rPr lang="lv-LV" sz="1400" b="0" i="0" u="none" strike="noStrike" dirty="0">
                          <a:solidFill>
                            <a:srgbClr val="000000"/>
                          </a:solidFill>
                          <a:effectLst/>
                          <a:latin typeface="+mn-lt"/>
                        </a:rPr>
                        <a:t>1.8</a:t>
                      </a:r>
                    </a:p>
                  </a:txBody>
                  <a:tcPr marL="9525" marR="9525" marT="9525" marB="0" anchor="ctr">
                    <a:noFill/>
                  </a:tcPr>
                </a:tc>
                <a:extLst>
                  <a:ext uri="{0D108BD9-81ED-4DB2-BD59-A6C34878D82A}">
                    <a16:rowId xmlns:a16="http://schemas.microsoft.com/office/drawing/2014/main" val="1314042123"/>
                  </a:ext>
                </a:extLst>
              </a:tr>
              <a:tr h="463330">
                <a:tc>
                  <a:txBody>
                    <a:bodyPr/>
                    <a:lstStyle/>
                    <a:p>
                      <a:pPr algn="l" fontAlgn="ctr"/>
                      <a:r>
                        <a:rPr lang="lv-LV" sz="1400" b="1" u="none" strike="noStrike" dirty="0">
                          <a:effectLst/>
                          <a:latin typeface="+mn-lt"/>
                        </a:rPr>
                        <a:t>Pamatinflācija</a:t>
                      </a:r>
                      <a:r>
                        <a:rPr lang="lv-LV" sz="1400" u="none" strike="noStrike" dirty="0">
                          <a:effectLst/>
                          <a:latin typeface="+mn-lt"/>
                        </a:rPr>
                        <a:t> (neietverot pārtikas un enerģijas cenas)</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3.6</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3.3</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3.0</a:t>
                      </a:r>
                    </a:p>
                  </a:txBody>
                  <a:tcPr marL="9525" marR="9525" marT="9525" marB="0" anchor="ctr">
                    <a:noFill/>
                  </a:tcPr>
                </a:tc>
                <a:extLst>
                  <a:ext uri="{0D108BD9-81ED-4DB2-BD59-A6C34878D82A}">
                    <a16:rowId xmlns:a16="http://schemas.microsoft.com/office/drawing/2014/main" val="3754558861"/>
                  </a:ext>
                </a:extLst>
              </a:tr>
            </a:tbl>
          </a:graphicData>
        </a:graphic>
      </p:graphicFrame>
      <p:sp>
        <p:nvSpPr>
          <p:cNvPr id="2" name="TextBox 1">
            <a:extLst>
              <a:ext uri="{FF2B5EF4-FFF2-40B4-BE49-F238E27FC236}">
                <a16:creationId xmlns:a16="http://schemas.microsoft.com/office/drawing/2014/main" id="{765F8B9E-7B41-365C-AD20-F2423044D20C}"/>
              </a:ext>
            </a:extLst>
          </p:cNvPr>
          <p:cNvSpPr txBox="1"/>
          <p:nvPr/>
        </p:nvSpPr>
        <p:spPr>
          <a:xfrm>
            <a:off x="1807209" y="3942062"/>
            <a:ext cx="8305800" cy="1477328"/>
          </a:xfrm>
          <a:prstGeom prst="rect">
            <a:avLst/>
          </a:prstGeom>
          <a:noFill/>
        </p:spPr>
        <p:txBody>
          <a:bodyPr wrap="square" rtlCol="0">
            <a:spAutoFit/>
          </a:bodyPr>
          <a:lstStyle/>
          <a:p>
            <a:pPr algn="l"/>
            <a:r>
              <a:rPr lang="lv-LV" dirty="0"/>
              <a:t>Kas ir inflācija un kas pamatinflācija?</a:t>
            </a:r>
          </a:p>
          <a:p>
            <a:pPr algn="l"/>
            <a:r>
              <a:rPr lang="lv-LV" dirty="0"/>
              <a:t>Kāpēc pamatinflācija ir augstāka par kopējo inflāciju?</a:t>
            </a:r>
          </a:p>
          <a:p>
            <a:pPr algn="l"/>
            <a:r>
              <a:rPr lang="lv-LV" dirty="0"/>
              <a:t>Ko inflācija pastāsta par cenu līmeni?</a:t>
            </a:r>
          </a:p>
          <a:p>
            <a:pPr algn="l"/>
            <a:r>
              <a:rPr lang="lv-LV" dirty="0"/>
              <a:t>Vai cenu pieaugums ir optimāls?</a:t>
            </a:r>
          </a:p>
          <a:p>
            <a:pPr algn="l"/>
            <a:r>
              <a:rPr lang="lv-LV" dirty="0"/>
              <a:t>Kā tas ietekmē Latvijas iedzīvotāju ikdienu?</a:t>
            </a:r>
            <a:endParaRPr lang="en-US" dirty="0" err="1"/>
          </a:p>
        </p:txBody>
      </p:sp>
    </p:spTree>
    <p:extLst>
      <p:ext uri="{BB962C8B-B14F-4D97-AF65-F5344CB8AC3E}">
        <p14:creationId xmlns:p14="http://schemas.microsoft.com/office/powerpoint/2010/main" val="2718311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69148FF9-E8E1-8404-FD16-5E19FB743ABA}"/>
              </a:ext>
            </a:extLst>
          </p:cNvPr>
          <p:cNvSpPr>
            <a:spLocks noGrp="1"/>
          </p:cNvSpPr>
          <p:nvPr>
            <p:ph type="sldNum" sz="quarter" idx="34"/>
          </p:nvPr>
        </p:nvSpPr>
        <p:spPr/>
        <p:txBody>
          <a:bodyPr/>
          <a:lstStyle/>
          <a:p>
            <a:fld id="{996AB5CB-324E-4DF2-A5C1-250B3D34230D}" type="slidenum">
              <a:rPr lang="lv-LV" smtClean="0"/>
              <a:pPr/>
              <a:t>33</a:t>
            </a:fld>
            <a:endParaRPr lang="lv-LV"/>
          </a:p>
        </p:txBody>
      </p:sp>
      <p:sp>
        <p:nvSpPr>
          <p:cNvPr id="5" name="Teksta vietturis 4">
            <a:extLst>
              <a:ext uri="{FF2B5EF4-FFF2-40B4-BE49-F238E27FC236}">
                <a16:creationId xmlns:a16="http://schemas.microsoft.com/office/drawing/2014/main" id="{F178A610-62E9-4A59-04EF-3B03BF8A4A57}"/>
              </a:ext>
            </a:extLst>
          </p:cNvPr>
          <p:cNvSpPr>
            <a:spLocks noGrp="1"/>
          </p:cNvSpPr>
          <p:nvPr>
            <p:ph type="body" sz="quarter" idx="36"/>
          </p:nvPr>
        </p:nvSpPr>
        <p:spPr>
          <a:xfrm>
            <a:off x="646699" y="6353380"/>
            <a:ext cx="9124830" cy="268433"/>
          </a:xfrm>
        </p:spPr>
        <p:txBody>
          <a:bodyPr/>
          <a:lstStyle/>
          <a:p>
            <a:r>
              <a:rPr lang="lv-LV" dirty="0"/>
              <a:t>Avots: Latvijas Bankas 2024. gada jūnija prognozes </a:t>
            </a:r>
            <a:r>
              <a:rPr lang="lv-LV" dirty="0">
                <a:hlinkClick r:id="rId2"/>
              </a:rPr>
              <a:t>Latvijas Banka pārskata makroekonomiskās prognozes. 2024. gada jūnijs | Prognozes | Makroekonomika</a:t>
            </a:r>
            <a:r>
              <a:rPr lang="lv-LV" dirty="0"/>
              <a:t>.</a:t>
            </a:r>
          </a:p>
        </p:txBody>
      </p:sp>
      <p:sp>
        <p:nvSpPr>
          <p:cNvPr id="6" name="Virsraksts 5">
            <a:extLst>
              <a:ext uri="{FF2B5EF4-FFF2-40B4-BE49-F238E27FC236}">
                <a16:creationId xmlns:a16="http://schemas.microsoft.com/office/drawing/2014/main" id="{51160109-0CE3-9489-D96F-97CF836EB6E3}"/>
              </a:ext>
            </a:extLst>
          </p:cNvPr>
          <p:cNvSpPr>
            <a:spLocks noGrp="1"/>
          </p:cNvSpPr>
          <p:nvPr>
            <p:ph type="title"/>
          </p:nvPr>
        </p:nvSpPr>
        <p:spPr/>
        <p:txBody>
          <a:bodyPr/>
          <a:lstStyle/>
          <a:p>
            <a:r>
              <a:rPr lang="lv-LV" dirty="0"/>
              <a:t>Latvijas Bankas jūnija prognozes: galvenie makroekonomiskie rādītāji</a:t>
            </a:r>
          </a:p>
        </p:txBody>
      </p:sp>
      <p:graphicFrame>
        <p:nvGraphicFramePr>
          <p:cNvPr id="7" name="Tabula 6">
            <a:extLst>
              <a:ext uri="{FF2B5EF4-FFF2-40B4-BE49-F238E27FC236}">
                <a16:creationId xmlns:a16="http://schemas.microsoft.com/office/drawing/2014/main" id="{CE43231C-1F7B-0532-6FAB-4D79DB8168D9}"/>
              </a:ext>
            </a:extLst>
          </p:cNvPr>
          <p:cNvGraphicFramePr>
            <a:graphicFrameLocks noGrp="1"/>
          </p:cNvGraphicFramePr>
          <p:nvPr>
            <p:extLst>
              <p:ext uri="{D42A27DB-BD31-4B8C-83A1-F6EECF244321}">
                <p14:modId xmlns:p14="http://schemas.microsoft.com/office/powerpoint/2010/main" val="3631071723"/>
              </p:ext>
            </p:extLst>
          </p:nvPr>
        </p:nvGraphicFramePr>
        <p:xfrm>
          <a:off x="1927410" y="1840070"/>
          <a:ext cx="8710229" cy="1392894"/>
        </p:xfrm>
        <a:graphic>
          <a:graphicData uri="http://schemas.openxmlformats.org/drawingml/2006/table">
            <a:tbl>
              <a:tblPr>
                <a:tableStyleId>{5C22544A-7EE6-4342-B048-85BDC9FD1C3A}</a:tableStyleId>
              </a:tblPr>
              <a:tblGrid>
                <a:gridCol w="6196013">
                  <a:extLst>
                    <a:ext uri="{9D8B030D-6E8A-4147-A177-3AD203B41FA5}">
                      <a16:colId xmlns:a16="http://schemas.microsoft.com/office/drawing/2014/main" val="2673795174"/>
                    </a:ext>
                  </a:extLst>
                </a:gridCol>
                <a:gridCol w="838072">
                  <a:extLst>
                    <a:ext uri="{9D8B030D-6E8A-4147-A177-3AD203B41FA5}">
                      <a16:colId xmlns:a16="http://schemas.microsoft.com/office/drawing/2014/main" val="3116437496"/>
                    </a:ext>
                  </a:extLst>
                </a:gridCol>
                <a:gridCol w="838072">
                  <a:extLst>
                    <a:ext uri="{9D8B030D-6E8A-4147-A177-3AD203B41FA5}">
                      <a16:colId xmlns:a16="http://schemas.microsoft.com/office/drawing/2014/main" val="2610629259"/>
                    </a:ext>
                  </a:extLst>
                </a:gridCol>
                <a:gridCol w="838072">
                  <a:extLst>
                    <a:ext uri="{9D8B030D-6E8A-4147-A177-3AD203B41FA5}">
                      <a16:colId xmlns:a16="http://schemas.microsoft.com/office/drawing/2014/main" val="1090768356"/>
                    </a:ext>
                  </a:extLst>
                </a:gridCol>
              </a:tblGrid>
              <a:tr h="463330">
                <a:tc>
                  <a:txBody>
                    <a:bodyPr/>
                    <a:lstStyle/>
                    <a:p>
                      <a:pPr algn="l" fontAlgn="ctr"/>
                      <a:r>
                        <a:rPr lang="lv-LV" sz="1400" u="none" strike="noStrike" dirty="0">
                          <a:effectLst/>
                          <a:latin typeface="+mn-lt"/>
                        </a:rPr>
                        <a:t>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2024</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2025</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2026</a:t>
                      </a:r>
                      <a:endParaRPr lang="lv-LV" sz="1400" b="1" i="0" u="none" strike="noStrike" dirty="0">
                        <a:solidFill>
                          <a:srgbClr val="000000"/>
                        </a:solidFill>
                        <a:effectLst/>
                        <a:latin typeface="+mn-lt"/>
                      </a:endParaRPr>
                    </a:p>
                  </a:txBody>
                  <a:tcPr marL="9525" marR="9525" marT="9525" marB="0" anchor="ctr">
                    <a:noFill/>
                  </a:tcPr>
                </a:tc>
                <a:extLst>
                  <a:ext uri="{0D108BD9-81ED-4DB2-BD59-A6C34878D82A}">
                    <a16:rowId xmlns:a16="http://schemas.microsoft.com/office/drawing/2014/main" val="2790845893"/>
                  </a:ext>
                </a:extLst>
              </a:tr>
              <a:tr h="466234">
                <a:tc>
                  <a:txBody>
                    <a:bodyPr/>
                    <a:lstStyle/>
                    <a:p>
                      <a:pPr algn="l" fontAlgn="ctr"/>
                      <a:r>
                        <a:rPr lang="lv-LV" sz="1400" b="1" u="none" strike="noStrike" dirty="0">
                          <a:effectLst/>
                          <a:latin typeface="+mn-lt"/>
                        </a:rPr>
                        <a:t>Bezdarbs</a:t>
                      </a:r>
                      <a:r>
                        <a:rPr lang="lv-LV" sz="1400" u="none" strike="noStrike" dirty="0">
                          <a:effectLst/>
                          <a:latin typeface="+mn-lt"/>
                        </a:rPr>
                        <a:t> (% no ekonomiski aktīvo iedzīvotāju skaita; sezonāli koriģēti dati)</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6.7</a:t>
                      </a:r>
                    </a:p>
                  </a:txBody>
                  <a:tcPr marL="9525" marR="9525" marT="9525" marB="0" anchor="ctr">
                    <a:noFill/>
                  </a:tcPr>
                </a:tc>
                <a:tc>
                  <a:txBody>
                    <a:bodyPr/>
                    <a:lstStyle/>
                    <a:p>
                      <a:pPr algn="ctr" fontAlgn="ctr"/>
                      <a:r>
                        <a:rPr lang="lv-LV" sz="1400" b="0" i="0" u="none" strike="noStrike" dirty="0">
                          <a:solidFill>
                            <a:srgbClr val="000000"/>
                          </a:solidFill>
                          <a:effectLst/>
                          <a:latin typeface="+mn-lt"/>
                        </a:rPr>
                        <a:t>6.4</a:t>
                      </a:r>
                    </a:p>
                  </a:txBody>
                  <a:tcPr marL="9525" marR="9525" marT="9525" marB="0" anchor="ctr">
                    <a:noFill/>
                  </a:tcPr>
                </a:tc>
                <a:tc>
                  <a:txBody>
                    <a:bodyPr/>
                    <a:lstStyle/>
                    <a:p>
                      <a:pPr algn="ctr" fontAlgn="ctr"/>
                      <a:r>
                        <a:rPr lang="lv-LV" sz="1400" b="0" i="0" u="none" strike="noStrike" dirty="0">
                          <a:solidFill>
                            <a:srgbClr val="000000"/>
                          </a:solidFill>
                          <a:effectLst/>
                          <a:latin typeface="+mn-lt"/>
                        </a:rPr>
                        <a:t>6.1</a:t>
                      </a:r>
                    </a:p>
                  </a:txBody>
                  <a:tcPr marL="9525" marR="9525" marT="9525" marB="0" anchor="ctr">
                    <a:noFill/>
                  </a:tcPr>
                </a:tc>
                <a:extLst>
                  <a:ext uri="{0D108BD9-81ED-4DB2-BD59-A6C34878D82A}">
                    <a16:rowId xmlns:a16="http://schemas.microsoft.com/office/drawing/2014/main" val="1139124558"/>
                  </a:ext>
                </a:extLst>
              </a:tr>
              <a:tr h="463330">
                <a:tc>
                  <a:txBody>
                    <a:bodyPr/>
                    <a:lstStyle/>
                    <a:p>
                      <a:pPr algn="l" fontAlgn="ctr"/>
                      <a:r>
                        <a:rPr lang="pt-BR" sz="1400" b="1" u="none" strike="noStrike" dirty="0">
                          <a:effectLst/>
                          <a:latin typeface="+mn-lt"/>
                        </a:rPr>
                        <a:t>Nominālā bruto alga </a:t>
                      </a:r>
                      <a:r>
                        <a:rPr lang="pt-BR" sz="1400" u="none" strike="noStrike" dirty="0">
                          <a:effectLst/>
                          <a:latin typeface="+mn-lt"/>
                        </a:rPr>
                        <a:t>(gada pārmaiņas; %)</a:t>
                      </a:r>
                      <a:endParaRPr lang="pt-BR"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7.9</a:t>
                      </a:r>
                    </a:p>
                  </a:txBody>
                  <a:tcPr marL="9525" marR="9525" marT="9525" marB="0" anchor="ctr">
                    <a:noFill/>
                  </a:tcPr>
                </a:tc>
                <a:tc>
                  <a:txBody>
                    <a:bodyPr/>
                    <a:lstStyle/>
                    <a:p>
                      <a:pPr algn="ctr" fontAlgn="ctr"/>
                      <a:r>
                        <a:rPr lang="lv-LV" sz="1400" b="0" i="0" u="none" strike="noStrike" dirty="0">
                          <a:solidFill>
                            <a:srgbClr val="000000"/>
                          </a:solidFill>
                          <a:effectLst/>
                          <a:latin typeface="+mn-lt"/>
                        </a:rPr>
                        <a:t>7.8</a:t>
                      </a:r>
                    </a:p>
                  </a:txBody>
                  <a:tcPr marL="9525" marR="9525" marT="9525" marB="0" anchor="ctr">
                    <a:noFill/>
                  </a:tcPr>
                </a:tc>
                <a:tc>
                  <a:txBody>
                    <a:bodyPr/>
                    <a:lstStyle/>
                    <a:p>
                      <a:pPr algn="ctr" fontAlgn="ctr"/>
                      <a:r>
                        <a:rPr lang="lv-LV" sz="1400" b="0" i="0" u="none" strike="noStrike" dirty="0">
                          <a:solidFill>
                            <a:srgbClr val="000000"/>
                          </a:solidFill>
                          <a:effectLst/>
                          <a:latin typeface="+mn-lt"/>
                        </a:rPr>
                        <a:t>7.6</a:t>
                      </a:r>
                    </a:p>
                  </a:txBody>
                  <a:tcPr marL="9525" marR="9525" marT="9525" marB="0" anchor="ctr">
                    <a:noFill/>
                  </a:tcPr>
                </a:tc>
                <a:extLst>
                  <a:ext uri="{0D108BD9-81ED-4DB2-BD59-A6C34878D82A}">
                    <a16:rowId xmlns:a16="http://schemas.microsoft.com/office/drawing/2014/main" val="1095699254"/>
                  </a:ext>
                </a:extLst>
              </a:tr>
            </a:tbl>
          </a:graphicData>
        </a:graphic>
      </p:graphicFrame>
      <p:sp>
        <p:nvSpPr>
          <p:cNvPr id="2" name="TextBox 1">
            <a:extLst>
              <a:ext uri="{FF2B5EF4-FFF2-40B4-BE49-F238E27FC236}">
                <a16:creationId xmlns:a16="http://schemas.microsoft.com/office/drawing/2014/main" id="{FA9202BA-4CF8-1CF2-9509-2A282B1D02FA}"/>
              </a:ext>
            </a:extLst>
          </p:cNvPr>
          <p:cNvSpPr txBox="1"/>
          <p:nvPr/>
        </p:nvSpPr>
        <p:spPr>
          <a:xfrm>
            <a:off x="1807209" y="3942062"/>
            <a:ext cx="8305800" cy="1200329"/>
          </a:xfrm>
          <a:prstGeom prst="rect">
            <a:avLst/>
          </a:prstGeom>
          <a:noFill/>
        </p:spPr>
        <p:txBody>
          <a:bodyPr wrap="square" rtlCol="0">
            <a:spAutoFit/>
          </a:bodyPr>
          <a:lstStyle/>
          <a:p>
            <a:pPr algn="l"/>
            <a:r>
              <a:rPr lang="lv-LV" dirty="0"/>
              <a:t>Kāds ir darba tirgus pašreizējais stāvoklis, kāda tiek prognozēta tā attīstība?</a:t>
            </a:r>
          </a:p>
          <a:p>
            <a:pPr algn="l"/>
            <a:r>
              <a:rPr lang="lv-LV" dirty="0"/>
              <a:t>Kādi faktori varētu ietekmēt darba tirgus attīstību tuvāko gadu laikā? Pēc 10, 30 gadiem?</a:t>
            </a:r>
          </a:p>
          <a:p>
            <a:pPr algn="l"/>
            <a:r>
              <a:rPr lang="lv-LV" dirty="0"/>
              <a:t>Kā zināšanas par šo prognozi var pielietot ikdienas dzīvē?</a:t>
            </a:r>
            <a:endParaRPr lang="en-US" dirty="0" err="1"/>
          </a:p>
        </p:txBody>
      </p:sp>
    </p:spTree>
    <p:extLst>
      <p:ext uri="{BB962C8B-B14F-4D97-AF65-F5344CB8AC3E}">
        <p14:creationId xmlns:p14="http://schemas.microsoft.com/office/powerpoint/2010/main" val="11272273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69148FF9-E8E1-8404-FD16-5E19FB743ABA}"/>
              </a:ext>
            </a:extLst>
          </p:cNvPr>
          <p:cNvSpPr>
            <a:spLocks noGrp="1"/>
          </p:cNvSpPr>
          <p:nvPr>
            <p:ph type="sldNum" sz="quarter" idx="34"/>
          </p:nvPr>
        </p:nvSpPr>
        <p:spPr/>
        <p:txBody>
          <a:bodyPr/>
          <a:lstStyle/>
          <a:p>
            <a:fld id="{996AB5CB-324E-4DF2-A5C1-250B3D34230D}" type="slidenum">
              <a:rPr lang="lv-LV" smtClean="0"/>
              <a:pPr/>
              <a:t>34</a:t>
            </a:fld>
            <a:endParaRPr lang="lv-LV"/>
          </a:p>
        </p:txBody>
      </p:sp>
      <p:sp>
        <p:nvSpPr>
          <p:cNvPr id="5" name="Teksta vietturis 4">
            <a:extLst>
              <a:ext uri="{FF2B5EF4-FFF2-40B4-BE49-F238E27FC236}">
                <a16:creationId xmlns:a16="http://schemas.microsoft.com/office/drawing/2014/main" id="{F178A610-62E9-4A59-04EF-3B03BF8A4A57}"/>
              </a:ext>
            </a:extLst>
          </p:cNvPr>
          <p:cNvSpPr>
            <a:spLocks noGrp="1"/>
          </p:cNvSpPr>
          <p:nvPr>
            <p:ph type="body" sz="quarter" idx="36"/>
          </p:nvPr>
        </p:nvSpPr>
        <p:spPr>
          <a:xfrm>
            <a:off x="646699" y="6353380"/>
            <a:ext cx="9124830" cy="268433"/>
          </a:xfrm>
        </p:spPr>
        <p:txBody>
          <a:bodyPr/>
          <a:lstStyle/>
          <a:p>
            <a:r>
              <a:rPr lang="lv-LV" dirty="0"/>
              <a:t>Avots: Latvijas Bankas 2024. gada jūnija prognozes </a:t>
            </a:r>
            <a:r>
              <a:rPr lang="lv-LV" dirty="0">
                <a:hlinkClick r:id="rId2"/>
              </a:rPr>
              <a:t>Latvijas Banka pārskata makroekonomiskās prognozes. 2024. gada jūnijs | Prognozes | Makroekonomika</a:t>
            </a:r>
            <a:r>
              <a:rPr lang="lv-LV" dirty="0"/>
              <a:t>.</a:t>
            </a:r>
          </a:p>
        </p:txBody>
      </p:sp>
      <p:sp>
        <p:nvSpPr>
          <p:cNvPr id="6" name="Virsraksts 5">
            <a:extLst>
              <a:ext uri="{FF2B5EF4-FFF2-40B4-BE49-F238E27FC236}">
                <a16:creationId xmlns:a16="http://schemas.microsoft.com/office/drawing/2014/main" id="{51160109-0CE3-9489-D96F-97CF836EB6E3}"/>
              </a:ext>
            </a:extLst>
          </p:cNvPr>
          <p:cNvSpPr>
            <a:spLocks noGrp="1"/>
          </p:cNvSpPr>
          <p:nvPr>
            <p:ph type="title"/>
          </p:nvPr>
        </p:nvSpPr>
        <p:spPr/>
        <p:txBody>
          <a:bodyPr/>
          <a:lstStyle/>
          <a:p>
            <a:r>
              <a:rPr lang="lv-LV" dirty="0"/>
              <a:t>Latvijas Bankas jūnija prognozes: galvenie makroekonomiskie rādītāji</a:t>
            </a:r>
          </a:p>
        </p:txBody>
      </p:sp>
      <p:graphicFrame>
        <p:nvGraphicFramePr>
          <p:cNvPr id="7" name="Tabula 6">
            <a:extLst>
              <a:ext uri="{FF2B5EF4-FFF2-40B4-BE49-F238E27FC236}">
                <a16:creationId xmlns:a16="http://schemas.microsoft.com/office/drawing/2014/main" id="{CE43231C-1F7B-0532-6FAB-4D79DB8168D9}"/>
              </a:ext>
            </a:extLst>
          </p:cNvPr>
          <p:cNvGraphicFramePr>
            <a:graphicFrameLocks noGrp="1"/>
          </p:cNvGraphicFramePr>
          <p:nvPr>
            <p:extLst>
              <p:ext uri="{D42A27DB-BD31-4B8C-83A1-F6EECF244321}">
                <p14:modId xmlns:p14="http://schemas.microsoft.com/office/powerpoint/2010/main" val="3150023360"/>
              </p:ext>
            </p:extLst>
          </p:nvPr>
        </p:nvGraphicFramePr>
        <p:xfrm>
          <a:off x="1927410" y="1840070"/>
          <a:ext cx="8710229" cy="926660"/>
        </p:xfrm>
        <a:graphic>
          <a:graphicData uri="http://schemas.openxmlformats.org/drawingml/2006/table">
            <a:tbl>
              <a:tblPr>
                <a:tableStyleId>{5C22544A-7EE6-4342-B048-85BDC9FD1C3A}</a:tableStyleId>
              </a:tblPr>
              <a:tblGrid>
                <a:gridCol w="6196013">
                  <a:extLst>
                    <a:ext uri="{9D8B030D-6E8A-4147-A177-3AD203B41FA5}">
                      <a16:colId xmlns:a16="http://schemas.microsoft.com/office/drawing/2014/main" val="2673795174"/>
                    </a:ext>
                  </a:extLst>
                </a:gridCol>
                <a:gridCol w="838072">
                  <a:extLst>
                    <a:ext uri="{9D8B030D-6E8A-4147-A177-3AD203B41FA5}">
                      <a16:colId xmlns:a16="http://schemas.microsoft.com/office/drawing/2014/main" val="3116437496"/>
                    </a:ext>
                  </a:extLst>
                </a:gridCol>
                <a:gridCol w="838072">
                  <a:extLst>
                    <a:ext uri="{9D8B030D-6E8A-4147-A177-3AD203B41FA5}">
                      <a16:colId xmlns:a16="http://schemas.microsoft.com/office/drawing/2014/main" val="2610629259"/>
                    </a:ext>
                  </a:extLst>
                </a:gridCol>
                <a:gridCol w="838072">
                  <a:extLst>
                    <a:ext uri="{9D8B030D-6E8A-4147-A177-3AD203B41FA5}">
                      <a16:colId xmlns:a16="http://schemas.microsoft.com/office/drawing/2014/main" val="1090768356"/>
                    </a:ext>
                  </a:extLst>
                </a:gridCol>
              </a:tblGrid>
              <a:tr h="463330">
                <a:tc>
                  <a:txBody>
                    <a:bodyPr/>
                    <a:lstStyle/>
                    <a:p>
                      <a:pPr algn="l" fontAlgn="ctr"/>
                      <a:r>
                        <a:rPr lang="lv-LV" sz="1400" u="none" strike="noStrike" dirty="0">
                          <a:effectLst/>
                          <a:latin typeface="+mn-lt"/>
                        </a:rPr>
                        <a:t>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2024</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2025</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2026</a:t>
                      </a:r>
                      <a:endParaRPr lang="lv-LV" sz="1400" b="1" i="0" u="none" strike="noStrike" dirty="0">
                        <a:solidFill>
                          <a:srgbClr val="000000"/>
                        </a:solidFill>
                        <a:effectLst/>
                        <a:latin typeface="+mn-lt"/>
                      </a:endParaRPr>
                    </a:p>
                  </a:txBody>
                  <a:tcPr marL="9525" marR="9525" marT="9525" marB="0" anchor="ctr">
                    <a:noFill/>
                  </a:tcPr>
                </a:tc>
                <a:extLst>
                  <a:ext uri="{0D108BD9-81ED-4DB2-BD59-A6C34878D82A}">
                    <a16:rowId xmlns:a16="http://schemas.microsoft.com/office/drawing/2014/main" val="2790845893"/>
                  </a:ext>
                </a:extLst>
              </a:tr>
              <a:tr h="463330">
                <a:tc>
                  <a:txBody>
                    <a:bodyPr/>
                    <a:lstStyle/>
                    <a:p>
                      <a:pPr algn="l" fontAlgn="ctr"/>
                      <a:r>
                        <a:rPr lang="it-IT" sz="1400" b="1" u="none" strike="noStrike" dirty="0">
                          <a:effectLst/>
                          <a:latin typeface="+mn-lt"/>
                        </a:rPr>
                        <a:t>Tekošā konta bilance</a:t>
                      </a:r>
                      <a:r>
                        <a:rPr lang="it-IT" sz="1400" u="none" strike="noStrike" dirty="0">
                          <a:effectLst/>
                          <a:latin typeface="+mn-lt"/>
                        </a:rPr>
                        <a:t> (% no IKP)</a:t>
                      </a:r>
                      <a:endParaRPr lang="it-IT"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-4.1</a:t>
                      </a:r>
                    </a:p>
                  </a:txBody>
                  <a:tcPr marL="9525" marR="9525" marT="9525" marB="0" anchor="ctr">
                    <a:noFill/>
                  </a:tcPr>
                </a:tc>
                <a:tc>
                  <a:txBody>
                    <a:bodyPr/>
                    <a:lstStyle/>
                    <a:p>
                      <a:pPr algn="ctr" fontAlgn="ctr"/>
                      <a:r>
                        <a:rPr lang="lv-LV" sz="1400" b="0" i="0" u="none" strike="noStrike" dirty="0">
                          <a:solidFill>
                            <a:srgbClr val="000000"/>
                          </a:solidFill>
                          <a:effectLst/>
                          <a:latin typeface="+mn-lt"/>
                        </a:rPr>
                        <a:t>-4.1</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-3.6</a:t>
                      </a:r>
                    </a:p>
                  </a:txBody>
                  <a:tcPr marL="9525" marR="9525" marT="9525" marB="0" anchor="ctr">
                    <a:noFill/>
                  </a:tcPr>
                </a:tc>
                <a:extLst>
                  <a:ext uri="{0D108BD9-81ED-4DB2-BD59-A6C34878D82A}">
                    <a16:rowId xmlns:a16="http://schemas.microsoft.com/office/drawing/2014/main" val="1702926138"/>
                  </a:ext>
                </a:extLst>
              </a:tr>
            </a:tbl>
          </a:graphicData>
        </a:graphic>
      </p:graphicFrame>
      <p:sp>
        <p:nvSpPr>
          <p:cNvPr id="2" name="TextBox 1">
            <a:extLst>
              <a:ext uri="{FF2B5EF4-FFF2-40B4-BE49-F238E27FC236}">
                <a16:creationId xmlns:a16="http://schemas.microsoft.com/office/drawing/2014/main" id="{904A99B5-A36D-0AA2-2DB4-95C644E552D3}"/>
              </a:ext>
            </a:extLst>
          </p:cNvPr>
          <p:cNvSpPr txBox="1"/>
          <p:nvPr/>
        </p:nvSpPr>
        <p:spPr>
          <a:xfrm>
            <a:off x="1807209" y="3942062"/>
            <a:ext cx="8305800" cy="646331"/>
          </a:xfrm>
          <a:prstGeom prst="rect">
            <a:avLst/>
          </a:prstGeom>
          <a:noFill/>
        </p:spPr>
        <p:txBody>
          <a:bodyPr wrap="square" rtlCol="0">
            <a:spAutoFit/>
          </a:bodyPr>
          <a:lstStyle/>
          <a:p>
            <a:pPr algn="l"/>
            <a:r>
              <a:rPr lang="lv-LV" dirty="0"/>
              <a:t>Kas ir tekošā konta bilance, kā tā veidojas?</a:t>
            </a:r>
          </a:p>
          <a:p>
            <a:pPr algn="l"/>
            <a:r>
              <a:rPr lang="lv-LV" dirty="0"/>
              <a:t>Ko nozīmē, ja tekošā konta bilance ir negatīva?</a:t>
            </a:r>
            <a:endParaRPr lang="en-US" dirty="0" err="1"/>
          </a:p>
        </p:txBody>
      </p:sp>
    </p:spTree>
    <p:extLst>
      <p:ext uri="{BB962C8B-B14F-4D97-AF65-F5344CB8AC3E}">
        <p14:creationId xmlns:p14="http://schemas.microsoft.com/office/powerpoint/2010/main" val="196654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69148FF9-E8E1-8404-FD16-5E19FB743ABA}"/>
              </a:ext>
            </a:extLst>
          </p:cNvPr>
          <p:cNvSpPr>
            <a:spLocks noGrp="1"/>
          </p:cNvSpPr>
          <p:nvPr>
            <p:ph type="sldNum" sz="quarter" idx="34"/>
          </p:nvPr>
        </p:nvSpPr>
        <p:spPr/>
        <p:txBody>
          <a:bodyPr/>
          <a:lstStyle/>
          <a:p>
            <a:fld id="{996AB5CB-324E-4DF2-A5C1-250B3D34230D}" type="slidenum">
              <a:rPr lang="lv-LV" smtClean="0"/>
              <a:pPr/>
              <a:t>35</a:t>
            </a:fld>
            <a:endParaRPr lang="lv-LV"/>
          </a:p>
        </p:txBody>
      </p:sp>
      <p:sp>
        <p:nvSpPr>
          <p:cNvPr id="5" name="Teksta vietturis 4">
            <a:extLst>
              <a:ext uri="{FF2B5EF4-FFF2-40B4-BE49-F238E27FC236}">
                <a16:creationId xmlns:a16="http://schemas.microsoft.com/office/drawing/2014/main" id="{F178A610-62E9-4A59-04EF-3B03BF8A4A57}"/>
              </a:ext>
            </a:extLst>
          </p:cNvPr>
          <p:cNvSpPr>
            <a:spLocks noGrp="1"/>
          </p:cNvSpPr>
          <p:nvPr>
            <p:ph type="body" sz="quarter" idx="36"/>
          </p:nvPr>
        </p:nvSpPr>
        <p:spPr>
          <a:xfrm>
            <a:off x="646699" y="6353380"/>
            <a:ext cx="9124830" cy="268433"/>
          </a:xfrm>
        </p:spPr>
        <p:txBody>
          <a:bodyPr/>
          <a:lstStyle/>
          <a:p>
            <a:r>
              <a:rPr lang="lv-LV" dirty="0"/>
              <a:t>Avots: Latvijas Bankas 2024. gada jūnija prognozes </a:t>
            </a:r>
            <a:r>
              <a:rPr lang="lv-LV" dirty="0">
                <a:hlinkClick r:id="rId2"/>
              </a:rPr>
              <a:t>Latvijas Banka pārskata makroekonomiskās prognozes. 2024. gada jūnijs | Prognozes | Makroekonomika</a:t>
            </a:r>
            <a:r>
              <a:rPr lang="lv-LV" dirty="0"/>
              <a:t>.</a:t>
            </a:r>
          </a:p>
        </p:txBody>
      </p:sp>
      <p:sp>
        <p:nvSpPr>
          <p:cNvPr id="6" name="Virsraksts 5">
            <a:extLst>
              <a:ext uri="{FF2B5EF4-FFF2-40B4-BE49-F238E27FC236}">
                <a16:creationId xmlns:a16="http://schemas.microsoft.com/office/drawing/2014/main" id="{51160109-0CE3-9489-D96F-97CF836EB6E3}"/>
              </a:ext>
            </a:extLst>
          </p:cNvPr>
          <p:cNvSpPr>
            <a:spLocks noGrp="1"/>
          </p:cNvSpPr>
          <p:nvPr>
            <p:ph type="title"/>
          </p:nvPr>
        </p:nvSpPr>
        <p:spPr/>
        <p:txBody>
          <a:bodyPr/>
          <a:lstStyle/>
          <a:p>
            <a:r>
              <a:rPr lang="lv-LV" dirty="0"/>
              <a:t>Latvijas Bankas jūnija prognozes: galvenie makroekonomiskie rādītāji</a:t>
            </a:r>
          </a:p>
        </p:txBody>
      </p:sp>
      <p:graphicFrame>
        <p:nvGraphicFramePr>
          <p:cNvPr id="7" name="Tabula 6">
            <a:extLst>
              <a:ext uri="{FF2B5EF4-FFF2-40B4-BE49-F238E27FC236}">
                <a16:creationId xmlns:a16="http://schemas.microsoft.com/office/drawing/2014/main" id="{CE43231C-1F7B-0532-6FAB-4D79DB8168D9}"/>
              </a:ext>
            </a:extLst>
          </p:cNvPr>
          <p:cNvGraphicFramePr>
            <a:graphicFrameLocks noGrp="1"/>
          </p:cNvGraphicFramePr>
          <p:nvPr>
            <p:extLst>
              <p:ext uri="{D42A27DB-BD31-4B8C-83A1-F6EECF244321}">
                <p14:modId xmlns:p14="http://schemas.microsoft.com/office/powerpoint/2010/main" val="2803439811"/>
              </p:ext>
            </p:extLst>
          </p:nvPr>
        </p:nvGraphicFramePr>
        <p:xfrm>
          <a:off x="1927410" y="1840070"/>
          <a:ext cx="8710229" cy="1389990"/>
        </p:xfrm>
        <a:graphic>
          <a:graphicData uri="http://schemas.openxmlformats.org/drawingml/2006/table">
            <a:tbl>
              <a:tblPr>
                <a:tableStyleId>{5C22544A-7EE6-4342-B048-85BDC9FD1C3A}</a:tableStyleId>
              </a:tblPr>
              <a:tblGrid>
                <a:gridCol w="6196013">
                  <a:extLst>
                    <a:ext uri="{9D8B030D-6E8A-4147-A177-3AD203B41FA5}">
                      <a16:colId xmlns:a16="http://schemas.microsoft.com/office/drawing/2014/main" val="2673795174"/>
                    </a:ext>
                  </a:extLst>
                </a:gridCol>
                <a:gridCol w="838072">
                  <a:extLst>
                    <a:ext uri="{9D8B030D-6E8A-4147-A177-3AD203B41FA5}">
                      <a16:colId xmlns:a16="http://schemas.microsoft.com/office/drawing/2014/main" val="3116437496"/>
                    </a:ext>
                  </a:extLst>
                </a:gridCol>
                <a:gridCol w="838072">
                  <a:extLst>
                    <a:ext uri="{9D8B030D-6E8A-4147-A177-3AD203B41FA5}">
                      <a16:colId xmlns:a16="http://schemas.microsoft.com/office/drawing/2014/main" val="2610629259"/>
                    </a:ext>
                  </a:extLst>
                </a:gridCol>
                <a:gridCol w="838072">
                  <a:extLst>
                    <a:ext uri="{9D8B030D-6E8A-4147-A177-3AD203B41FA5}">
                      <a16:colId xmlns:a16="http://schemas.microsoft.com/office/drawing/2014/main" val="1090768356"/>
                    </a:ext>
                  </a:extLst>
                </a:gridCol>
              </a:tblGrid>
              <a:tr h="463330">
                <a:tc>
                  <a:txBody>
                    <a:bodyPr/>
                    <a:lstStyle/>
                    <a:p>
                      <a:pPr algn="l" fontAlgn="ctr"/>
                      <a:r>
                        <a:rPr lang="lv-LV" sz="1400" u="none" strike="noStrike" dirty="0">
                          <a:effectLst/>
                          <a:latin typeface="+mn-lt"/>
                        </a:rPr>
                        <a:t> </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2024</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2025</a:t>
                      </a:r>
                      <a:endParaRPr lang="lv-LV" sz="1400" b="1" i="0" u="none" strike="noStrike" dirty="0">
                        <a:solidFill>
                          <a:srgbClr val="000000"/>
                        </a:solidFill>
                        <a:effectLst/>
                        <a:latin typeface="+mn-lt"/>
                      </a:endParaRPr>
                    </a:p>
                  </a:txBody>
                  <a:tcPr marL="9525" marR="9525" marT="9525" marB="0" anchor="ctr">
                    <a:noFill/>
                  </a:tcPr>
                </a:tc>
                <a:tc>
                  <a:txBody>
                    <a:bodyPr/>
                    <a:lstStyle/>
                    <a:p>
                      <a:pPr algn="ctr" fontAlgn="ctr"/>
                      <a:r>
                        <a:rPr lang="lv-LV" sz="1400" u="none" strike="noStrike" dirty="0">
                          <a:effectLst/>
                          <a:latin typeface="+mn-lt"/>
                        </a:rPr>
                        <a:t>2026</a:t>
                      </a:r>
                      <a:endParaRPr lang="lv-LV" sz="1400" b="1" i="0" u="none" strike="noStrike" dirty="0">
                        <a:solidFill>
                          <a:srgbClr val="000000"/>
                        </a:solidFill>
                        <a:effectLst/>
                        <a:latin typeface="+mn-lt"/>
                      </a:endParaRPr>
                    </a:p>
                  </a:txBody>
                  <a:tcPr marL="9525" marR="9525" marT="9525" marB="0" anchor="ctr">
                    <a:noFill/>
                  </a:tcPr>
                </a:tc>
                <a:extLst>
                  <a:ext uri="{0D108BD9-81ED-4DB2-BD59-A6C34878D82A}">
                    <a16:rowId xmlns:a16="http://schemas.microsoft.com/office/drawing/2014/main" val="2790845893"/>
                  </a:ext>
                </a:extLst>
              </a:tr>
              <a:tr h="463330">
                <a:tc>
                  <a:txBody>
                    <a:bodyPr/>
                    <a:lstStyle/>
                    <a:p>
                      <a:pPr algn="l" fontAlgn="ctr"/>
                      <a:r>
                        <a:rPr lang="lv-LV" sz="1400" b="1" u="none" strike="noStrike" dirty="0">
                          <a:effectLst/>
                          <a:latin typeface="+mn-lt"/>
                        </a:rPr>
                        <a:t>Vispārējās valdības parāds </a:t>
                      </a:r>
                      <a:r>
                        <a:rPr lang="lv-LV" sz="1400" u="none" strike="noStrike" dirty="0">
                          <a:effectLst/>
                          <a:latin typeface="+mn-lt"/>
                        </a:rPr>
                        <a:t>(% no IKP)</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44.5</a:t>
                      </a:r>
                    </a:p>
                  </a:txBody>
                  <a:tcPr marL="9525" marR="9525" marT="9525" marB="0" anchor="ctr">
                    <a:noFill/>
                  </a:tcPr>
                </a:tc>
                <a:tc>
                  <a:txBody>
                    <a:bodyPr/>
                    <a:lstStyle/>
                    <a:p>
                      <a:pPr algn="ctr" fontAlgn="ctr"/>
                      <a:r>
                        <a:rPr lang="lv-LV" sz="1400" b="0" i="0" u="none" strike="noStrike" dirty="0">
                          <a:solidFill>
                            <a:srgbClr val="000000"/>
                          </a:solidFill>
                          <a:effectLst/>
                          <a:latin typeface="+mn-lt"/>
                        </a:rPr>
                        <a:t>45.5</a:t>
                      </a:r>
                    </a:p>
                  </a:txBody>
                  <a:tcPr marL="9525" marR="9525" marT="9525" marB="0" anchor="ctr">
                    <a:noFill/>
                  </a:tcPr>
                </a:tc>
                <a:tc>
                  <a:txBody>
                    <a:bodyPr/>
                    <a:lstStyle/>
                    <a:p>
                      <a:pPr algn="ctr" fontAlgn="ctr"/>
                      <a:r>
                        <a:rPr lang="lv-LV" sz="1400" b="0" i="0" u="none" strike="noStrike" dirty="0">
                          <a:solidFill>
                            <a:srgbClr val="000000"/>
                          </a:solidFill>
                          <a:effectLst/>
                          <a:latin typeface="+mn-lt"/>
                        </a:rPr>
                        <a:t>46.0</a:t>
                      </a:r>
                    </a:p>
                  </a:txBody>
                  <a:tcPr marL="9525" marR="9525" marT="9525" marB="0" anchor="ctr">
                    <a:noFill/>
                  </a:tcPr>
                </a:tc>
                <a:extLst>
                  <a:ext uri="{0D108BD9-81ED-4DB2-BD59-A6C34878D82A}">
                    <a16:rowId xmlns:a16="http://schemas.microsoft.com/office/drawing/2014/main" val="1227210747"/>
                  </a:ext>
                </a:extLst>
              </a:tr>
              <a:tr h="463330">
                <a:tc>
                  <a:txBody>
                    <a:bodyPr/>
                    <a:lstStyle/>
                    <a:p>
                      <a:pPr algn="l" fontAlgn="ctr"/>
                      <a:r>
                        <a:rPr lang="lv-LV" sz="1400" b="1" u="none" strike="noStrike" dirty="0">
                          <a:effectLst/>
                          <a:latin typeface="+mn-lt"/>
                        </a:rPr>
                        <a:t>Budžeta pārpalikums/deficīts </a:t>
                      </a:r>
                      <a:r>
                        <a:rPr lang="lv-LV" sz="1400" u="none" strike="noStrike" dirty="0">
                          <a:effectLst/>
                          <a:latin typeface="+mn-lt"/>
                        </a:rPr>
                        <a:t>(% no IKP)</a:t>
                      </a:r>
                      <a:endParaRPr lang="lv-LV" sz="1400" b="0" i="0" u="none" strike="noStrike" dirty="0">
                        <a:solidFill>
                          <a:srgbClr val="000000"/>
                        </a:solidFill>
                        <a:effectLst/>
                        <a:latin typeface="+mn-lt"/>
                      </a:endParaRPr>
                    </a:p>
                  </a:txBody>
                  <a:tcPr marL="9525" marR="9525" marT="9525" marB="0" anchor="ctr">
                    <a:noFill/>
                  </a:tcPr>
                </a:tc>
                <a:tc>
                  <a:txBody>
                    <a:bodyPr/>
                    <a:lstStyle/>
                    <a:p>
                      <a:pPr algn="ctr" fontAlgn="ctr"/>
                      <a:r>
                        <a:rPr lang="lv-LV" sz="1400" b="0" i="0" u="none" strike="noStrike" dirty="0">
                          <a:solidFill>
                            <a:srgbClr val="000000"/>
                          </a:solidFill>
                          <a:effectLst/>
                          <a:latin typeface="+mn-lt"/>
                        </a:rPr>
                        <a:t>-3.8</a:t>
                      </a:r>
                    </a:p>
                  </a:txBody>
                  <a:tcPr marL="9525" marR="9525" marT="9525" marB="0" anchor="ctr">
                    <a:noFill/>
                  </a:tcPr>
                </a:tc>
                <a:tc>
                  <a:txBody>
                    <a:bodyPr/>
                    <a:lstStyle/>
                    <a:p>
                      <a:pPr algn="ctr" fontAlgn="ctr"/>
                      <a:r>
                        <a:rPr lang="lv-LV" sz="1400" b="0" i="0" u="none" strike="noStrike" dirty="0">
                          <a:solidFill>
                            <a:srgbClr val="000000"/>
                          </a:solidFill>
                          <a:effectLst/>
                          <a:latin typeface="+mn-lt"/>
                        </a:rPr>
                        <a:t>-3.5</a:t>
                      </a:r>
                    </a:p>
                  </a:txBody>
                  <a:tcPr marL="9525" marR="9525" marT="9525" marB="0" anchor="ctr">
                    <a:noFill/>
                  </a:tcPr>
                </a:tc>
                <a:tc>
                  <a:txBody>
                    <a:bodyPr/>
                    <a:lstStyle/>
                    <a:p>
                      <a:pPr algn="ctr" fontAlgn="ctr"/>
                      <a:r>
                        <a:rPr lang="lv-LV" sz="1400" b="0" i="0" u="none" strike="noStrike" dirty="0">
                          <a:solidFill>
                            <a:srgbClr val="000000"/>
                          </a:solidFill>
                          <a:effectLst/>
                          <a:latin typeface="+mn-lt"/>
                        </a:rPr>
                        <a:t>-2.8</a:t>
                      </a:r>
                    </a:p>
                  </a:txBody>
                  <a:tcPr marL="9525" marR="9525" marT="9525" marB="0" anchor="ctr">
                    <a:noFill/>
                  </a:tcPr>
                </a:tc>
                <a:extLst>
                  <a:ext uri="{0D108BD9-81ED-4DB2-BD59-A6C34878D82A}">
                    <a16:rowId xmlns:a16="http://schemas.microsoft.com/office/drawing/2014/main" val="3222845671"/>
                  </a:ext>
                </a:extLst>
              </a:tr>
            </a:tbl>
          </a:graphicData>
        </a:graphic>
      </p:graphicFrame>
      <p:sp>
        <p:nvSpPr>
          <p:cNvPr id="2" name="TextBox 1">
            <a:extLst>
              <a:ext uri="{FF2B5EF4-FFF2-40B4-BE49-F238E27FC236}">
                <a16:creationId xmlns:a16="http://schemas.microsoft.com/office/drawing/2014/main" id="{29381542-53B1-A24D-0BFD-9347261ED79D}"/>
              </a:ext>
            </a:extLst>
          </p:cNvPr>
          <p:cNvSpPr txBox="1"/>
          <p:nvPr/>
        </p:nvSpPr>
        <p:spPr>
          <a:xfrm>
            <a:off x="1807209" y="3942062"/>
            <a:ext cx="8305800" cy="1477328"/>
          </a:xfrm>
          <a:prstGeom prst="rect">
            <a:avLst/>
          </a:prstGeom>
          <a:noFill/>
        </p:spPr>
        <p:txBody>
          <a:bodyPr wrap="square" rtlCol="0">
            <a:spAutoFit/>
          </a:bodyPr>
          <a:lstStyle/>
          <a:p>
            <a:pPr algn="l"/>
            <a:r>
              <a:rPr lang="lv-LV" dirty="0"/>
              <a:t>Cik liels ir valdības parāds? </a:t>
            </a:r>
          </a:p>
          <a:p>
            <a:pPr algn="l"/>
            <a:r>
              <a:rPr lang="lv-LV" dirty="0"/>
              <a:t>Ko vēl zinām par valdības parāda līmeņiem (Māstrihtas kritērijs? Varbūt kāda valsts ar lielu, mazu parādu?)</a:t>
            </a:r>
          </a:p>
          <a:p>
            <a:pPr algn="l"/>
            <a:r>
              <a:rPr lang="lv-LV" dirty="0"/>
              <a:t>Kāds ir budžeta deficīts? Kā tas var tikt finansēts?</a:t>
            </a:r>
          </a:p>
          <a:p>
            <a:pPr algn="l"/>
            <a:r>
              <a:rPr lang="lv-LV" dirty="0"/>
              <a:t>Ko šie rādītāji nozīmē iedzīvotājiem?</a:t>
            </a:r>
            <a:endParaRPr lang="en-US" dirty="0" err="1"/>
          </a:p>
        </p:txBody>
      </p:sp>
    </p:spTree>
    <p:extLst>
      <p:ext uri="{BB962C8B-B14F-4D97-AF65-F5344CB8AC3E}">
        <p14:creationId xmlns:p14="http://schemas.microsoft.com/office/powerpoint/2010/main" val="28172842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4011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in a yellow sweater&#10;&#10;Description automatically generated">
            <a:extLst>
              <a:ext uri="{FF2B5EF4-FFF2-40B4-BE49-F238E27FC236}">
                <a16:creationId xmlns:a16="http://schemas.microsoft.com/office/drawing/2014/main" id="{D558C335-9DDA-7FA0-9DF5-E4A1C2D73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4138" y="2971800"/>
            <a:ext cx="5829300" cy="3886200"/>
          </a:xfrm>
          <a:prstGeom prst="rect">
            <a:avLst/>
          </a:prstGeom>
        </p:spPr>
      </p:pic>
      <p:sp>
        <p:nvSpPr>
          <p:cNvPr id="6" name="Slide Number Placeholder 5">
            <a:extLst>
              <a:ext uri="{FF2B5EF4-FFF2-40B4-BE49-F238E27FC236}">
                <a16:creationId xmlns:a16="http://schemas.microsoft.com/office/drawing/2014/main" id="{40C4E1DA-BC47-5467-9DA7-1D7EDE097B14}"/>
              </a:ext>
            </a:extLst>
          </p:cNvPr>
          <p:cNvSpPr>
            <a:spLocks noGrp="1"/>
          </p:cNvSpPr>
          <p:nvPr>
            <p:ph type="sldNum" sz="quarter" idx="11"/>
          </p:nvPr>
        </p:nvSpPr>
        <p:spPr/>
        <p:txBody>
          <a:bodyPr/>
          <a:lstStyle/>
          <a:p>
            <a:fld id="{712B737D-8E28-4713-A82C-8BA69049BAD4}" type="slidenum">
              <a:rPr lang="lv-LV" smtClean="0"/>
              <a:pPr/>
              <a:t>4</a:t>
            </a:fld>
            <a:endParaRPr lang="lv-LV"/>
          </a:p>
        </p:txBody>
      </p:sp>
      <p:sp>
        <p:nvSpPr>
          <p:cNvPr id="7" name="Title 6">
            <a:extLst>
              <a:ext uri="{FF2B5EF4-FFF2-40B4-BE49-F238E27FC236}">
                <a16:creationId xmlns:a16="http://schemas.microsoft.com/office/drawing/2014/main" id="{B1FF8245-6A64-43AE-862F-2342652CCE4E}"/>
              </a:ext>
            </a:extLst>
          </p:cNvPr>
          <p:cNvSpPr>
            <a:spLocks noGrp="1"/>
          </p:cNvSpPr>
          <p:nvPr>
            <p:ph type="title"/>
          </p:nvPr>
        </p:nvSpPr>
        <p:spPr>
          <a:xfrm>
            <a:off x="656878" y="772356"/>
            <a:ext cx="10515600" cy="1012683"/>
          </a:xfrm>
        </p:spPr>
        <p:txBody>
          <a:bodyPr/>
          <a:lstStyle/>
          <a:p>
            <a:pPr>
              <a:spcBef>
                <a:spcPts val="0"/>
              </a:spcBef>
            </a:pPr>
            <a:r>
              <a:rPr lang="lv-LV" sz="3200" b="1" dirty="0"/>
              <a:t>Makroekonomiskā prognoze: </a:t>
            </a:r>
            <a:br>
              <a:rPr lang="lv-LV" sz="1600" b="1" dirty="0"/>
            </a:br>
            <a:endParaRPr lang="en-US" sz="3200" dirty="0"/>
          </a:p>
        </p:txBody>
      </p:sp>
      <p:sp>
        <p:nvSpPr>
          <p:cNvPr id="8" name="Title 6">
            <a:extLst>
              <a:ext uri="{FF2B5EF4-FFF2-40B4-BE49-F238E27FC236}">
                <a16:creationId xmlns:a16="http://schemas.microsoft.com/office/drawing/2014/main" id="{D8BA9187-E528-05E8-A7CC-605286F04783}"/>
              </a:ext>
            </a:extLst>
          </p:cNvPr>
          <p:cNvSpPr txBox="1">
            <a:spLocks/>
          </p:cNvSpPr>
          <p:nvPr/>
        </p:nvSpPr>
        <p:spPr>
          <a:xfrm>
            <a:off x="1814512" y="1336494"/>
            <a:ext cx="9357966" cy="1012683"/>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pPr>
              <a:spcBef>
                <a:spcPts val="0"/>
              </a:spcBef>
            </a:pPr>
            <a:br>
              <a:rPr lang="lv-LV" sz="3200" b="1" dirty="0"/>
            </a:br>
            <a:r>
              <a:rPr lang="lv-LV" sz="2400" dirty="0"/>
              <a:t>nākotnes ekonomisko apstākļu prognozēšana, </a:t>
            </a:r>
          </a:p>
          <a:p>
            <a:pPr>
              <a:spcBef>
                <a:spcPts val="0"/>
              </a:spcBef>
            </a:pPr>
            <a:r>
              <a:rPr lang="lv-LV" sz="2400" dirty="0"/>
              <a:t>pamatojoties uz pašreizējiem datiem un tendencēm.</a:t>
            </a:r>
            <a:br>
              <a:rPr lang="lv-LV" sz="2400" dirty="0"/>
            </a:br>
            <a:endParaRPr lang="en-US" sz="3200" dirty="0"/>
          </a:p>
        </p:txBody>
      </p:sp>
      <p:sp>
        <p:nvSpPr>
          <p:cNvPr id="9" name="Speech Bubble: Oval 8">
            <a:extLst>
              <a:ext uri="{FF2B5EF4-FFF2-40B4-BE49-F238E27FC236}">
                <a16:creationId xmlns:a16="http://schemas.microsoft.com/office/drawing/2014/main" id="{03BBEF7B-9739-77DB-58E2-D8C03CA4C948}"/>
              </a:ext>
            </a:extLst>
          </p:cNvPr>
          <p:cNvSpPr/>
          <p:nvPr/>
        </p:nvSpPr>
        <p:spPr>
          <a:xfrm>
            <a:off x="6948488" y="2518171"/>
            <a:ext cx="2450307" cy="907257"/>
          </a:xfrm>
          <a:prstGeom prst="wedgeEllipseCallout">
            <a:avLst>
              <a:gd name="adj1" fmla="val -67189"/>
              <a:gd name="adj2" fmla="val 8612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peech Bubble: Oval 15">
            <a:extLst>
              <a:ext uri="{FF2B5EF4-FFF2-40B4-BE49-F238E27FC236}">
                <a16:creationId xmlns:a16="http://schemas.microsoft.com/office/drawing/2014/main" id="{68BB31A1-CABE-9910-035F-3F6D385CED2B}"/>
              </a:ext>
            </a:extLst>
          </p:cNvPr>
          <p:cNvSpPr/>
          <p:nvPr/>
        </p:nvSpPr>
        <p:spPr>
          <a:xfrm>
            <a:off x="1814512" y="2784571"/>
            <a:ext cx="2450307" cy="907257"/>
          </a:xfrm>
          <a:prstGeom prst="wedgeEllipseCallout">
            <a:avLst>
              <a:gd name="adj1" fmla="val 56135"/>
              <a:gd name="adj2" fmla="val 8376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Oval 16">
            <a:extLst>
              <a:ext uri="{FF2B5EF4-FFF2-40B4-BE49-F238E27FC236}">
                <a16:creationId xmlns:a16="http://schemas.microsoft.com/office/drawing/2014/main" id="{1FE8924C-D347-5954-441A-959547B86B3F}"/>
              </a:ext>
            </a:extLst>
          </p:cNvPr>
          <p:cNvSpPr/>
          <p:nvPr/>
        </p:nvSpPr>
        <p:spPr>
          <a:xfrm>
            <a:off x="1398984" y="3910456"/>
            <a:ext cx="2450307" cy="907257"/>
          </a:xfrm>
          <a:prstGeom prst="wedgeEllipseCallout">
            <a:avLst>
              <a:gd name="adj1" fmla="val 72170"/>
              <a:gd name="adj2" fmla="val -1466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Oval 17">
            <a:extLst>
              <a:ext uri="{FF2B5EF4-FFF2-40B4-BE49-F238E27FC236}">
                <a16:creationId xmlns:a16="http://schemas.microsoft.com/office/drawing/2014/main" id="{CF6BCC71-C048-7F85-AD1D-1D3122B441B0}"/>
              </a:ext>
            </a:extLst>
          </p:cNvPr>
          <p:cNvSpPr/>
          <p:nvPr/>
        </p:nvSpPr>
        <p:spPr>
          <a:xfrm>
            <a:off x="1301353" y="5036341"/>
            <a:ext cx="2450307" cy="907257"/>
          </a:xfrm>
          <a:prstGeom prst="wedgeEllipseCallout">
            <a:avLst>
              <a:gd name="adj1" fmla="val 71004"/>
              <a:gd name="adj2" fmla="val -10206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peech Bubble: Oval 18">
            <a:extLst>
              <a:ext uri="{FF2B5EF4-FFF2-40B4-BE49-F238E27FC236}">
                <a16:creationId xmlns:a16="http://schemas.microsoft.com/office/drawing/2014/main" id="{FE67230B-AD05-EF07-4DDC-3FE29A4C6E4F}"/>
              </a:ext>
            </a:extLst>
          </p:cNvPr>
          <p:cNvSpPr/>
          <p:nvPr/>
        </p:nvSpPr>
        <p:spPr>
          <a:xfrm>
            <a:off x="7393782" y="3657992"/>
            <a:ext cx="2450307" cy="907257"/>
          </a:xfrm>
          <a:prstGeom prst="wedgeEllipseCallout">
            <a:avLst>
              <a:gd name="adj1" fmla="val -84682"/>
              <a:gd name="adj2" fmla="val 1683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peech Bubble: Oval 19">
            <a:extLst>
              <a:ext uri="{FF2B5EF4-FFF2-40B4-BE49-F238E27FC236}">
                <a16:creationId xmlns:a16="http://schemas.microsoft.com/office/drawing/2014/main" id="{97C5763B-DE75-EB05-B07C-238D7F537FB7}"/>
              </a:ext>
            </a:extLst>
          </p:cNvPr>
          <p:cNvSpPr/>
          <p:nvPr/>
        </p:nvSpPr>
        <p:spPr>
          <a:xfrm>
            <a:off x="7700963" y="4914900"/>
            <a:ext cx="2450307" cy="907257"/>
          </a:xfrm>
          <a:prstGeom prst="wedgeEllipseCallout">
            <a:avLst>
              <a:gd name="adj1" fmla="val -84390"/>
              <a:gd name="adj2" fmla="val -6190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9B8D5BC-836C-99EF-BAC0-B1C8F2A96DDE}"/>
              </a:ext>
            </a:extLst>
          </p:cNvPr>
          <p:cNvSpPr txBox="1"/>
          <p:nvPr/>
        </p:nvSpPr>
        <p:spPr>
          <a:xfrm>
            <a:off x="2202654" y="2914850"/>
            <a:ext cx="1696642" cy="646331"/>
          </a:xfrm>
          <a:prstGeom prst="rect">
            <a:avLst/>
          </a:prstGeom>
          <a:noFill/>
        </p:spPr>
        <p:txBody>
          <a:bodyPr wrap="square" rtlCol="0">
            <a:spAutoFit/>
          </a:bodyPr>
          <a:lstStyle/>
          <a:p>
            <a:pPr algn="ctr"/>
            <a:r>
              <a:rPr lang="lv-LV" dirty="0">
                <a:solidFill>
                  <a:schemeClr val="bg2"/>
                </a:solidFill>
              </a:rPr>
              <a:t>iekšzemes kopprodukts</a:t>
            </a:r>
            <a:endParaRPr lang="en-US" dirty="0">
              <a:solidFill>
                <a:schemeClr val="bg2"/>
              </a:solidFill>
            </a:endParaRPr>
          </a:p>
        </p:txBody>
      </p:sp>
      <p:sp>
        <p:nvSpPr>
          <p:cNvPr id="22" name="TextBox 21">
            <a:extLst>
              <a:ext uri="{FF2B5EF4-FFF2-40B4-BE49-F238E27FC236}">
                <a16:creationId xmlns:a16="http://schemas.microsoft.com/office/drawing/2014/main" id="{ABDC98FE-AF57-E63D-7B37-6BE6C5588732}"/>
              </a:ext>
            </a:extLst>
          </p:cNvPr>
          <p:cNvSpPr txBox="1"/>
          <p:nvPr/>
        </p:nvSpPr>
        <p:spPr>
          <a:xfrm>
            <a:off x="7325320" y="2787133"/>
            <a:ext cx="1696642" cy="369332"/>
          </a:xfrm>
          <a:prstGeom prst="rect">
            <a:avLst/>
          </a:prstGeom>
          <a:noFill/>
        </p:spPr>
        <p:txBody>
          <a:bodyPr wrap="square" rtlCol="0">
            <a:spAutoFit/>
          </a:bodyPr>
          <a:lstStyle/>
          <a:p>
            <a:pPr algn="ctr"/>
            <a:r>
              <a:rPr lang="lv-LV" dirty="0">
                <a:solidFill>
                  <a:schemeClr val="bg2"/>
                </a:solidFill>
              </a:rPr>
              <a:t>inflācija</a:t>
            </a:r>
            <a:endParaRPr lang="en-US" dirty="0">
              <a:solidFill>
                <a:schemeClr val="bg2"/>
              </a:solidFill>
            </a:endParaRPr>
          </a:p>
        </p:txBody>
      </p:sp>
      <p:sp>
        <p:nvSpPr>
          <p:cNvPr id="23" name="TextBox 22">
            <a:extLst>
              <a:ext uri="{FF2B5EF4-FFF2-40B4-BE49-F238E27FC236}">
                <a16:creationId xmlns:a16="http://schemas.microsoft.com/office/drawing/2014/main" id="{73E1174C-5177-5A45-83A6-369140F8A844}"/>
              </a:ext>
            </a:extLst>
          </p:cNvPr>
          <p:cNvSpPr txBox="1"/>
          <p:nvPr/>
        </p:nvSpPr>
        <p:spPr>
          <a:xfrm>
            <a:off x="1696640" y="5191525"/>
            <a:ext cx="1781770" cy="646331"/>
          </a:xfrm>
          <a:prstGeom prst="rect">
            <a:avLst/>
          </a:prstGeom>
          <a:noFill/>
        </p:spPr>
        <p:txBody>
          <a:bodyPr wrap="square" rtlCol="0">
            <a:spAutoFit/>
          </a:bodyPr>
          <a:lstStyle/>
          <a:p>
            <a:pPr algn="ctr"/>
            <a:r>
              <a:rPr lang="lv-LV" dirty="0">
                <a:solidFill>
                  <a:schemeClr val="bg2"/>
                </a:solidFill>
              </a:rPr>
              <a:t>valsts budžeta deficīts</a:t>
            </a:r>
            <a:endParaRPr lang="en-US" dirty="0">
              <a:solidFill>
                <a:schemeClr val="bg2"/>
              </a:solidFill>
            </a:endParaRPr>
          </a:p>
        </p:txBody>
      </p:sp>
      <p:sp>
        <p:nvSpPr>
          <p:cNvPr id="24" name="TextBox 23">
            <a:extLst>
              <a:ext uri="{FF2B5EF4-FFF2-40B4-BE49-F238E27FC236}">
                <a16:creationId xmlns:a16="http://schemas.microsoft.com/office/drawing/2014/main" id="{AFF377D2-714B-809A-5855-BA4AA0066C9A}"/>
              </a:ext>
            </a:extLst>
          </p:cNvPr>
          <p:cNvSpPr txBox="1"/>
          <p:nvPr/>
        </p:nvSpPr>
        <p:spPr>
          <a:xfrm>
            <a:off x="1781768" y="4071760"/>
            <a:ext cx="1696642" cy="646331"/>
          </a:xfrm>
          <a:prstGeom prst="rect">
            <a:avLst/>
          </a:prstGeom>
          <a:noFill/>
        </p:spPr>
        <p:txBody>
          <a:bodyPr wrap="square" rtlCol="0">
            <a:spAutoFit/>
          </a:bodyPr>
          <a:lstStyle/>
          <a:p>
            <a:pPr algn="ctr"/>
            <a:r>
              <a:rPr lang="lv-LV" dirty="0">
                <a:solidFill>
                  <a:schemeClr val="bg2"/>
                </a:solidFill>
              </a:rPr>
              <a:t>algas un bezdarbs</a:t>
            </a:r>
            <a:endParaRPr lang="en-US" dirty="0">
              <a:solidFill>
                <a:schemeClr val="bg2"/>
              </a:solidFill>
            </a:endParaRPr>
          </a:p>
        </p:txBody>
      </p:sp>
      <p:sp>
        <p:nvSpPr>
          <p:cNvPr id="25" name="TextBox 24">
            <a:extLst>
              <a:ext uri="{FF2B5EF4-FFF2-40B4-BE49-F238E27FC236}">
                <a16:creationId xmlns:a16="http://schemas.microsoft.com/office/drawing/2014/main" id="{0E14FC38-CEAF-6A1C-C4F8-03775E24B1D4}"/>
              </a:ext>
            </a:extLst>
          </p:cNvPr>
          <p:cNvSpPr txBox="1"/>
          <p:nvPr/>
        </p:nvSpPr>
        <p:spPr>
          <a:xfrm>
            <a:off x="7770614" y="3788172"/>
            <a:ext cx="1696642" cy="646331"/>
          </a:xfrm>
          <a:prstGeom prst="rect">
            <a:avLst/>
          </a:prstGeom>
          <a:noFill/>
        </p:spPr>
        <p:txBody>
          <a:bodyPr wrap="square" rtlCol="0">
            <a:spAutoFit/>
          </a:bodyPr>
          <a:lstStyle/>
          <a:p>
            <a:pPr algn="ctr"/>
            <a:r>
              <a:rPr lang="lv-LV" dirty="0">
                <a:solidFill>
                  <a:schemeClr val="bg2"/>
                </a:solidFill>
              </a:rPr>
              <a:t>tekošais konts</a:t>
            </a:r>
            <a:endParaRPr lang="en-US" dirty="0">
              <a:solidFill>
                <a:schemeClr val="bg2"/>
              </a:solidFill>
            </a:endParaRPr>
          </a:p>
        </p:txBody>
      </p:sp>
      <p:sp>
        <p:nvSpPr>
          <p:cNvPr id="26" name="TextBox 25">
            <a:extLst>
              <a:ext uri="{FF2B5EF4-FFF2-40B4-BE49-F238E27FC236}">
                <a16:creationId xmlns:a16="http://schemas.microsoft.com/office/drawing/2014/main" id="{77289271-21C4-8BC8-44F3-65DECBCBB057}"/>
              </a:ext>
            </a:extLst>
          </p:cNvPr>
          <p:cNvSpPr txBox="1"/>
          <p:nvPr/>
        </p:nvSpPr>
        <p:spPr>
          <a:xfrm>
            <a:off x="8080175" y="5018878"/>
            <a:ext cx="1696642" cy="646331"/>
          </a:xfrm>
          <a:prstGeom prst="rect">
            <a:avLst/>
          </a:prstGeom>
          <a:noFill/>
        </p:spPr>
        <p:txBody>
          <a:bodyPr wrap="square" rtlCol="0">
            <a:spAutoFit/>
          </a:bodyPr>
          <a:lstStyle/>
          <a:p>
            <a:pPr algn="ctr"/>
            <a:r>
              <a:rPr lang="lv-LV" dirty="0">
                <a:solidFill>
                  <a:schemeClr val="bg2"/>
                </a:solidFill>
              </a:rPr>
              <a:t>valdības parāds u.c.</a:t>
            </a:r>
            <a:endParaRPr lang="en-US" dirty="0">
              <a:solidFill>
                <a:schemeClr val="bg2"/>
              </a:solidFill>
            </a:endParaRPr>
          </a:p>
        </p:txBody>
      </p:sp>
    </p:spTree>
    <p:extLst>
      <p:ext uri="{BB962C8B-B14F-4D97-AF65-F5344CB8AC3E}">
        <p14:creationId xmlns:p14="http://schemas.microsoft.com/office/powerpoint/2010/main" val="271207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7" grpId="0" animBg="1"/>
      <p:bldP spid="18" grpId="0" animBg="1"/>
      <p:bldP spid="19" grpId="0" animBg="1"/>
      <p:bldP spid="20" grpId="0" animBg="1"/>
      <p:bldP spid="21" grpId="0"/>
      <p:bldP spid="22" grpId="0"/>
      <p:bldP spid="23" grpId="0"/>
      <p:bldP spid="24" grpId="0"/>
      <p:bldP spid="25" grpId="0"/>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E51FB6-D26C-51D7-6D7E-5914017C5F77}"/>
              </a:ext>
            </a:extLst>
          </p:cNvPr>
          <p:cNvSpPr>
            <a:spLocks noGrp="1"/>
          </p:cNvSpPr>
          <p:nvPr>
            <p:ph type="sldNum" sz="quarter" idx="11"/>
          </p:nvPr>
        </p:nvSpPr>
        <p:spPr/>
        <p:txBody>
          <a:bodyPr/>
          <a:lstStyle/>
          <a:p>
            <a:fld id="{0C9F65A0-2F09-4141-8FCD-F0391BF63056}" type="slidenum">
              <a:rPr lang="lv-LV" smtClean="0"/>
              <a:pPr/>
              <a:t>5</a:t>
            </a:fld>
            <a:endParaRPr lang="lv-LV"/>
          </a:p>
        </p:txBody>
      </p:sp>
      <p:sp>
        <p:nvSpPr>
          <p:cNvPr id="3" name="Title 2">
            <a:extLst>
              <a:ext uri="{FF2B5EF4-FFF2-40B4-BE49-F238E27FC236}">
                <a16:creationId xmlns:a16="http://schemas.microsoft.com/office/drawing/2014/main" id="{08B18676-D268-297E-57CE-6F89EA48B940}"/>
              </a:ext>
            </a:extLst>
          </p:cNvPr>
          <p:cNvSpPr>
            <a:spLocks noGrp="1"/>
          </p:cNvSpPr>
          <p:nvPr>
            <p:ph type="title"/>
          </p:nvPr>
        </p:nvSpPr>
        <p:spPr/>
        <p:txBody>
          <a:bodyPr/>
          <a:lstStyle/>
          <a:p>
            <a:pPr algn="ctr"/>
            <a:r>
              <a:rPr lang="lv-LV" dirty="0"/>
              <a:t>Ekonomikas prognozēšanas vēsture nav nemaz tik sena</a:t>
            </a:r>
            <a:endParaRPr lang="en-US" dirty="0"/>
          </a:p>
        </p:txBody>
      </p:sp>
      <p:sp>
        <p:nvSpPr>
          <p:cNvPr id="4" name="TextBox 3">
            <a:extLst>
              <a:ext uri="{FF2B5EF4-FFF2-40B4-BE49-F238E27FC236}">
                <a16:creationId xmlns:a16="http://schemas.microsoft.com/office/drawing/2014/main" id="{8B1B691B-4D55-AC10-563D-E917424D743E}"/>
              </a:ext>
            </a:extLst>
          </p:cNvPr>
          <p:cNvSpPr txBox="1"/>
          <p:nvPr/>
        </p:nvSpPr>
        <p:spPr>
          <a:xfrm>
            <a:off x="674914" y="2427514"/>
            <a:ext cx="10058400" cy="4247317"/>
          </a:xfrm>
          <a:prstGeom prst="rect">
            <a:avLst/>
          </a:prstGeom>
          <a:noFill/>
        </p:spPr>
        <p:txBody>
          <a:bodyPr wrap="square" rtlCol="0">
            <a:spAutoFit/>
          </a:bodyPr>
          <a:lstStyle/>
          <a:p>
            <a:r>
              <a:rPr lang="lv-LV" dirty="0"/>
              <a:t>Bet pietiekami sena, lai būtu grūti pateikt, kurš bija pirmais. Pieminams Jans </a:t>
            </a:r>
            <a:r>
              <a:rPr lang="lv-LV" dirty="0" err="1"/>
              <a:t>Tinbergens</a:t>
            </a:r>
            <a:r>
              <a:rPr lang="lv-LV" dirty="0"/>
              <a:t>, kurš ieguva 1. Nobela prēmiju ekonomikā par ekonomikas prognozēšanu. Bet svarīga loma </a:t>
            </a:r>
            <a:r>
              <a:rPr lang="lv-LV" dirty="0" err="1"/>
              <a:t>Dž.M</a:t>
            </a:r>
            <a:r>
              <a:rPr lang="lv-LV" dirty="0"/>
              <a:t>. </a:t>
            </a:r>
            <a:r>
              <a:rPr lang="lv-LV" dirty="0" err="1"/>
              <a:t>Keinsam</a:t>
            </a:r>
            <a:r>
              <a:rPr lang="lv-LV" dirty="0"/>
              <a:t> u.c.</a:t>
            </a:r>
          </a:p>
          <a:p>
            <a:endParaRPr lang="lv-LV" dirty="0"/>
          </a:p>
          <a:p>
            <a:r>
              <a:rPr lang="lv-LV" dirty="0"/>
              <a:t>Balstās uz 19. gs matemātikas sasniegumiem, ko sākotnēji izmantoja astronomijā.</a:t>
            </a:r>
          </a:p>
          <a:p>
            <a:endParaRPr lang="lv-LV" dirty="0"/>
          </a:p>
          <a:p>
            <a:r>
              <a:rPr lang="lv-LV" dirty="0"/>
              <a:t>20.gs prognozes un regresijas dziļi teorētiski pamatotas (jo praktiski aprēķini aizņēma 3+ mēnešus).</a:t>
            </a:r>
          </a:p>
          <a:p>
            <a:endParaRPr lang="lv-LV" dirty="0"/>
          </a:p>
          <a:p>
            <a:r>
              <a:rPr lang="lv-LV" dirty="0"/>
              <a:t>Parādoties datoriem, laiks saīsinās līdz datu ievadei un 40 min aprēķiniem.</a:t>
            </a:r>
          </a:p>
          <a:p>
            <a:endParaRPr lang="lv-LV" dirty="0"/>
          </a:p>
          <a:p>
            <a:r>
              <a:rPr lang="lv-LV" dirty="0"/>
              <a:t>Tagad aprēķini šādiem modeļiem 1 sekunde.</a:t>
            </a:r>
          </a:p>
          <a:p>
            <a:endParaRPr lang="lv-LV" dirty="0"/>
          </a:p>
          <a:p>
            <a:r>
              <a:rPr lang="lv-LV" dirty="0"/>
              <a:t>Datoru un mākslīgā intelekta attīstība mūsdienās </a:t>
            </a:r>
            <a:r>
              <a:rPr lang="lv-LV" dirty="0">
                <a:sym typeface="Wingdings" panose="05000000000000000000" pitchFamily="2" charset="2"/>
              </a:rPr>
              <a:t> prognozēšanas evolūcija.</a:t>
            </a:r>
            <a:endParaRPr lang="lv-LV" dirty="0"/>
          </a:p>
          <a:p>
            <a:endParaRPr lang="en-US" dirty="0"/>
          </a:p>
        </p:txBody>
      </p:sp>
    </p:spTree>
    <p:extLst>
      <p:ext uri="{BB962C8B-B14F-4D97-AF65-F5344CB8AC3E}">
        <p14:creationId xmlns:p14="http://schemas.microsoft.com/office/powerpoint/2010/main" val="249089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18E8D1-CF10-6E01-CD8E-9F7D952BFB35}"/>
              </a:ext>
            </a:extLst>
          </p:cNvPr>
          <p:cNvSpPr>
            <a:spLocks noGrp="1"/>
          </p:cNvSpPr>
          <p:nvPr>
            <p:ph type="sldNum" sz="quarter" idx="11"/>
          </p:nvPr>
        </p:nvSpPr>
        <p:spPr/>
        <p:txBody>
          <a:bodyPr/>
          <a:lstStyle/>
          <a:p>
            <a:fld id="{0C9F65A0-2F09-4141-8FCD-F0391BF63056}" type="slidenum">
              <a:rPr lang="en-US" smtClean="0"/>
              <a:pPr/>
              <a:t>6</a:t>
            </a:fld>
            <a:endParaRPr lang="en-US" dirty="0"/>
          </a:p>
        </p:txBody>
      </p:sp>
      <p:sp>
        <p:nvSpPr>
          <p:cNvPr id="4" name="Title 3">
            <a:extLst>
              <a:ext uri="{FF2B5EF4-FFF2-40B4-BE49-F238E27FC236}">
                <a16:creationId xmlns:a16="http://schemas.microsoft.com/office/drawing/2014/main" id="{0C1B29BB-473E-0E22-0A00-9ED981AE4E41}"/>
              </a:ext>
            </a:extLst>
          </p:cNvPr>
          <p:cNvSpPr>
            <a:spLocks noGrp="1"/>
          </p:cNvSpPr>
          <p:nvPr>
            <p:ph type="title"/>
          </p:nvPr>
        </p:nvSpPr>
        <p:spPr>
          <a:xfrm>
            <a:off x="590850" y="591750"/>
            <a:ext cx="10515600" cy="1051200"/>
          </a:xfrm>
        </p:spPr>
        <p:txBody>
          <a:bodyPr/>
          <a:lstStyle/>
          <a:p>
            <a:br>
              <a:rPr lang="lv-LV" sz="3200" dirty="0"/>
            </a:br>
            <a:r>
              <a:rPr lang="lv-LV" sz="3200" dirty="0"/>
              <a:t>Turklāt nākotne ir tepat durvju priekšā!</a:t>
            </a:r>
            <a:br>
              <a:rPr lang="lv-LV" sz="3200" dirty="0">
                <a:sym typeface="Wingdings" panose="05000000000000000000" pitchFamily="2" charset="2"/>
              </a:rPr>
            </a:br>
            <a:br>
              <a:rPr lang="lv-LV" sz="3200" dirty="0">
                <a:sym typeface="Wingdings" panose="05000000000000000000" pitchFamily="2" charset="2"/>
              </a:rPr>
            </a:br>
            <a:endParaRPr lang="en-US" sz="3200" dirty="0"/>
          </a:p>
        </p:txBody>
      </p:sp>
      <p:sp>
        <p:nvSpPr>
          <p:cNvPr id="5" name="TextBox 4">
            <a:extLst>
              <a:ext uri="{FF2B5EF4-FFF2-40B4-BE49-F238E27FC236}">
                <a16:creationId xmlns:a16="http://schemas.microsoft.com/office/drawing/2014/main" id="{1386B594-5B32-33F8-301E-05ACB81318DD}"/>
              </a:ext>
            </a:extLst>
          </p:cNvPr>
          <p:cNvSpPr txBox="1"/>
          <p:nvPr/>
        </p:nvSpPr>
        <p:spPr>
          <a:xfrm>
            <a:off x="522000" y="1642950"/>
            <a:ext cx="10119724" cy="4524315"/>
          </a:xfrm>
          <a:prstGeom prst="rect">
            <a:avLst/>
          </a:prstGeom>
          <a:noFill/>
        </p:spPr>
        <p:txBody>
          <a:bodyPr wrap="square" rtlCol="0">
            <a:spAutoFit/>
          </a:bodyPr>
          <a:lstStyle/>
          <a:p>
            <a:endParaRPr lang="lv-LV" dirty="0"/>
          </a:p>
          <a:p>
            <a:r>
              <a:rPr lang="lv-LV" dirty="0"/>
              <a:t>Piemērs: Latvijas Bankas rīkotā studentu zinātnisko darbu konkursa 2023./24. </a:t>
            </a:r>
            <a:r>
              <a:rPr lang="lv-LV" dirty="0" err="1"/>
              <a:t>m.g</a:t>
            </a:r>
            <a:r>
              <a:rPr lang="lv-LV" dirty="0"/>
              <a:t>. 1. vietas ieguvēju darbs.</a:t>
            </a:r>
          </a:p>
          <a:p>
            <a:endParaRPr lang="lv-LV" dirty="0"/>
          </a:p>
          <a:p>
            <a:r>
              <a:rPr lang="en-US" dirty="0"/>
              <a:t>Igors </a:t>
            </a:r>
            <a:r>
              <a:rPr lang="en-US" dirty="0" err="1"/>
              <a:t>Tatarinovs</a:t>
            </a:r>
            <a:r>
              <a:rPr lang="en-US" dirty="0"/>
              <a:t>, Reinis </a:t>
            </a:r>
            <a:r>
              <a:rPr lang="en-US" dirty="0" err="1"/>
              <a:t>Fals</a:t>
            </a:r>
            <a:r>
              <a:rPr lang="en-US" dirty="0"/>
              <a:t> (</a:t>
            </a:r>
            <a:r>
              <a:rPr lang="lv-LV" dirty="0"/>
              <a:t>Rīgas Ekonomikas augstskola</a:t>
            </a:r>
            <a:r>
              <a:rPr lang="en-US" dirty="0"/>
              <a:t>)</a:t>
            </a:r>
            <a:br>
              <a:rPr lang="en-US" dirty="0"/>
            </a:br>
            <a:r>
              <a:rPr lang="en-GB" b="0" i="0" u="none" strike="noStrike" dirty="0" err="1">
                <a:solidFill>
                  <a:srgbClr val="D63F06"/>
                </a:solidFill>
                <a:effectLst/>
                <a:highlight>
                  <a:srgbClr val="F3EEEA"/>
                </a:highlight>
                <a:latin typeface="OpenSans"/>
                <a:hlinkClick r:id="rId3"/>
              </a:rPr>
              <a:t>Filipsa</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līkne</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eirozonā</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inflācijas</a:t>
            </a:r>
            <a:r>
              <a:rPr lang="en-GB" b="0" i="0" u="none" strike="noStrike" dirty="0">
                <a:solidFill>
                  <a:srgbClr val="D63F06"/>
                </a:solidFill>
                <a:effectLst/>
                <a:highlight>
                  <a:srgbClr val="F3EEEA"/>
                </a:highlight>
                <a:latin typeface="OpenSans"/>
                <a:hlinkClick r:id="rId3"/>
              </a:rPr>
              <a:t> un </a:t>
            </a:r>
            <a:r>
              <a:rPr lang="en-GB" b="0" i="0" u="none" strike="noStrike" dirty="0" err="1">
                <a:solidFill>
                  <a:srgbClr val="D63F06"/>
                </a:solidFill>
                <a:effectLst/>
                <a:highlight>
                  <a:srgbClr val="F3EEEA"/>
                </a:highlight>
                <a:latin typeface="OpenSans"/>
                <a:hlinkClick r:id="rId3"/>
              </a:rPr>
              <a:t>izlaides</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starpības</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prognozēšana</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izmantojot</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izskaidrojamus</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neironu</a:t>
            </a:r>
            <a:r>
              <a:rPr lang="en-GB" b="0" i="0" u="none" strike="noStrike" dirty="0">
                <a:solidFill>
                  <a:srgbClr val="D63F06"/>
                </a:solidFill>
                <a:effectLst/>
                <a:highlight>
                  <a:srgbClr val="F3EEEA"/>
                </a:highlight>
                <a:latin typeface="OpenSans"/>
                <a:hlinkClick r:id="rId3"/>
              </a:rPr>
              <a:t> </a:t>
            </a:r>
            <a:r>
              <a:rPr lang="en-GB" b="0" i="0" u="none" strike="noStrike" dirty="0" err="1">
                <a:solidFill>
                  <a:srgbClr val="D63F06"/>
                </a:solidFill>
                <a:effectLst/>
                <a:highlight>
                  <a:srgbClr val="F3EEEA"/>
                </a:highlight>
                <a:latin typeface="OpenSans"/>
                <a:hlinkClick r:id="rId3"/>
              </a:rPr>
              <a:t>tīklus</a:t>
            </a:r>
            <a:r>
              <a:rPr lang="en-GB" b="0" i="0" u="none" strike="noStrike" dirty="0">
                <a:solidFill>
                  <a:srgbClr val="D63F06"/>
                </a:solidFill>
                <a:effectLst/>
                <a:highlight>
                  <a:srgbClr val="F3EEEA"/>
                </a:highlight>
                <a:latin typeface="OpenSans"/>
                <a:hlinkClick r:id="rId3"/>
              </a:rPr>
              <a:t> </a:t>
            </a:r>
            <a:endParaRPr lang="lv-LV" b="0" i="0" u="none" strike="noStrike" dirty="0">
              <a:solidFill>
                <a:srgbClr val="D63F06"/>
              </a:solidFill>
              <a:effectLst/>
              <a:latin typeface="OpenSans"/>
            </a:endParaRPr>
          </a:p>
          <a:p>
            <a:endParaRPr lang="lv-LV" dirty="0">
              <a:solidFill>
                <a:srgbClr val="D63F06"/>
              </a:solidFill>
              <a:latin typeface="OpenSans"/>
            </a:endParaRPr>
          </a:p>
          <a:p>
            <a:r>
              <a:rPr lang="lv-LV" b="0" i="0" dirty="0">
                <a:solidFill>
                  <a:srgbClr val="000000"/>
                </a:solidFill>
                <a:effectLst/>
                <a:latin typeface="OpenSans"/>
              </a:rPr>
              <a:t>Šajā darbā aplūkota "puslodes" neironu tīklu (</a:t>
            </a:r>
            <a:r>
              <a:rPr lang="lv-LV" b="0" i="0" dirty="0" err="1">
                <a:solidFill>
                  <a:srgbClr val="000000"/>
                </a:solidFill>
                <a:effectLst/>
                <a:latin typeface="OpenSans"/>
              </a:rPr>
              <a:t>Hemisphere</a:t>
            </a:r>
            <a:r>
              <a:rPr lang="lv-LV" b="0" i="0" dirty="0">
                <a:solidFill>
                  <a:srgbClr val="000000"/>
                </a:solidFill>
                <a:effectLst/>
                <a:latin typeface="OpenSans"/>
              </a:rPr>
              <a:t> </a:t>
            </a:r>
            <a:r>
              <a:rPr lang="lv-LV" b="0" i="0" dirty="0" err="1">
                <a:solidFill>
                  <a:srgbClr val="000000"/>
                </a:solidFill>
                <a:effectLst/>
                <a:latin typeface="OpenSans"/>
              </a:rPr>
              <a:t>Neural</a:t>
            </a:r>
            <a:r>
              <a:rPr lang="lv-LV" b="0" i="0" dirty="0">
                <a:solidFill>
                  <a:srgbClr val="000000"/>
                </a:solidFill>
                <a:effectLst/>
                <a:latin typeface="OpenSans"/>
              </a:rPr>
              <a:t> </a:t>
            </a:r>
            <a:r>
              <a:rPr lang="lv-LV" b="0" i="0" dirty="0" err="1">
                <a:solidFill>
                  <a:srgbClr val="000000"/>
                </a:solidFill>
                <a:effectLst/>
                <a:latin typeface="OpenSans"/>
              </a:rPr>
              <a:t>Networks</a:t>
            </a:r>
            <a:r>
              <a:rPr lang="lv-LV" b="0" i="0" dirty="0">
                <a:solidFill>
                  <a:srgbClr val="000000"/>
                </a:solidFill>
                <a:effectLst/>
                <a:latin typeface="OpenSans"/>
              </a:rPr>
              <a:t>) izmantošana eirozonas inflācijas un izlaides starpības prognozēšanā Filipsa līknes makroekonomiskā modeļa ietvaros. Lai prognozētu izlaides starpību un inflācijas komponentus, pētījumā izmanto progresīvu datu priekšapstrādi, mašīnmācīšanās metodes un optimizācijas algoritmus, kā arī mērogo "puslodes" neironu tīklus, paplašinot izpēti ar salīdzinājumu ar tradicionālajiem modeļiem.</a:t>
            </a:r>
            <a:br>
              <a:rPr lang="lv-LV" dirty="0"/>
            </a:br>
            <a:r>
              <a:rPr lang="lv-LV" b="0" i="0" dirty="0">
                <a:solidFill>
                  <a:srgbClr val="000000"/>
                </a:solidFill>
                <a:effectLst/>
                <a:latin typeface="OpenSans"/>
              </a:rPr>
              <a:t>Autori parāda, ka visiem testētajiem "puslodes" neironu tīkla modeļiem ir augstāka inflācijas prognozēšanas precizitāte nekā etalona lineārās regresijas un viendimensijas ARIMA modeļiem un tie palīdz interpretēt rezultātus. </a:t>
            </a:r>
            <a:endParaRPr lang="en-US" dirty="0"/>
          </a:p>
        </p:txBody>
      </p:sp>
      <p:sp>
        <p:nvSpPr>
          <p:cNvPr id="8" name="TextBox 7">
            <a:extLst>
              <a:ext uri="{FF2B5EF4-FFF2-40B4-BE49-F238E27FC236}">
                <a16:creationId xmlns:a16="http://schemas.microsoft.com/office/drawing/2014/main" id="{9C16E3FA-BE26-134E-1721-86B3ED72591C}"/>
              </a:ext>
            </a:extLst>
          </p:cNvPr>
          <p:cNvSpPr txBox="1"/>
          <p:nvPr/>
        </p:nvSpPr>
        <p:spPr>
          <a:xfrm>
            <a:off x="9975753" y="6455259"/>
            <a:ext cx="2268635" cy="369332"/>
          </a:xfrm>
          <a:prstGeom prst="rect">
            <a:avLst/>
          </a:prstGeom>
          <a:noFill/>
        </p:spPr>
        <p:txBody>
          <a:bodyPr wrap="square">
            <a:spAutoFit/>
          </a:bodyPr>
          <a:lstStyle/>
          <a:p>
            <a:r>
              <a:rPr lang="en-US" dirty="0"/>
              <a:t>1st place 2024</a:t>
            </a:r>
          </a:p>
        </p:txBody>
      </p:sp>
    </p:spTree>
    <p:extLst>
      <p:ext uri="{BB962C8B-B14F-4D97-AF65-F5344CB8AC3E}">
        <p14:creationId xmlns:p14="http://schemas.microsoft.com/office/powerpoint/2010/main" val="4258934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BB1169-A297-A35F-A6B4-B6CA3952AE9C}"/>
              </a:ext>
            </a:extLst>
          </p:cNvPr>
          <p:cNvSpPr>
            <a:spLocks noGrp="1"/>
          </p:cNvSpPr>
          <p:nvPr>
            <p:ph type="sldNum" sz="quarter" idx="11"/>
          </p:nvPr>
        </p:nvSpPr>
        <p:spPr/>
        <p:txBody>
          <a:bodyPr/>
          <a:lstStyle/>
          <a:p>
            <a:fld id="{0C9F65A0-2F09-4141-8FCD-F0391BF63056}" type="slidenum">
              <a:rPr lang="lv-LV" smtClean="0"/>
              <a:pPr/>
              <a:t>7</a:t>
            </a:fld>
            <a:endParaRPr lang="lv-LV"/>
          </a:p>
        </p:txBody>
      </p:sp>
      <p:sp>
        <p:nvSpPr>
          <p:cNvPr id="3" name="Title 2">
            <a:extLst>
              <a:ext uri="{FF2B5EF4-FFF2-40B4-BE49-F238E27FC236}">
                <a16:creationId xmlns:a16="http://schemas.microsoft.com/office/drawing/2014/main" id="{43EB7868-77AF-E667-D232-AF2DD07FBEDC}"/>
              </a:ext>
            </a:extLst>
          </p:cNvPr>
          <p:cNvSpPr>
            <a:spLocks noGrp="1"/>
          </p:cNvSpPr>
          <p:nvPr>
            <p:ph type="title"/>
          </p:nvPr>
        </p:nvSpPr>
        <p:spPr>
          <a:xfrm>
            <a:off x="838199" y="569065"/>
            <a:ext cx="10515600" cy="1325563"/>
          </a:xfrm>
        </p:spPr>
        <p:txBody>
          <a:bodyPr/>
          <a:lstStyle/>
          <a:p>
            <a:pPr algn="ctr"/>
            <a:r>
              <a:rPr lang="lv-LV" dirty="0"/>
              <a:t>Makroekonomisko prognožu nozīme</a:t>
            </a:r>
            <a:endParaRPr lang="en-US" dirty="0"/>
          </a:p>
        </p:txBody>
      </p:sp>
      <p:sp>
        <p:nvSpPr>
          <p:cNvPr id="5" name="Title 2">
            <a:extLst>
              <a:ext uri="{FF2B5EF4-FFF2-40B4-BE49-F238E27FC236}">
                <a16:creationId xmlns:a16="http://schemas.microsoft.com/office/drawing/2014/main" id="{68731A10-6312-4A83-B027-3FB90AB910D9}"/>
              </a:ext>
            </a:extLst>
          </p:cNvPr>
          <p:cNvSpPr txBox="1">
            <a:spLocks/>
          </p:cNvSpPr>
          <p:nvPr/>
        </p:nvSpPr>
        <p:spPr>
          <a:xfrm>
            <a:off x="838200" y="1591980"/>
            <a:ext cx="10515600" cy="132556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pPr algn="ctr"/>
            <a:r>
              <a:rPr lang="lv-LV" sz="2800" b="1" dirty="0"/>
              <a:t>Monetārās un fiskālās politikas veidotājiem</a:t>
            </a:r>
            <a:r>
              <a:rPr lang="lv-LV" sz="2800" dirty="0"/>
              <a:t> </a:t>
            </a:r>
          </a:p>
          <a:p>
            <a:pPr algn="ctr"/>
            <a:r>
              <a:rPr lang="lv-LV" sz="2800" dirty="0"/>
              <a:t>avots informētu lēmumu pieņemšanai </a:t>
            </a:r>
            <a:endParaRPr lang="en-US" sz="2800" dirty="0"/>
          </a:p>
        </p:txBody>
      </p:sp>
      <p:sp>
        <p:nvSpPr>
          <p:cNvPr id="6" name="Oval 5">
            <a:extLst>
              <a:ext uri="{FF2B5EF4-FFF2-40B4-BE49-F238E27FC236}">
                <a16:creationId xmlns:a16="http://schemas.microsoft.com/office/drawing/2014/main" id="{1A421DE0-4173-127A-DC7A-23D8711CE0AD}"/>
              </a:ext>
            </a:extLst>
          </p:cNvPr>
          <p:cNvSpPr/>
          <p:nvPr/>
        </p:nvSpPr>
        <p:spPr>
          <a:xfrm>
            <a:off x="-1796249" y="2863050"/>
            <a:ext cx="15784497" cy="493376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C6BBF468-53FF-5356-2AAE-4538DCB97434}"/>
              </a:ext>
            </a:extLst>
          </p:cNvPr>
          <p:cNvSpPr txBox="1">
            <a:spLocks/>
          </p:cNvSpPr>
          <p:nvPr/>
        </p:nvSpPr>
        <p:spPr>
          <a:xfrm>
            <a:off x="1265807" y="3277676"/>
            <a:ext cx="10515600" cy="132556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pPr algn="ctr"/>
            <a:r>
              <a:rPr lang="lv-LV" sz="2800" b="1" dirty="0"/>
              <a:t>Uzņēmējiem</a:t>
            </a:r>
            <a:endParaRPr lang="lv-LV" sz="2800" dirty="0"/>
          </a:p>
          <a:p>
            <a:pPr algn="ctr"/>
            <a:r>
              <a:rPr lang="lv-LV" sz="2800" dirty="0"/>
              <a:t>palīdz pieņemt lēmumus par investīcijām, darbinieku pieņemšanu vai atlaišanu, jaunu produktu attīstību...</a:t>
            </a:r>
            <a:endParaRPr lang="en-US" sz="2800" dirty="0"/>
          </a:p>
        </p:txBody>
      </p:sp>
      <p:sp>
        <p:nvSpPr>
          <p:cNvPr id="8" name="Oval 7">
            <a:extLst>
              <a:ext uri="{FF2B5EF4-FFF2-40B4-BE49-F238E27FC236}">
                <a16:creationId xmlns:a16="http://schemas.microsoft.com/office/drawing/2014/main" id="{06AE5D85-C234-97D8-FEE3-9CB68A7B6D74}"/>
              </a:ext>
            </a:extLst>
          </p:cNvPr>
          <p:cNvSpPr/>
          <p:nvPr/>
        </p:nvSpPr>
        <p:spPr>
          <a:xfrm>
            <a:off x="-1572828" y="4879760"/>
            <a:ext cx="15784497" cy="4933765"/>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2">
            <a:extLst>
              <a:ext uri="{FF2B5EF4-FFF2-40B4-BE49-F238E27FC236}">
                <a16:creationId xmlns:a16="http://schemas.microsoft.com/office/drawing/2014/main" id="{2798BF17-7160-2016-2D71-DC340EC051B9}"/>
              </a:ext>
            </a:extLst>
          </p:cNvPr>
          <p:cNvSpPr txBox="1">
            <a:spLocks/>
          </p:cNvSpPr>
          <p:nvPr/>
        </p:nvSpPr>
        <p:spPr>
          <a:xfrm>
            <a:off x="1307235" y="5329932"/>
            <a:ext cx="10515600" cy="132556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pPr algn="ctr"/>
            <a:r>
              <a:rPr lang="lv-LV" sz="2800" b="1" dirty="0"/>
              <a:t>Indivīdiem</a:t>
            </a:r>
            <a:endParaRPr lang="lv-LV" sz="2800" dirty="0"/>
          </a:p>
          <a:p>
            <a:pPr algn="ctr"/>
            <a:r>
              <a:rPr lang="lv-LV" sz="2800" dirty="0"/>
              <a:t>palīdz pieņemt lēmumus par patēriņu, nodarbinātību...</a:t>
            </a:r>
            <a:endParaRPr lang="en-US" sz="2800" dirty="0"/>
          </a:p>
        </p:txBody>
      </p:sp>
    </p:spTree>
    <p:extLst>
      <p:ext uri="{BB962C8B-B14F-4D97-AF65-F5344CB8AC3E}">
        <p14:creationId xmlns:p14="http://schemas.microsoft.com/office/powerpoint/2010/main" val="40861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C5F7B6-1ED4-25CC-3116-A83636752446}"/>
              </a:ext>
            </a:extLst>
          </p:cNvPr>
          <p:cNvSpPr>
            <a:spLocks noGrp="1"/>
          </p:cNvSpPr>
          <p:nvPr>
            <p:ph type="sldNum" sz="quarter" idx="11"/>
          </p:nvPr>
        </p:nvSpPr>
        <p:spPr/>
        <p:txBody>
          <a:bodyPr/>
          <a:lstStyle/>
          <a:p>
            <a:fld id="{0C9F65A0-2F09-4141-8FCD-F0391BF63056}" type="slidenum">
              <a:rPr lang="lv-LV" smtClean="0"/>
              <a:pPr/>
              <a:t>8</a:t>
            </a:fld>
            <a:endParaRPr lang="lv-LV"/>
          </a:p>
        </p:txBody>
      </p:sp>
      <p:sp>
        <p:nvSpPr>
          <p:cNvPr id="3" name="Title 2">
            <a:extLst>
              <a:ext uri="{FF2B5EF4-FFF2-40B4-BE49-F238E27FC236}">
                <a16:creationId xmlns:a16="http://schemas.microsoft.com/office/drawing/2014/main" id="{CC703DE9-7735-7490-F85B-BF6450CBE3FC}"/>
              </a:ext>
            </a:extLst>
          </p:cNvPr>
          <p:cNvSpPr>
            <a:spLocks noGrp="1"/>
          </p:cNvSpPr>
          <p:nvPr>
            <p:ph type="title"/>
          </p:nvPr>
        </p:nvSpPr>
        <p:spPr/>
        <p:txBody>
          <a:bodyPr/>
          <a:lstStyle/>
          <a:p>
            <a:pPr algn="ctr"/>
            <a:r>
              <a:rPr lang="lv-LV" dirty="0"/>
              <a:t>Institūcijas, kas veido makroekonomikas prognozes</a:t>
            </a:r>
            <a:endParaRPr lang="en-US" dirty="0"/>
          </a:p>
        </p:txBody>
      </p:sp>
      <p:pic>
        <p:nvPicPr>
          <p:cNvPr id="1026" name="Picture 2" descr="Kontakti | Latvijas Banka">
            <a:extLst>
              <a:ext uri="{FF2B5EF4-FFF2-40B4-BE49-F238E27FC236}">
                <a16:creationId xmlns:a16="http://schemas.microsoft.com/office/drawing/2014/main" id="{59A7F158-DAA4-80D6-C2F8-ECD4F7AA30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19" y="2269231"/>
            <a:ext cx="3204564" cy="1867001"/>
          </a:xfrm>
          <a:prstGeom prst="ellipse">
            <a:avLst/>
          </a:prstGeom>
          <a:ln w="3175" cap="rnd">
            <a:noFill/>
          </a:ln>
          <a:effectLst>
            <a:outerShdw blurRad="50800" dist="38100" dir="5400000" algn="t"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40" name="Picture 16" descr="European Central Bank (ECB) - Overview, History, Roles">
            <a:extLst>
              <a:ext uri="{FF2B5EF4-FFF2-40B4-BE49-F238E27FC236}">
                <a16:creationId xmlns:a16="http://schemas.microsoft.com/office/drawing/2014/main" id="{15FA92AB-E621-B9BD-1CDC-711C9E26C3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619" y="4381608"/>
            <a:ext cx="3204564" cy="1893192"/>
          </a:xfrm>
          <a:prstGeom prst="ellipse">
            <a:avLst/>
          </a:prstGeom>
          <a:ln w="3175" cap="rnd">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44" name="Picture 20" descr="EPHA joins call to the European Commission for a EU Civil Society Strategy  - EPHA">
            <a:extLst>
              <a:ext uri="{FF2B5EF4-FFF2-40B4-BE49-F238E27FC236}">
                <a16:creationId xmlns:a16="http://schemas.microsoft.com/office/drawing/2014/main" id="{707877E7-178C-37BF-9DA3-D8FA4BC958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025" y="4381608"/>
            <a:ext cx="3471465" cy="1953971"/>
          </a:xfrm>
          <a:prstGeom prst="ellipse">
            <a:avLst/>
          </a:prstGeom>
          <a:ln w="3175" cap="rnd">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46" name="Picture 22" descr="International-Monetary-Fund-Financial | Citinewsroom - Comprehensive News  in Ghana">
            <a:extLst>
              <a:ext uri="{FF2B5EF4-FFF2-40B4-BE49-F238E27FC236}">
                <a16:creationId xmlns:a16="http://schemas.microsoft.com/office/drawing/2014/main" id="{C8D921DA-4A46-DDF0-F789-8D7DE756F0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9509" y="4538024"/>
            <a:ext cx="3293671" cy="1867001"/>
          </a:xfrm>
          <a:prstGeom prst="ellipse">
            <a:avLst/>
          </a:prstGeom>
          <a:ln w="3175" cap="rnd">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Picture 7" descr="A tall building with a curved top&#10;&#10;Description automatically generated">
            <a:extLst>
              <a:ext uri="{FF2B5EF4-FFF2-40B4-BE49-F238E27FC236}">
                <a16:creationId xmlns:a16="http://schemas.microsoft.com/office/drawing/2014/main" id="{3BF88665-6023-657E-951F-8172AD136D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9509" y="2157022"/>
            <a:ext cx="3204564" cy="2081562"/>
          </a:xfrm>
          <a:prstGeom prst="ellipse">
            <a:avLst/>
          </a:prstGeom>
          <a:ln w="3175" cap="rnd">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descr="A building with flags on the front&#10;&#10;Description automatically generated">
            <a:extLst>
              <a:ext uri="{FF2B5EF4-FFF2-40B4-BE49-F238E27FC236}">
                <a16:creationId xmlns:a16="http://schemas.microsoft.com/office/drawing/2014/main" id="{373AC156-075B-A891-141D-4E1C877A51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42509" y="2218973"/>
            <a:ext cx="3306981" cy="2000898"/>
          </a:xfrm>
          <a:prstGeom prst="ellipse">
            <a:avLst/>
          </a:prstGeom>
          <a:ln w="3175" cap="rnd">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a:extLst>
              <a:ext uri="{FF2B5EF4-FFF2-40B4-BE49-F238E27FC236}">
                <a16:creationId xmlns:a16="http://schemas.microsoft.com/office/drawing/2014/main" id="{1A7F7809-0A77-0BC7-74DE-E8A7B46421E0}"/>
              </a:ext>
            </a:extLst>
          </p:cNvPr>
          <p:cNvSpPr txBox="1"/>
          <p:nvPr/>
        </p:nvSpPr>
        <p:spPr>
          <a:xfrm>
            <a:off x="11072813" y="6405025"/>
            <a:ext cx="985837" cy="369332"/>
          </a:xfrm>
          <a:prstGeom prst="rect">
            <a:avLst/>
          </a:prstGeom>
          <a:noFill/>
        </p:spPr>
        <p:txBody>
          <a:bodyPr wrap="square" rtlCol="0">
            <a:spAutoFit/>
          </a:bodyPr>
          <a:lstStyle/>
          <a:p>
            <a:r>
              <a:rPr lang="lv-LV" dirty="0"/>
              <a:t>u.c.</a:t>
            </a:r>
            <a:endParaRPr lang="en-US" dirty="0"/>
          </a:p>
        </p:txBody>
      </p:sp>
    </p:spTree>
    <p:extLst>
      <p:ext uri="{BB962C8B-B14F-4D97-AF65-F5344CB8AC3E}">
        <p14:creationId xmlns:p14="http://schemas.microsoft.com/office/powerpoint/2010/main" val="140514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5901C5-1D85-2964-E182-519429E2B059}"/>
              </a:ext>
            </a:extLst>
          </p:cNvPr>
          <p:cNvSpPr>
            <a:spLocks noGrp="1"/>
          </p:cNvSpPr>
          <p:nvPr>
            <p:ph type="sldNum" sz="quarter" idx="11"/>
          </p:nvPr>
        </p:nvSpPr>
        <p:spPr/>
        <p:txBody>
          <a:bodyPr/>
          <a:lstStyle/>
          <a:p>
            <a:fld id="{0C9F65A0-2F09-4141-8FCD-F0391BF63056}" type="slidenum">
              <a:rPr lang="lv-LV" smtClean="0"/>
              <a:pPr/>
              <a:t>9</a:t>
            </a:fld>
            <a:endParaRPr lang="lv-LV"/>
          </a:p>
        </p:txBody>
      </p:sp>
      <p:graphicFrame>
        <p:nvGraphicFramePr>
          <p:cNvPr id="6" name="Diagram 5">
            <a:extLst>
              <a:ext uri="{FF2B5EF4-FFF2-40B4-BE49-F238E27FC236}">
                <a16:creationId xmlns:a16="http://schemas.microsoft.com/office/drawing/2014/main" id="{A2BA548D-5851-7AD0-4B87-1C2FEBF958B2}"/>
              </a:ext>
            </a:extLst>
          </p:cNvPr>
          <p:cNvGraphicFramePr/>
          <p:nvPr>
            <p:extLst>
              <p:ext uri="{D42A27DB-BD31-4B8C-83A1-F6EECF244321}">
                <p14:modId xmlns:p14="http://schemas.microsoft.com/office/powerpoint/2010/main" val="3158478965"/>
              </p:ext>
            </p:extLst>
          </p:nvPr>
        </p:nvGraphicFramePr>
        <p:xfrm>
          <a:off x="1633827" y="856133"/>
          <a:ext cx="1156262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a:extLst>
              <a:ext uri="{FF2B5EF4-FFF2-40B4-BE49-F238E27FC236}">
                <a16:creationId xmlns:a16="http://schemas.microsoft.com/office/drawing/2014/main" id="{F48D4FA9-3A70-7965-3199-23681CAB34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3683" y="2027961"/>
            <a:ext cx="8296275" cy="552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50199"/>
      </p:ext>
    </p:extLst>
  </p:cSld>
  <p:clrMapOvr>
    <a:masterClrMapping/>
  </p:clrMapOvr>
</p:sld>
</file>

<file path=ppt/theme/theme1.xml><?xml version="1.0" encoding="utf-8"?>
<a:theme xmlns:a="http://schemas.openxmlformats.org/drawingml/2006/main" name="Titul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33C6F96D-1A25-4E23-A198-974F9B62757A}"/>
    </a:ext>
  </a:extLst>
</a:theme>
</file>

<file path=ppt/theme/theme10.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daļ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92D2A216-1099-4E46-A010-4F31BE2E6B7D}"/>
    </a:ext>
  </a:extLst>
</a:theme>
</file>

<file path=ppt/theme/theme3.xml><?xml version="1.0" encoding="utf-8"?>
<a:theme xmlns:a="http://schemas.openxmlformats.org/drawingml/2006/main" name="2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A3EF824E-FBDA-4BF7-864D-3E22DE2436AD}"/>
    </a:ext>
  </a:extLst>
</a:theme>
</file>

<file path=ppt/theme/theme4.xml><?xml version="1.0" encoding="utf-8"?>
<a:theme xmlns:a="http://schemas.openxmlformats.org/drawingml/2006/main" name="3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solidFill>
              <a:schemeClr val="tx1"/>
            </a:solidFill>
          </a:defRPr>
        </a:defPPr>
      </a:lstStyle>
    </a:txDef>
  </a:objectDefaults>
  <a:extraClrSchemeLst/>
  <a:extLst>
    <a:ext uri="{05A4C25C-085E-4340-85A3-A5531E510DB2}">
      <thm15:themeFamily xmlns:thm15="http://schemas.microsoft.com/office/thememl/2012/main" name="LatvijasBanka_PPT_veidne_01092022.potx" id="{BEF94E54-A335-4BB4-B3AD-E6118E13029C}" vid="{CE578707-BA6E-4E62-B1DD-C3E2566E77AE}"/>
    </a:ext>
  </a:extLst>
</a:theme>
</file>

<file path=ppt/theme/theme5.xml><?xml version="1.0" encoding="utf-8"?>
<a:theme xmlns:a="http://schemas.openxmlformats.org/drawingml/2006/main" name="4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175DE356-E6F2-4139-8A4E-99A9FAFF2D35}"/>
    </a:ext>
  </a:extLst>
</a:theme>
</file>

<file path=ppt/theme/theme6.xml><?xml version="1.0" encoding="utf-8"?>
<a:theme xmlns:a="http://schemas.openxmlformats.org/drawingml/2006/main" name="Grafik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F710492E-29B3-4396-9FEF-0D3573F40E9D}"/>
    </a:ext>
  </a:extLst>
</a:theme>
</file>

<file path=ppt/theme/theme7.xml><?xml version="1.0" encoding="utf-8"?>
<a:theme xmlns:a="http://schemas.openxmlformats.org/drawingml/2006/main" name="Teksts / apakšpunkt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DC983BEE-E23D-417E-B3E5-7050D813D417}"/>
    </a:ext>
  </a:extLst>
</a:theme>
</file>

<file path=ppt/theme/theme8.xml><?xml version="1.0" encoding="utf-8"?>
<a:theme xmlns:a="http://schemas.openxmlformats.org/drawingml/2006/main" name="Nobeiguma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CDFF9C7F-499D-44D2-B321-A8E63226C761}"/>
    </a:ext>
  </a:extLst>
</a:theme>
</file>

<file path=ppt/theme/theme9.xml><?xml version="1.0" encoding="utf-8"?>
<a:theme xmlns:a="http://schemas.openxmlformats.org/drawingml/2006/main" name="Tukšie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2"/>
        </a:lnRef>
        <a:fillRef idx="0">
          <a:schemeClr val="accent2"/>
        </a:fillRef>
        <a:effectRef idx="0">
          <a:schemeClr val="accent2"/>
        </a:effectRef>
        <a:fontRef idx="minor">
          <a:schemeClr val="tx1"/>
        </a:fontRef>
      </a:style>
    </a:lnDef>
  </a:objectDefaults>
  <a:extraClrSchemeLst/>
  <a:extLst>
    <a:ext uri="{05A4C25C-085E-4340-85A3-A5531E510DB2}">
      <thm15:themeFamily xmlns:thm15="http://schemas.microsoft.com/office/thememl/2012/main" name="LatvijasBanka_PPT_veidne_01092022.potx" id="{BEF94E54-A335-4BB4-B3AD-E6118E13029C}" vid="{AF06D56E-83D3-4343-A126-D44B2A54C617}"/>
    </a:ext>
  </a:extLst>
</a:theme>
</file>

<file path=ppt/theme/themeOverride1.xml><?xml version="1.0" encoding="utf-8"?>
<a:themeOverride xmlns:a="http://schemas.openxmlformats.org/drawingml/2006/main">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LatvijasBanka_PPT_veidne_2022</Template>
  <TotalTime>5355</TotalTime>
  <Words>2218</Words>
  <Application>Microsoft Office PowerPoint</Application>
  <PresentationFormat>Widescreen</PresentationFormat>
  <Paragraphs>342</Paragraphs>
  <Slides>36</Slides>
  <Notes>19</Notes>
  <HiddenSlides>0</HiddenSlides>
  <MMClips>0</MMClips>
  <ScaleCrop>false</ScaleCrop>
  <HeadingPairs>
    <vt:vector size="6" baseType="variant">
      <vt:variant>
        <vt:lpstr>Fonts Used</vt:lpstr>
      </vt:variant>
      <vt:variant>
        <vt:i4>8</vt:i4>
      </vt:variant>
      <vt:variant>
        <vt:lpstr>Theme</vt:lpstr>
      </vt:variant>
      <vt:variant>
        <vt:i4>9</vt:i4>
      </vt:variant>
      <vt:variant>
        <vt:lpstr>Slide Titles</vt:lpstr>
      </vt:variant>
      <vt:variant>
        <vt:i4>36</vt:i4>
      </vt:variant>
    </vt:vector>
  </HeadingPairs>
  <TitlesOfParts>
    <vt:vector size="53" baseType="lpstr">
      <vt:lpstr>Aptos</vt:lpstr>
      <vt:lpstr>Arial</vt:lpstr>
      <vt:lpstr>Calibri</vt:lpstr>
      <vt:lpstr>Lora</vt:lpstr>
      <vt:lpstr>Open Sans</vt:lpstr>
      <vt:lpstr>OpenSans</vt:lpstr>
      <vt:lpstr>Symbol</vt:lpstr>
      <vt:lpstr>Wingdings</vt:lpstr>
      <vt:lpstr>Titulslaidi</vt:lpstr>
      <vt:lpstr>Nodaļu slaidi</vt:lpstr>
      <vt:lpstr>2 bulletu slaidi</vt:lpstr>
      <vt:lpstr>3 bulletu slaidi</vt:lpstr>
      <vt:lpstr>4 bulletu slaidi</vt:lpstr>
      <vt:lpstr>Grafiku slaidi</vt:lpstr>
      <vt:lpstr>Teksts / apakšpunkti</vt:lpstr>
      <vt:lpstr>Nobeiguma slaidi</vt:lpstr>
      <vt:lpstr>Tukšie slaidi</vt:lpstr>
      <vt:lpstr>Makroekonomiskās prognozes</vt:lpstr>
      <vt:lpstr>Darbnīcas plāns</vt:lpstr>
      <vt:lpstr>PowerPoint Presentation</vt:lpstr>
      <vt:lpstr>Makroekonomiskā prognoze:  </vt:lpstr>
      <vt:lpstr>Ekonomikas prognozēšanas vēsture nav nemaz tik sena</vt:lpstr>
      <vt:lpstr> Turklāt nākotne ir tepat durvju priekšā!  </vt:lpstr>
      <vt:lpstr>Makroekonomisko prognožu nozīme</vt:lpstr>
      <vt:lpstr>Institūcijas, kas veido makroekonomikas prognozes</vt:lpstr>
      <vt:lpstr>PowerPoint Presentation</vt:lpstr>
      <vt:lpstr>Prognozēšana Latvijas Bankā</vt:lpstr>
      <vt:lpstr>Kur atrast prognozes?</vt:lpstr>
      <vt:lpstr>Likumsakarību izpratnei var palīdzēt online spēles par ekonomikas attīstību</vt:lpstr>
      <vt:lpstr>Aktuālās norises ekonomikā</vt:lpstr>
      <vt:lpstr>Ekonomikas aktualitātes pasaulē</vt:lpstr>
      <vt:lpstr> Konteksts: kāpēc tika celtas procentu likmes?  </vt:lpstr>
      <vt:lpstr>Kāpēc augsta inflācija ir kaitīga?</vt:lpstr>
      <vt:lpstr>Kāpēc augsta zema inflācija ir kaitīga?</vt:lpstr>
      <vt:lpstr>Kāpēc augsta zema inflācija ir kaitīga?</vt:lpstr>
      <vt:lpstr>Kāpēc ECB lēma par procentu likmju samazināšanu?</vt:lpstr>
      <vt:lpstr>Monetārā politika: ECB jau ir uzsākusi likmju samazināšanu; gaidāms, ka arī turpmāk likmes turpinās mazināties</vt:lpstr>
      <vt:lpstr>Globālo resursu cenas nokritušies no augstajiem pīķiem, bet nākotne neskaidra</vt:lpstr>
      <vt:lpstr>Ekonomiskā attīstība Latvijā</vt:lpstr>
      <vt:lpstr>Inflācija Latvijā zema – jūlijā 0.8 %. Algu kāpums straujāks par inflāciju – pirktspēja atgūstas.</vt:lpstr>
      <vt:lpstr>Darba tirgus silts, darba samaksa aug strauji, bez ražīguma kāpuma konkurētspēja mazināsies</vt:lpstr>
      <vt:lpstr>Tulko kopā ar ekonomistu!</vt:lpstr>
      <vt:lpstr>1. grupa. Procentu likmes</vt:lpstr>
      <vt:lpstr>2. grupa. Inflācija un darba tirgus</vt:lpstr>
      <vt:lpstr>3. grupa. IKP un fiskālie rādītāji</vt:lpstr>
      <vt:lpstr>Kā izprast prognožu tabulas</vt:lpstr>
      <vt:lpstr>Latvijas Bankas jūnija prognozes: galvenie makroekonomiskie rādītāji</vt:lpstr>
      <vt:lpstr>Latvijas Bankas jūnija prognozes: galvenie makroekonomiskie rādītāji</vt:lpstr>
      <vt:lpstr>Latvijas Bankas jūnija prognozes: galvenie makroekonomiskie rādītāji</vt:lpstr>
      <vt:lpstr>Latvijas Bankas jūnija prognozes: galvenie makroekonomiskie rādītāji</vt:lpstr>
      <vt:lpstr>Latvijas Bankas jūnija prognozes: galvenie makroekonomiskie rādītāji</vt:lpstr>
      <vt:lpstr>Latvijas Bankas jūnija prognozes: galvenie makroekonomiskie rādītāji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Ieguldījumu pasaule. Kas tajā notiek?</dc:title>
  <dc:creator>Andris Grīslis</dc:creator>
  <cp:lastModifiedBy>Ieva Opmane</cp:lastModifiedBy>
  <cp:revision>87</cp:revision>
  <dcterms:created xsi:type="dcterms:W3CDTF">2023-03-16T05:41:41Z</dcterms:created>
  <dcterms:modified xsi:type="dcterms:W3CDTF">2024-08-16T13:21:17Z</dcterms:modified>
</cp:coreProperties>
</file>