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7.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3" r:id="rId2"/>
    <p:sldMasterId id="2147483811" r:id="rId3"/>
    <p:sldMasterId id="2147483828" r:id="rId4"/>
    <p:sldMasterId id="2147483837" r:id="rId5"/>
    <p:sldMasterId id="2147483852" r:id="rId6"/>
    <p:sldMasterId id="2147483687" r:id="rId7"/>
    <p:sldMasterId id="2147483790" r:id="rId8"/>
    <p:sldMasterId id="2147483719" r:id="rId9"/>
  </p:sldMasterIdLst>
  <p:notesMasterIdLst>
    <p:notesMasterId r:id="rId46"/>
  </p:notesMasterIdLst>
  <p:handoutMasterIdLst>
    <p:handoutMasterId r:id="rId47"/>
  </p:handoutMasterIdLst>
  <p:sldIdLst>
    <p:sldId id="281" r:id="rId10"/>
    <p:sldId id="408" r:id="rId11"/>
    <p:sldId id="418" r:id="rId12"/>
    <p:sldId id="414" r:id="rId13"/>
    <p:sldId id="5176" r:id="rId14"/>
    <p:sldId id="2142534573" r:id="rId15"/>
    <p:sldId id="413" r:id="rId16"/>
    <p:sldId id="402" r:id="rId17"/>
    <p:sldId id="417" r:id="rId18"/>
    <p:sldId id="419" r:id="rId19"/>
    <p:sldId id="407" r:id="rId20"/>
    <p:sldId id="406" r:id="rId21"/>
    <p:sldId id="5175" r:id="rId22"/>
    <p:sldId id="371" r:id="rId23"/>
    <p:sldId id="4783" r:id="rId24"/>
    <p:sldId id="366" r:id="rId25"/>
    <p:sldId id="4784" r:id="rId26"/>
    <p:sldId id="4785" r:id="rId27"/>
    <p:sldId id="383" r:id="rId28"/>
    <p:sldId id="2142534685" r:id="rId29"/>
    <p:sldId id="4786" r:id="rId30"/>
    <p:sldId id="396" r:id="rId31"/>
    <p:sldId id="2142534683" r:id="rId32"/>
    <p:sldId id="2142534687" r:id="rId33"/>
    <p:sldId id="4788" r:id="rId34"/>
    <p:sldId id="398" r:id="rId35"/>
    <p:sldId id="4789" r:id="rId36"/>
    <p:sldId id="4790" r:id="rId37"/>
    <p:sldId id="5174" r:id="rId38"/>
    <p:sldId id="5168" r:id="rId39"/>
    <p:sldId id="5169" r:id="rId40"/>
    <p:sldId id="5170" r:id="rId41"/>
    <p:sldId id="5171" r:id="rId42"/>
    <p:sldId id="5172" r:id="rId43"/>
    <p:sldId id="5173" r:id="rId44"/>
    <p:sldId id="379" r:id="rId4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īss Rihards Vilcāns" initials="MRV" lastIdx="2" clrIdx="0">
    <p:extLst>
      <p:ext uri="{19B8F6BF-5375-455C-9EA6-DF929625EA0E}">
        <p15:presenceInfo xmlns:p15="http://schemas.microsoft.com/office/powerpoint/2012/main" userId="S-1-5-21-1496537170-2675893987-3832284999-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6"/>
    <a:srgbClr val="000000"/>
    <a:srgbClr val="8A2233"/>
    <a:srgbClr val="0077DA"/>
    <a:srgbClr val="FFFFFF"/>
    <a:srgbClr val="FBDDDD"/>
    <a:srgbClr val="F6C6C6"/>
    <a:srgbClr val="F3AFAF"/>
    <a:srgbClr val="EE8E8E"/>
    <a:srgbClr val="EA6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86509" autoAdjust="0"/>
  </p:normalViewPr>
  <p:slideViewPr>
    <p:cSldViewPr snapToGrid="0" showGuides="1">
      <p:cViewPr varScale="1">
        <p:scale>
          <a:sx n="88" d="100"/>
          <a:sy n="88" d="100"/>
        </p:scale>
        <p:origin x="1524" y="96"/>
      </p:cViewPr>
      <p:guideLst>
        <p:guide orient="horz" pos="2160"/>
        <p:guide pos="3840"/>
      </p:guideLst>
    </p:cSldViewPr>
  </p:slideViewPr>
  <p:notesTextViewPr>
    <p:cViewPr>
      <p:scale>
        <a:sx n="3" d="2"/>
        <a:sy n="3" d="2"/>
      </p:scale>
      <p:origin x="0" y="0"/>
    </p:cViewPr>
  </p:notesTextViewPr>
  <p:sorterViewPr>
    <p:cViewPr>
      <p:scale>
        <a:sx n="100" d="100"/>
        <a:sy n="100" d="100"/>
      </p:scale>
      <p:origin x="0" y="-17538"/>
    </p:cViewPr>
  </p:sorterViewPr>
  <p:notesViewPr>
    <p:cSldViewPr snapToGrid="0" showGuides="1">
      <p:cViewPr varScale="1">
        <p:scale>
          <a:sx n="117" d="100"/>
          <a:sy n="117" d="100"/>
        </p:scale>
        <p:origin x="4176" y="90"/>
      </p:cViewPr>
      <p:guideLst/>
    </p:cSldViewPr>
  </p:notesViewPr>
  <p:gridSpacing cx="381600" cy="3816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723643475825163E-2"/>
          <c:y val="2.0949601448857415E-2"/>
          <c:w val="0.94864224645581663"/>
          <c:h val="0.87995153928145831"/>
        </c:manualLayout>
      </c:layout>
      <c:lineChart>
        <c:grouping val="standard"/>
        <c:varyColors val="0"/>
        <c:ser>
          <c:idx val="0"/>
          <c:order val="0"/>
          <c:tx>
            <c:strRef>
              <c:f>'Sheet1 (2)'!$B$1</c:f>
              <c:strCache>
                <c:ptCount val="1"/>
                <c:pt idx="0">
                  <c:v>Eiro zona</c:v>
                </c:pt>
              </c:strCache>
            </c:strRef>
          </c:tx>
          <c:spPr>
            <a:ln w="28575" cap="rnd">
              <a:solidFill>
                <a:schemeClr val="accent1"/>
              </a:solidFill>
              <a:round/>
            </a:ln>
            <a:effectLst/>
          </c:spPr>
          <c:marker>
            <c:symbol val="none"/>
          </c:marker>
          <c:dPt>
            <c:idx val="274"/>
            <c:marker>
              <c:symbol val="none"/>
            </c:marker>
            <c:bubble3D val="0"/>
            <c:spPr>
              <a:ln w="28575" cap="rnd">
                <a:solidFill>
                  <a:srgbClr val="2E2E2E"/>
                </a:solidFill>
                <a:round/>
              </a:ln>
              <a:effectLst/>
            </c:spPr>
            <c:extLst>
              <c:ext xmlns:c16="http://schemas.microsoft.com/office/drawing/2014/chart" uri="{C3380CC4-5D6E-409C-BE32-E72D297353CC}">
                <c16:uniqueId val="{00000003-AAB0-427C-819B-E881DE69C32B}"/>
              </c:ext>
            </c:extLst>
          </c:dPt>
          <c:cat>
            <c:numRef>
              <c:f>'Sheet1 (2)'!$A$2:$A$281</c:f>
              <c:numCache>
                <c:formatCode>m/d/yyyy</c:formatCode>
                <c:ptCount val="280"/>
                <c:pt idx="0">
                  <c:v>36646</c:v>
                </c:pt>
                <c:pt idx="1">
                  <c:v>36677</c:v>
                </c:pt>
                <c:pt idx="2">
                  <c:v>36707</c:v>
                </c:pt>
                <c:pt idx="3">
                  <c:v>36738</c:v>
                </c:pt>
                <c:pt idx="4">
                  <c:v>36769</c:v>
                </c:pt>
                <c:pt idx="5">
                  <c:v>36799</c:v>
                </c:pt>
                <c:pt idx="6">
                  <c:v>36830</c:v>
                </c:pt>
                <c:pt idx="7">
                  <c:v>36860</c:v>
                </c:pt>
                <c:pt idx="8">
                  <c:v>36891</c:v>
                </c:pt>
                <c:pt idx="9">
                  <c:v>36922</c:v>
                </c:pt>
                <c:pt idx="10">
                  <c:v>36950</c:v>
                </c:pt>
                <c:pt idx="11">
                  <c:v>36981</c:v>
                </c:pt>
                <c:pt idx="12">
                  <c:v>37011</c:v>
                </c:pt>
                <c:pt idx="13">
                  <c:v>37042</c:v>
                </c:pt>
                <c:pt idx="14">
                  <c:v>37072</c:v>
                </c:pt>
                <c:pt idx="15">
                  <c:v>37103</c:v>
                </c:pt>
                <c:pt idx="16">
                  <c:v>37134</c:v>
                </c:pt>
                <c:pt idx="17">
                  <c:v>37164</c:v>
                </c:pt>
                <c:pt idx="18">
                  <c:v>37195</c:v>
                </c:pt>
                <c:pt idx="19">
                  <c:v>37225</c:v>
                </c:pt>
                <c:pt idx="20">
                  <c:v>37256</c:v>
                </c:pt>
                <c:pt idx="21">
                  <c:v>37287</c:v>
                </c:pt>
                <c:pt idx="22">
                  <c:v>37315</c:v>
                </c:pt>
                <c:pt idx="23">
                  <c:v>37346</c:v>
                </c:pt>
                <c:pt idx="24">
                  <c:v>37376</c:v>
                </c:pt>
                <c:pt idx="25">
                  <c:v>37407</c:v>
                </c:pt>
                <c:pt idx="26">
                  <c:v>37437</c:v>
                </c:pt>
                <c:pt idx="27">
                  <c:v>37468</c:v>
                </c:pt>
                <c:pt idx="28">
                  <c:v>37499</c:v>
                </c:pt>
                <c:pt idx="29">
                  <c:v>37529</c:v>
                </c:pt>
                <c:pt idx="30">
                  <c:v>37560</c:v>
                </c:pt>
                <c:pt idx="31">
                  <c:v>37590</c:v>
                </c:pt>
                <c:pt idx="32">
                  <c:v>37621</c:v>
                </c:pt>
                <c:pt idx="33">
                  <c:v>37652</c:v>
                </c:pt>
                <c:pt idx="34">
                  <c:v>37680</c:v>
                </c:pt>
                <c:pt idx="35">
                  <c:v>37711</c:v>
                </c:pt>
                <c:pt idx="36">
                  <c:v>37741</c:v>
                </c:pt>
                <c:pt idx="37">
                  <c:v>37772</c:v>
                </c:pt>
                <c:pt idx="38">
                  <c:v>37802</c:v>
                </c:pt>
                <c:pt idx="39">
                  <c:v>37833</c:v>
                </c:pt>
                <c:pt idx="40">
                  <c:v>37864</c:v>
                </c:pt>
                <c:pt idx="41">
                  <c:v>37894</c:v>
                </c:pt>
                <c:pt idx="42">
                  <c:v>37925</c:v>
                </c:pt>
                <c:pt idx="43">
                  <c:v>37955</c:v>
                </c:pt>
                <c:pt idx="44">
                  <c:v>37986</c:v>
                </c:pt>
                <c:pt idx="45">
                  <c:v>38017</c:v>
                </c:pt>
                <c:pt idx="46">
                  <c:v>38046</c:v>
                </c:pt>
                <c:pt idx="47">
                  <c:v>38077</c:v>
                </c:pt>
                <c:pt idx="48">
                  <c:v>38107</c:v>
                </c:pt>
                <c:pt idx="49">
                  <c:v>38138</c:v>
                </c:pt>
                <c:pt idx="50">
                  <c:v>38168</c:v>
                </c:pt>
                <c:pt idx="51">
                  <c:v>38199</c:v>
                </c:pt>
                <c:pt idx="52">
                  <c:v>38230</c:v>
                </c:pt>
                <c:pt idx="53">
                  <c:v>38260</c:v>
                </c:pt>
                <c:pt idx="54">
                  <c:v>38291</c:v>
                </c:pt>
                <c:pt idx="55">
                  <c:v>38321</c:v>
                </c:pt>
                <c:pt idx="56">
                  <c:v>38352</c:v>
                </c:pt>
                <c:pt idx="57">
                  <c:v>38383</c:v>
                </c:pt>
                <c:pt idx="58">
                  <c:v>38411</c:v>
                </c:pt>
                <c:pt idx="59">
                  <c:v>38442</c:v>
                </c:pt>
                <c:pt idx="60">
                  <c:v>38472</c:v>
                </c:pt>
                <c:pt idx="61">
                  <c:v>38503</c:v>
                </c:pt>
                <c:pt idx="62">
                  <c:v>38533</c:v>
                </c:pt>
                <c:pt idx="63">
                  <c:v>38564</c:v>
                </c:pt>
                <c:pt idx="64">
                  <c:v>38595</c:v>
                </c:pt>
                <c:pt idx="65">
                  <c:v>38625</c:v>
                </c:pt>
                <c:pt idx="66">
                  <c:v>38656</c:v>
                </c:pt>
                <c:pt idx="67">
                  <c:v>38686</c:v>
                </c:pt>
                <c:pt idx="68">
                  <c:v>38717</c:v>
                </c:pt>
                <c:pt idx="69">
                  <c:v>38748</c:v>
                </c:pt>
                <c:pt idx="70">
                  <c:v>38776</c:v>
                </c:pt>
                <c:pt idx="71">
                  <c:v>38807</c:v>
                </c:pt>
                <c:pt idx="72">
                  <c:v>38837</c:v>
                </c:pt>
                <c:pt idx="73">
                  <c:v>38868</c:v>
                </c:pt>
                <c:pt idx="74">
                  <c:v>38898</c:v>
                </c:pt>
                <c:pt idx="75">
                  <c:v>38929</c:v>
                </c:pt>
                <c:pt idx="76">
                  <c:v>38960</c:v>
                </c:pt>
                <c:pt idx="77">
                  <c:v>38990</c:v>
                </c:pt>
                <c:pt idx="78">
                  <c:v>39021</c:v>
                </c:pt>
                <c:pt idx="79">
                  <c:v>39051</c:v>
                </c:pt>
                <c:pt idx="80">
                  <c:v>39082</c:v>
                </c:pt>
                <c:pt idx="81">
                  <c:v>39113</c:v>
                </c:pt>
                <c:pt idx="82">
                  <c:v>39141</c:v>
                </c:pt>
                <c:pt idx="83">
                  <c:v>39172</c:v>
                </c:pt>
                <c:pt idx="84">
                  <c:v>39202</c:v>
                </c:pt>
                <c:pt idx="85">
                  <c:v>39233</c:v>
                </c:pt>
                <c:pt idx="86">
                  <c:v>39263</c:v>
                </c:pt>
                <c:pt idx="87">
                  <c:v>39294</c:v>
                </c:pt>
                <c:pt idx="88">
                  <c:v>39325</c:v>
                </c:pt>
                <c:pt idx="89">
                  <c:v>39355</c:v>
                </c:pt>
                <c:pt idx="90">
                  <c:v>39386</c:v>
                </c:pt>
                <c:pt idx="91">
                  <c:v>39416</c:v>
                </c:pt>
                <c:pt idx="92">
                  <c:v>39447</c:v>
                </c:pt>
                <c:pt idx="93">
                  <c:v>39478</c:v>
                </c:pt>
                <c:pt idx="94">
                  <c:v>39507</c:v>
                </c:pt>
                <c:pt idx="95">
                  <c:v>39538</c:v>
                </c:pt>
                <c:pt idx="96">
                  <c:v>39568</c:v>
                </c:pt>
                <c:pt idx="97">
                  <c:v>39599</c:v>
                </c:pt>
                <c:pt idx="98">
                  <c:v>39629</c:v>
                </c:pt>
                <c:pt idx="99">
                  <c:v>39660</c:v>
                </c:pt>
                <c:pt idx="100">
                  <c:v>39691</c:v>
                </c:pt>
                <c:pt idx="101">
                  <c:v>39721</c:v>
                </c:pt>
                <c:pt idx="102">
                  <c:v>39752</c:v>
                </c:pt>
                <c:pt idx="103">
                  <c:v>39782</c:v>
                </c:pt>
                <c:pt idx="104">
                  <c:v>39813</c:v>
                </c:pt>
                <c:pt idx="105">
                  <c:v>39844</c:v>
                </c:pt>
                <c:pt idx="106">
                  <c:v>39872</c:v>
                </c:pt>
                <c:pt idx="107">
                  <c:v>39903</c:v>
                </c:pt>
                <c:pt idx="108">
                  <c:v>39933</c:v>
                </c:pt>
                <c:pt idx="109">
                  <c:v>39964</c:v>
                </c:pt>
                <c:pt idx="110">
                  <c:v>39994</c:v>
                </c:pt>
                <c:pt idx="111">
                  <c:v>40025</c:v>
                </c:pt>
                <c:pt idx="112">
                  <c:v>40056</c:v>
                </c:pt>
                <c:pt idx="113">
                  <c:v>40086</c:v>
                </c:pt>
                <c:pt idx="114">
                  <c:v>40117</c:v>
                </c:pt>
                <c:pt idx="115">
                  <c:v>40147</c:v>
                </c:pt>
                <c:pt idx="116">
                  <c:v>40178</c:v>
                </c:pt>
                <c:pt idx="117">
                  <c:v>40209</c:v>
                </c:pt>
                <c:pt idx="118">
                  <c:v>40237</c:v>
                </c:pt>
                <c:pt idx="119">
                  <c:v>40268</c:v>
                </c:pt>
                <c:pt idx="120">
                  <c:v>40298</c:v>
                </c:pt>
                <c:pt idx="121">
                  <c:v>40329</c:v>
                </c:pt>
                <c:pt idx="122">
                  <c:v>40359</c:v>
                </c:pt>
                <c:pt idx="123">
                  <c:v>40390</c:v>
                </c:pt>
                <c:pt idx="124">
                  <c:v>40421</c:v>
                </c:pt>
                <c:pt idx="125">
                  <c:v>40451</c:v>
                </c:pt>
                <c:pt idx="126">
                  <c:v>40482</c:v>
                </c:pt>
                <c:pt idx="127">
                  <c:v>40512</c:v>
                </c:pt>
                <c:pt idx="128">
                  <c:v>40543</c:v>
                </c:pt>
                <c:pt idx="129">
                  <c:v>40574</c:v>
                </c:pt>
                <c:pt idx="130">
                  <c:v>40602</c:v>
                </c:pt>
                <c:pt idx="131">
                  <c:v>40633</c:v>
                </c:pt>
                <c:pt idx="132">
                  <c:v>40663</c:v>
                </c:pt>
                <c:pt idx="133">
                  <c:v>40694</c:v>
                </c:pt>
                <c:pt idx="134">
                  <c:v>40724</c:v>
                </c:pt>
                <c:pt idx="135">
                  <c:v>40755</c:v>
                </c:pt>
                <c:pt idx="136">
                  <c:v>40786</c:v>
                </c:pt>
                <c:pt idx="137">
                  <c:v>40816</c:v>
                </c:pt>
                <c:pt idx="138">
                  <c:v>40847</c:v>
                </c:pt>
                <c:pt idx="139">
                  <c:v>40877</c:v>
                </c:pt>
                <c:pt idx="140">
                  <c:v>40908</c:v>
                </c:pt>
                <c:pt idx="141">
                  <c:v>40939</c:v>
                </c:pt>
                <c:pt idx="142">
                  <c:v>40968</c:v>
                </c:pt>
                <c:pt idx="143">
                  <c:v>40999</c:v>
                </c:pt>
                <c:pt idx="144">
                  <c:v>41029</c:v>
                </c:pt>
                <c:pt idx="145">
                  <c:v>41060</c:v>
                </c:pt>
                <c:pt idx="146">
                  <c:v>41090</c:v>
                </c:pt>
                <c:pt idx="147">
                  <c:v>41121</c:v>
                </c:pt>
                <c:pt idx="148">
                  <c:v>41152</c:v>
                </c:pt>
                <c:pt idx="149">
                  <c:v>41182</c:v>
                </c:pt>
                <c:pt idx="150">
                  <c:v>41213</c:v>
                </c:pt>
                <c:pt idx="151">
                  <c:v>41243</c:v>
                </c:pt>
                <c:pt idx="152">
                  <c:v>41274</c:v>
                </c:pt>
                <c:pt idx="153">
                  <c:v>41305</c:v>
                </c:pt>
                <c:pt idx="154">
                  <c:v>41333</c:v>
                </c:pt>
                <c:pt idx="155">
                  <c:v>41364</c:v>
                </c:pt>
                <c:pt idx="156">
                  <c:v>41394</c:v>
                </c:pt>
                <c:pt idx="157">
                  <c:v>41425</c:v>
                </c:pt>
                <c:pt idx="158">
                  <c:v>41455</c:v>
                </c:pt>
                <c:pt idx="159">
                  <c:v>41486</c:v>
                </c:pt>
                <c:pt idx="160">
                  <c:v>41517</c:v>
                </c:pt>
                <c:pt idx="161">
                  <c:v>41547</c:v>
                </c:pt>
                <c:pt idx="162">
                  <c:v>41578</c:v>
                </c:pt>
                <c:pt idx="163">
                  <c:v>41608</c:v>
                </c:pt>
                <c:pt idx="164">
                  <c:v>41639</c:v>
                </c:pt>
                <c:pt idx="165">
                  <c:v>41670</c:v>
                </c:pt>
                <c:pt idx="166">
                  <c:v>41698</c:v>
                </c:pt>
                <c:pt idx="167">
                  <c:v>41729</c:v>
                </c:pt>
                <c:pt idx="168">
                  <c:v>41759</c:v>
                </c:pt>
                <c:pt idx="169">
                  <c:v>41790</c:v>
                </c:pt>
                <c:pt idx="170">
                  <c:v>41820</c:v>
                </c:pt>
                <c:pt idx="171">
                  <c:v>41851</c:v>
                </c:pt>
                <c:pt idx="172">
                  <c:v>41882</c:v>
                </c:pt>
                <c:pt idx="173">
                  <c:v>41912</c:v>
                </c:pt>
                <c:pt idx="174">
                  <c:v>41943</c:v>
                </c:pt>
                <c:pt idx="175">
                  <c:v>41973</c:v>
                </c:pt>
                <c:pt idx="176">
                  <c:v>42004</c:v>
                </c:pt>
                <c:pt idx="177">
                  <c:v>42035</c:v>
                </c:pt>
                <c:pt idx="178">
                  <c:v>42063</c:v>
                </c:pt>
                <c:pt idx="179">
                  <c:v>42094</c:v>
                </c:pt>
                <c:pt idx="180">
                  <c:v>42124</c:v>
                </c:pt>
                <c:pt idx="181">
                  <c:v>42155</c:v>
                </c:pt>
                <c:pt idx="182">
                  <c:v>42185</c:v>
                </c:pt>
                <c:pt idx="183">
                  <c:v>42216</c:v>
                </c:pt>
                <c:pt idx="184">
                  <c:v>42247</c:v>
                </c:pt>
                <c:pt idx="185">
                  <c:v>42277</c:v>
                </c:pt>
                <c:pt idx="186">
                  <c:v>42308</c:v>
                </c:pt>
                <c:pt idx="187">
                  <c:v>42338</c:v>
                </c:pt>
                <c:pt idx="188">
                  <c:v>42369</c:v>
                </c:pt>
                <c:pt idx="189">
                  <c:v>42400</c:v>
                </c:pt>
                <c:pt idx="190">
                  <c:v>42429</c:v>
                </c:pt>
                <c:pt idx="191">
                  <c:v>42460</c:v>
                </c:pt>
                <c:pt idx="192">
                  <c:v>42490</c:v>
                </c:pt>
                <c:pt idx="193">
                  <c:v>42521</c:v>
                </c:pt>
                <c:pt idx="194">
                  <c:v>42551</c:v>
                </c:pt>
                <c:pt idx="195">
                  <c:v>42582</c:v>
                </c:pt>
                <c:pt idx="196">
                  <c:v>42613</c:v>
                </c:pt>
                <c:pt idx="197">
                  <c:v>42643</c:v>
                </c:pt>
                <c:pt idx="198">
                  <c:v>42674</c:v>
                </c:pt>
                <c:pt idx="199">
                  <c:v>42704</c:v>
                </c:pt>
                <c:pt idx="200">
                  <c:v>42735</c:v>
                </c:pt>
                <c:pt idx="201">
                  <c:v>42766</c:v>
                </c:pt>
                <c:pt idx="202">
                  <c:v>42794</c:v>
                </c:pt>
                <c:pt idx="203">
                  <c:v>42825</c:v>
                </c:pt>
                <c:pt idx="204">
                  <c:v>42855</c:v>
                </c:pt>
                <c:pt idx="205">
                  <c:v>42886</c:v>
                </c:pt>
                <c:pt idx="206">
                  <c:v>42916</c:v>
                </c:pt>
                <c:pt idx="207">
                  <c:v>42947</c:v>
                </c:pt>
                <c:pt idx="208">
                  <c:v>42978</c:v>
                </c:pt>
                <c:pt idx="209">
                  <c:v>43008</c:v>
                </c:pt>
                <c:pt idx="210">
                  <c:v>43039</c:v>
                </c:pt>
                <c:pt idx="211">
                  <c:v>43069</c:v>
                </c:pt>
                <c:pt idx="212">
                  <c:v>43100</c:v>
                </c:pt>
                <c:pt idx="213">
                  <c:v>43131</c:v>
                </c:pt>
                <c:pt idx="214">
                  <c:v>43159</c:v>
                </c:pt>
                <c:pt idx="215">
                  <c:v>43190</c:v>
                </c:pt>
                <c:pt idx="216">
                  <c:v>43220</c:v>
                </c:pt>
                <c:pt idx="217">
                  <c:v>43251</c:v>
                </c:pt>
                <c:pt idx="218">
                  <c:v>43281</c:v>
                </c:pt>
                <c:pt idx="219">
                  <c:v>43312</c:v>
                </c:pt>
                <c:pt idx="220">
                  <c:v>43343</c:v>
                </c:pt>
                <c:pt idx="221">
                  <c:v>43373</c:v>
                </c:pt>
                <c:pt idx="222">
                  <c:v>43404</c:v>
                </c:pt>
                <c:pt idx="223">
                  <c:v>43434</c:v>
                </c:pt>
                <c:pt idx="224">
                  <c:v>43465</c:v>
                </c:pt>
                <c:pt idx="225">
                  <c:v>43496</c:v>
                </c:pt>
                <c:pt idx="226">
                  <c:v>43524</c:v>
                </c:pt>
                <c:pt idx="227">
                  <c:v>43555</c:v>
                </c:pt>
                <c:pt idx="228">
                  <c:v>43585</c:v>
                </c:pt>
                <c:pt idx="229">
                  <c:v>43616</c:v>
                </c:pt>
                <c:pt idx="230">
                  <c:v>43646</c:v>
                </c:pt>
                <c:pt idx="231">
                  <c:v>43677</c:v>
                </c:pt>
                <c:pt idx="232">
                  <c:v>43708</c:v>
                </c:pt>
                <c:pt idx="233">
                  <c:v>43738</c:v>
                </c:pt>
                <c:pt idx="234">
                  <c:v>43769</c:v>
                </c:pt>
                <c:pt idx="235">
                  <c:v>43799</c:v>
                </c:pt>
                <c:pt idx="236">
                  <c:v>43830</c:v>
                </c:pt>
                <c:pt idx="237">
                  <c:v>43861</c:v>
                </c:pt>
                <c:pt idx="238">
                  <c:v>43890</c:v>
                </c:pt>
                <c:pt idx="239">
                  <c:v>43921</c:v>
                </c:pt>
                <c:pt idx="240">
                  <c:v>43951</c:v>
                </c:pt>
                <c:pt idx="241">
                  <c:v>43982</c:v>
                </c:pt>
                <c:pt idx="242">
                  <c:v>44012</c:v>
                </c:pt>
                <c:pt idx="243">
                  <c:v>44043</c:v>
                </c:pt>
                <c:pt idx="244">
                  <c:v>44074</c:v>
                </c:pt>
                <c:pt idx="245">
                  <c:v>44104</c:v>
                </c:pt>
                <c:pt idx="246">
                  <c:v>44135</c:v>
                </c:pt>
                <c:pt idx="247">
                  <c:v>44165</c:v>
                </c:pt>
                <c:pt idx="248">
                  <c:v>44196</c:v>
                </c:pt>
                <c:pt idx="249">
                  <c:v>44227</c:v>
                </c:pt>
                <c:pt idx="250">
                  <c:v>44255</c:v>
                </c:pt>
                <c:pt idx="251">
                  <c:v>44286</c:v>
                </c:pt>
                <c:pt idx="252">
                  <c:v>44316</c:v>
                </c:pt>
                <c:pt idx="253">
                  <c:v>44347</c:v>
                </c:pt>
                <c:pt idx="254">
                  <c:v>44377</c:v>
                </c:pt>
                <c:pt idx="255">
                  <c:v>44408</c:v>
                </c:pt>
                <c:pt idx="256">
                  <c:v>44439</c:v>
                </c:pt>
                <c:pt idx="257">
                  <c:v>44469</c:v>
                </c:pt>
                <c:pt idx="258">
                  <c:v>44500</c:v>
                </c:pt>
                <c:pt idx="259">
                  <c:v>44530</c:v>
                </c:pt>
                <c:pt idx="260">
                  <c:v>44561</c:v>
                </c:pt>
                <c:pt idx="261">
                  <c:v>44592</c:v>
                </c:pt>
                <c:pt idx="262">
                  <c:v>44620</c:v>
                </c:pt>
                <c:pt idx="263">
                  <c:v>44651</c:v>
                </c:pt>
                <c:pt idx="264">
                  <c:v>44681</c:v>
                </c:pt>
                <c:pt idx="265">
                  <c:v>44712</c:v>
                </c:pt>
                <c:pt idx="266">
                  <c:v>44742</c:v>
                </c:pt>
                <c:pt idx="267">
                  <c:v>44773</c:v>
                </c:pt>
                <c:pt idx="268">
                  <c:v>44804</c:v>
                </c:pt>
                <c:pt idx="269">
                  <c:v>44834</c:v>
                </c:pt>
                <c:pt idx="270">
                  <c:v>44865</c:v>
                </c:pt>
                <c:pt idx="271">
                  <c:v>44895</c:v>
                </c:pt>
                <c:pt idx="272">
                  <c:v>44926</c:v>
                </c:pt>
                <c:pt idx="273">
                  <c:v>44957</c:v>
                </c:pt>
                <c:pt idx="274">
                  <c:v>44985</c:v>
                </c:pt>
                <c:pt idx="275">
                  <c:v>45016</c:v>
                </c:pt>
                <c:pt idx="276">
                  <c:v>45046</c:v>
                </c:pt>
                <c:pt idx="277">
                  <c:v>45077</c:v>
                </c:pt>
                <c:pt idx="278">
                  <c:v>45107</c:v>
                </c:pt>
                <c:pt idx="279">
                  <c:v>45138</c:v>
                </c:pt>
              </c:numCache>
            </c:numRef>
          </c:cat>
          <c:val>
            <c:numRef>
              <c:f>'Sheet1 (2)'!$B$2:$B$281</c:f>
              <c:numCache>
                <c:formatCode>General</c:formatCode>
                <c:ptCount val="280"/>
                <c:pt idx="0">
                  <c:v>1.7</c:v>
                </c:pt>
                <c:pt idx="1">
                  <c:v>1.8</c:v>
                </c:pt>
                <c:pt idx="2">
                  <c:v>2.1</c:v>
                </c:pt>
                <c:pt idx="3">
                  <c:v>2.1</c:v>
                </c:pt>
                <c:pt idx="4">
                  <c:v>2</c:v>
                </c:pt>
                <c:pt idx="5">
                  <c:v>2.4</c:v>
                </c:pt>
                <c:pt idx="6">
                  <c:v>2.4</c:v>
                </c:pt>
                <c:pt idx="7">
                  <c:v>2.5</c:v>
                </c:pt>
                <c:pt idx="8">
                  <c:v>2.5</c:v>
                </c:pt>
                <c:pt idx="9">
                  <c:v>2</c:v>
                </c:pt>
                <c:pt idx="10">
                  <c:v>2</c:v>
                </c:pt>
                <c:pt idx="11">
                  <c:v>2.2000000000000002</c:v>
                </c:pt>
                <c:pt idx="12">
                  <c:v>2.7</c:v>
                </c:pt>
                <c:pt idx="13">
                  <c:v>3.1</c:v>
                </c:pt>
                <c:pt idx="14">
                  <c:v>2.9</c:v>
                </c:pt>
                <c:pt idx="15">
                  <c:v>2.5</c:v>
                </c:pt>
                <c:pt idx="16">
                  <c:v>2.2999999999999998</c:v>
                </c:pt>
                <c:pt idx="17">
                  <c:v>2.2000000000000002</c:v>
                </c:pt>
                <c:pt idx="18">
                  <c:v>2.2000000000000002</c:v>
                </c:pt>
                <c:pt idx="19">
                  <c:v>2</c:v>
                </c:pt>
                <c:pt idx="20">
                  <c:v>2.1</c:v>
                </c:pt>
                <c:pt idx="21">
                  <c:v>2.6</c:v>
                </c:pt>
                <c:pt idx="22">
                  <c:v>2.5</c:v>
                </c:pt>
                <c:pt idx="23">
                  <c:v>2.5</c:v>
                </c:pt>
                <c:pt idx="24">
                  <c:v>2.4</c:v>
                </c:pt>
                <c:pt idx="25">
                  <c:v>2.1</c:v>
                </c:pt>
                <c:pt idx="26">
                  <c:v>1.9</c:v>
                </c:pt>
                <c:pt idx="27">
                  <c:v>2</c:v>
                </c:pt>
                <c:pt idx="28">
                  <c:v>2.1</c:v>
                </c:pt>
                <c:pt idx="29">
                  <c:v>2.1</c:v>
                </c:pt>
                <c:pt idx="30">
                  <c:v>2.2999999999999998</c:v>
                </c:pt>
                <c:pt idx="31">
                  <c:v>2.2999999999999998</c:v>
                </c:pt>
                <c:pt idx="32">
                  <c:v>2.2999999999999998</c:v>
                </c:pt>
                <c:pt idx="33">
                  <c:v>2.1</c:v>
                </c:pt>
                <c:pt idx="34">
                  <c:v>2.4</c:v>
                </c:pt>
                <c:pt idx="35">
                  <c:v>2.4</c:v>
                </c:pt>
                <c:pt idx="36">
                  <c:v>2.1</c:v>
                </c:pt>
                <c:pt idx="37">
                  <c:v>1.8</c:v>
                </c:pt>
                <c:pt idx="38">
                  <c:v>2</c:v>
                </c:pt>
                <c:pt idx="39">
                  <c:v>1.9</c:v>
                </c:pt>
                <c:pt idx="40">
                  <c:v>2</c:v>
                </c:pt>
                <c:pt idx="41">
                  <c:v>2.1</c:v>
                </c:pt>
                <c:pt idx="42">
                  <c:v>2</c:v>
                </c:pt>
                <c:pt idx="43">
                  <c:v>2.2000000000000002</c:v>
                </c:pt>
                <c:pt idx="44">
                  <c:v>2</c:v>
                </c:pt>
                <c:pt idx="45">
                  <c:v>1.8</c:v>
                </c:pt>
                <c:pt idx="46">
                  <c:v>1.6</c:v>
                </c:pt>
                <c:pt idx="47">
                  <c:v>1.7</c:v>
                </c:pt>
                <c:pt idx="48">
                  <c:v>2.1</c:v>
                </c:pt>
                <c:pt idx="49">
                  <c:v>2.5</c:v>
                </c:pt>
                <c:pt idx="50">
                  <c:v>2.4</c:v>
                </c:pt>
                <c:pt idx="51">
                  <c:v>2.2999999999999998</c:v>
                </c:pt>
                <c:pt idx="52">
                  <c:v>2.4</c:v>
                </c:pt>
                <c:pt idx="53">
                  <c:v>2.1</c:v>
                </c:pt>
                <c:pt idx="54">
                  <c:v>2.4</c:v>
                </c:pt>
                <c:pt idx="55">
                  <c:v>2.2000000000000002</c:v>
                </c:pt>
                <c:pt idx="56">
                  <c:v>2.2999999999999998</c:v>
                </c:pt>
                <c:pt idx="57">
                  <c:v>1.9</c:v>
                </c:pt>
                <c:pt idx="58">
                  <c:v>2.1</c:v>
                </c:pt>
                <c:pt idx="59">
                  <c:v>2.2000000000000002</c:v>
                </c:pt>
                <c:pt idx="60">
                  <c:v>2.1</c:v>
                </c:pt>
                <c:pt idx="61">
                  <c:v>2</c:v>
                </c:pt>
                <c:pt idx="62">
                  <c:v>2</c:v>
                </c:pt>
                <c:pt idx="63">
                  <c:v>2.1</c:v>
                </c:pt>
                <c:pt idx="64">
                  <c:v>2.2000000000000002</c:v>
                </c:pt>
                <c:pt idx="65">
                  <c:v>2.6</c:v>
                </c:pt>
                <c:pt idx="66">
                  <c:v>2.5</c:v>
                </c:pt>
                <c:pt idx="67">
                  <c:v>2.2999999999999998</c:v>
                </c:pt>
                <c:pt idx="68">
                  <c:v>2.2999999999999998</c:v>
                </c:pt>
                <c:pt idx="69">
                  <c:v>2.4</c:v>
                </c:pt>
                <c:pt idx="70">
                  <c:v>2.4</c:v>
                </c:pt>
                <c:pt idx="71">
                  <c:v>2.2000000000000002</c:v>
                </c:pt>
                <c:pt idx="72">
                  <c:v>2.4</c:v>
                </c:pt>
                <c:pt idx="73">
                  <c:v>2.5</c:v>
                </c:pt>
                <c:pt idx="74">
                  <c:v>2.5</c:v>
                </c:pt>
                <c:pt idx="75">
                  <c:v>2.4</c:v>
                </c:pt>
                <c:pt idx="76">
                  <c:v>2.2999999999999998</c:v>
                </c:pt>
                <c:pt idx="77">
                  <c:v>1.8</c:v>
                </c:pt>
                <c:pt idx="78">
                  <c:v>1.6</c:v>
                </c:pt>
                <c:pt idx="79">
                  <c:v>1.8</c:v>
                </c:pt>
                <c:pt idx="80">
                  <c:v>1.9</c:v>
                </c:pt>
                <c:pt idx="81">
                  <c:v>1.8</c:v>
                </c:pt>
                <c:pt idx="82">
                  <c:v>1.8</c:v>
                </c:pt>
                <c:pt idx="83">
                  <c:v>1.9</c:v>
                </c:pt>
                <c:pt idx="84">
                  <c:v>1.9</c:v>
                </c:pt>
                <c:pt idx="85">
                  <c:v>1.9</c:v>
                </c:pt>
                <c:pt idx="86">
                  <c:v>1.9</c:v>
                </c:pt>
                <c:pt idx="87">
                  <c:v>1.8</c:v>
                </c:pt>
                <c:pt idx="88">
                  <c:v>1.7</c:v>
                </c:pt>
                <c:pt idx="89">
                  <c:v>2.1</c:v>
                </c:pt>
                <c:pt idx="90">
                  <c:v>2.5</c:v>
                </c:pt>
                <c:pt idx="91">
                  <c:v>3.1</c:v>
                </c:pt>
                <c:pt idx="92">
                  <c:v>3.1</c:v>
                </c:pt>
                <c:pt idx="93">
                  <c:v>3.2</c:v>
                </c:pt>
                <c:pt idx="94">
                  <c:v>3.3</c:v>
                </c:pt>
                <c:pt idx="95">
                  <c:v>3.6</c:v>
                </c:pt>
                <c:pt idx="96">
                  <c:v>3.3</c:v>
                </c:pt>
                <c:pt idx="97">
                  <c:v>3.7</c:v>
                </c:pt>
                <c:pt idx="98">
                  <c:v>3.9</c:v>
                </c:pt>
                <c:pt idx="99">
                  <c:v>4.0999999999999996</c:v>
                </c:pt>
                <c:pt idx="100">
                  <c:v>3.8</c:v>
                </c:pt>
                <c:pt idx="101">
                  <c:v>3.6</c:v>
                </c:pt>
                <c:pt idx="102">
                  <c:v>3.2</c:v>
                </c:pt>
                <c:pt idx="103">
                  <c:v>2.1</c:v>
                </c:pt>
                <c:pt idx="104">
                  <c:v>1.6</c:v>
                </c:pt>
                <c:pt idx="105">
                  <c:v>1.1000000000000001</c:v>
                </c:pt>
                <c:pt idx="106">
                  <c:v>1.2</c:v>
                </c:pt>
                <c:pt idx="107">
                  <c:v>0.6</c:v>
                </c:pt>
                <c:pt idx="108">
                  <c:v>0.6</c:v>
                </c:pt>
                <c:pt idx="109">
                  <c:v>0</c:v>
                </c:pt>
                <c:pt idx="110">
                  <c:v>-0.1</c:v>
                </c:pt>
                <c:pt idx="111">
                  <c:v>-0.6</c:v>
                </c:pt>
                <c:pt idx="112">
                  <c:v>-0.2</c:v>
                </c:pt>
                <c:pt idx="113">
                  <c:v>-0.3</c:v>
                </c:pt>
                <c:pt idx="114">
                  <c:v>-0.1</c:v>
                </c:pt>
                <c:pt idx="115">
                  <c:v>0.5</c:v>
                </c:pt>
                <c:pt idx="116">
                  <c:v>0.9</c:v>
                </c:pt>
                <c:pt idx="117">
                  <c:v>0.9</c:v>
                </c:pt>
                <c:pt idx="118">
                  <c:v>0.8</c:v>
                </c:pt>
                <c:pt idx="119">
                  <c:v>1.6</c:v>
                </c:pt>
                <c:pt idx="120">
                  <c:v>1.6</c:v>
                </c:pt>
                <c:pt idx="121">
                  <c:v>1.7</c:v>
                </c:pt>
                <c:pt idx="122">
                  <c:v>1.5</c:v>
                </c:pt>
                <c:pt idx="123">
                  <c:v>1.7</c:v>
                </c:pt>
                <c:pt idx="124">
                  <c:v>1.6</c:v>
                </c:pt>
                <c:pt idx="125">
                  <c:v>1.9</c:v>
                </c:pt>
                <c:pt idx="126">
                  <c:v>1.9</c:v>
                </c:pt>
                <c:pt idx="127">
                  <c:v>1.9</c:v>
                </c:pt>
                <c:pt idx="128">
                  <c:v>2.2000000000000002</c:v>
                </c:pt>
                <c:pt idx="129">
                  <c:v>2.2999999999999998</c:v>
                </c:pt>
                <c:pt idx="130">
                  <c:v>2.4</c:v>
                </c:pt>
                <c:pt idx="131">
                  <c:v>2.7</c:v>
                </c:pt>
                <c:pt idx="132">
                  <c:v>2.8</c:v>
                </c:pt>
                <c:pt idx="133">
                  <c:v>2.7</c:v>
                </c:pt>
                <c:pt idx="134">
                  <c:v>2.7</c:v>
                </c:pt>
                <c:pt idx="135">
                  <c:v>2.6</c:v>
                </c:pt>
                <c:pt idx="136">
                  <c:v>2.5</c:v>
                </c:pt>
                <c:pt idx="137">
                  <c:v>3</c:v>
                </c:pt>
                <c:pt idx="138">
                  <c:v>3</c:v>
                </c:pt>
                <c:pt idx="139">
                  <c:v>3</c:v>
                </c:pt>
                <c:pt idx="140">
                  <c:v>2.8</c:v>
                </c:pt>
                <c:pt idx="141">
                  <c:v>2.7</c:v>
                </c:pt>
                <c:pt idx="142">
                  <c:v>2.7</c:v>
                </c:pt>
                <c:pt idx="143">
                  <c:v>2.7</c:v>
                </c:pt>
                <c:pt idx="144">
                  <c:v>2.6</c:v>
                </c:pt>
                <c:pt idx="145">
                  <c:v>2.4</c:v>
                </c:pt>
                <c:pt idx="146">
                  <c:v>2.4</c:v>
                </c:pt>
                <c:pt idx="147">
                  <c:v>2.4</c:v>
                </c:pt>
                <c:pt idx="148">
                  <c:v>2.6</c:v>
                </c:pt>
                <c:pt idx="149">
                  <c:v>2.6</c:v>
                </c:pt>
                <c:pt idx="150">
                  <c:v>2.5</c:v>
                </c:pt>
                <c:pt idx="151">
                  <c:v>2.2000000000000002</c:v>
                </c:pt>
                <c:pt idx="152">
                  <c:v>2.2000000000000002</c:v>
                </c:pt>
                <c:pt idx="153">
                  <c:v>2</c:v>
                </c:pt>
                <c:pt idx="154">
                  <c:v>1.9</c:v>
                </c:pt>
                <c:pt idx="155">
                  <c:v>1.7</c:v>
                </c:pt>
                <c:pt idx="156">
                  <c:v>1.2</c:v>
                </c:pt>
                <c:pt idx="157">
                  <c:v>1.4</c:v>
                </c:pt>
                <c:pt idx="158">
                  <c:v>1.6</c:v>
                </c:pt>
                <c:pt idx="159">
                  <c:v>1.6</c:v>
                </c:pt>
                <c:pt idx="160">
                  <c:v>1.3</c:v>
                </c:pt>
                <c:pt idx="161">
                  <c:v>1.1000000000000001</c:v>
                </c:pt>
                <c:pt idx="162">
                  <c:v>0.7</c:v>
                </c:pt>
                <c:pt idx="163">
                  <c:v>0.9</c:v>
                </c:pt>
                <c:pt idx="164">
                  <c:v>0.8</c:v>
                </c:pt>
                <c:pt idx="165">
                  <c:v>0.8</c:v>
                </c:pt>
                <c:pt idx="166">
                  <c:v>0.7</c:v>
                </c:pt>
                <c:pt idx="167">
                  <c:v>0.5</c:v>
                </c:pt>
                <c:pt idx="168">
                  <c:v>0.7</c:v>
                </c:pt>
                <c:pt idx="169">
                  <c:v>0.5</c:v>
                </c:pt>
                <c:pt idx="170">
                  <c:v>0.5</c:v>
                </c:pt>
                <c:pt idx="171">
                  <c:v>0.4</c:v>
                </c:pt>
                <c:pt idx="172">
                  <c:v>0.4</c:v>
                </c:pt>
                <c:pt idx="173">
                  <c:v>0.3</c:v>
                </c:pt>
                <c:pt idx="174">
                  <c:v>0.4</c:v>
                </c:pt>
                <c:pt idx="175">
                  <c:v>0.3</c:v>
                </c:pt>
                <c:pt idx="176">
                  <c:v>-0.2</c:v>
                </c:pt>
                <c:pt idx="177">
                  <c:v>-0.6</c:v>
                </c:pt>
                <c:pt idx="178">
                  <c:v>-0.3</c:v>
                </c:pt>
                <c:pt idx="179">
                  <c:v>-0.1</c:v>
                </c:pt>
                <c:pt idx="180">
                  <c:v>0.2</c:v>
                </c:pt>
                <c:pt idx="181">
                  <c:v>0.6</c:v>
                </c:pt>
                <c:pt idx="182">
                  <c:v>0.5</c:v>
                </c:pt>
                <c:pt idx="183">
                  <c:v>0.5</c:v>
                </c:pt>
                <c:pt idx="184">
                  <c:v>0.4</c:v>
                </c:pt>
                <c:pt idx="185">
                  <c:v>0.2</c:v>
                </c:pt>
                <c:pt idx="186">
                  <c:v>0.4</c:v>
                </c:pt>
                <c:pt idx="187">
                  <c:v>0.1</c:v>
                </c:pt>
                <c:pt idx="188">
                  <c:v>0.3</c:v>
                </c:pt>
                <c:pt idx="189">
                  <c:v>0.3</c:v>
                </c:pt>
                <c:pt idx="190">
                  <c:v>-0.1</c:v>
                </c:pt>
                <c:pt idx="191">
                  <c:v>0</c:v>
                </c:pt>
                <c:pt idx="192">
                  <c:v>-0.3</c:v>
                </c:pt>
                <c:pt idx="193">
                  <c:v>-0.1</c:v>
                </c:pt>
                <c:pt idx="194">
                  <c:v>0</c:v>
                </c:pt>
                <c:pt idx="195">
                  <c:v>0.2</c:v>
                </c:pt>
                <c:pt idx="196">
                  <c:v>0.2</c:v>
                </c:pt>
                <c:pt idx="197">
                  <c:v>0.4</c:v>
                </c:pt>
                <c:pt idx="198">
                  <c:v>0.5</c:v>
                </c:pt>
                <c:pt idx="199">
                  <c:v>0.6</c:v>
                </c:pt>
                <c:pt idx="200">
                  <c:v>1.1000000000000001</c:v>
                </c:pt>
                <c:pt idx="201">
                  <c:v>1.7</c:v>
                </c:pt>
                <c:pt idx="202">
                  <c:v>2</c:v>
                </c:pt>
                <c:pt idx="203">
                  <c:v>1.5</c:v>
                </c:pt>
                <c:pt idx="204">
                  <c:v>1.9</c:v>
                </c:pt>
                <c:pt idx="205">
                  <c:v>1.4</c:v>
                </c:pt>
                <c:pt idx="206">
                  <c:v>1.3</c:v>
                </c:pt>
                <c:pt idx="207">
                  <c:v>1.3</c:v>
                </c:pt>
                <c:pt idx="208">
                  <c:v>1.5</c:v>
                </c:pt>
                <c:pt idx="209">
                  <c:v>1.6</c:v>
                </c:pt>
                <c:pt idx="210">
                  <c:v>1.4</c:v>
                </c:pt>
                <c:pt idx="211">
                  <c:v>1.5</c:v>
                </c:pt>
                <c:pt idx="212">
                  <c:v>1.3</c:v>
                </c:pt>
                <c:pt idx="213">
                  <c:v>1.3</c:v>
                </c:pt>
                <c:pt idx="214">
                  <c:v>1.1000000000000001</c:v>
                </c:pt>
                <c:pt idx="215">
                  <c:v>1.4</c:v>
                </c:pt>
                <c:pt idx="216">
                  <c:v>1.2</c:v>
                </c:pt>
                <c:pt idx="217">
                  <c:v>2</c:v>
                </c:pt>
                <c:pt idx="218">
                  <c:v>2</c:v>
                </c:pt>
                <c:pt idx="219">
                  <c:v>2.2000000000000002</c:v>
                </c:pt>
                <c:pt idx="220">
                  <c:v>2.1</c:v>
                </c:pt>
                <c:pt idx="221">
                  <c:v>2.1</c:v>
                </c:pt>
                <c:pt idx="222">
                  <c:v>2.2999999999999998</c:v>
                </c:pt>
                <c:pt idx="223">
                  <c:v>1.9</c:v>
                </c:pt>
                <c:pt idx="224">
                  <c:v>1.5</c:v>
                </c:pt>
                <c:pt idx="225">
                  <c:v>1.4</c:v>
                </c:pt>
                <c:pt idx="226">
                  <c:v>1.5</c:v>
                </c:pt>
                <c:pt idx="227">
                  <c:v>1.4</c:v>
                </c:pt>
                <c:pt idx="228">
                  <c:v>1.7</c:v>
                </c:pt>
                <c:pt idx="229">
                  <c:v>1.2</c:v>
                </c:pt>
                <c:pt idx="230">
                  <c:v>1.3</c:v>
                </c:pt>
                <c:pt idx="231">
                  <c:v>1</c:v>
                </c:pt>
                <c:pt idx="232">
                  <c:v>1</c:v>
                </c:pt>
                <c:pt idx="233">
                  <c:v>0.8</c:v>
                </c:pt>
                <c:pt idx="234">
                  <c:v>0.7</c:v>
                </c:pt>
                <c:pt idx="235">
                  <c:v>1</c:v>
                </c:pt>
                <c:pt idx="236">
                  <c:v>1.3</c:v>
                </c:pt>
                <c:pt idx="237">
                  <c:v>1.4</c:v>
                </c:pt>
                <c:pt idx="238">
                  <c:v>1.2</c:v>
                </c:pt>
                <c:pt idx="239">
                  <c:v>0.7</c:v>
                </c:pt>
                <c:pt idx="240">
                  <c:v>0.3</c:v>
                </c:pt>
                <c:pt idx="241">
                  <c:v>0.1</c:v>
                </c:pt>
                <c:pt idx="242">
                  <c:v>0.3</c:v>
                </c:pt>
                <c:pt idx="243">
                  <c:v>0.4</c:v>
                </c:pt>
                <c:pt idx="244">
                  <c:v>-0.2</c:v>
                </c:pt>
                <c:pt idx="245">
                  <c:v>-0.3</c:v>
                </c:pt>
                <c:pt idx="246">
                  <c:v>-0.3</c:v>
                </c:pt>
                <c:pt idx="247">
                  <c:v>-0.3</c:v>
                </c:pt>
                <c:pt idx="248">
                  <c:v>-0.3</c:v>
                </c:pt>
                <c:pt idx="249">
                  <c:v>0.9</c:v>
                </c:pt>
                <c:pt idx="250">
                  <c:v>0.9</c:v>
                </c:pt>
                <c:pt idx="251">
                  <c:v>1.3</c:v>
                </c:pt>
                <c:pt idx="252">
                  <c:v>1.6</c:v>
                </c:pt>
                <c:pt idx="253">
                  <c:v>2</c:v>
                </c:pt>
                <c:pt idx="254">
                  <c:v>1.9</c:v>
                </c:pt>
                <c:pt idx="255">
                  <c:v>2.2000000000000002</c:v>
                </c:pt>
                <c:pt idx="256">
                  <c:v>3</c:v>
                </c:pt>
                <c:pt idx="257">
                  <c:v>3.4</c:v>
                </c:pt>
                <c:pt idx="258">
                  <c:v>4.0999999999999996</c:v>
                </c:pt>
                <c:pt idx="259">
                  <c:v>4.9000000000000004</c:v>
                </c:pt>
                <c:pt idx="260">
                  <c:v>5</c:v>
                </c:pt>
                <c:pt idx="261">
                  <c:v>5.0999999999999996</c:v>
                </c:pt>
                <c:pt idx="262">
                  <c:v>5.9</c:v>
                </c:pt>
                <c:pt idx="263">
                  <c:v>7.4</c:v>
                </c:pt>
                <c:pt idx="264">
                  <c:v>7.4</c:v>
                </c:pt>
                <c:pt idx="265">
                  <c:v>8.1</c:v>
                </c:pt>
                <c:pt idx="266">
                  <c:v>8.6</c:v>
                </c:pt>
                <c:pt idx="267">
                  <c:v>8.9</c:v>
                </c:pt>
                <c:pt idx="268">
                  <c:v>9.1</c:v>
                </c:pt>
                <c:pt idx="269">
                  <c:v>9.9</c:v>
                </c:pt>
                <c:pt idx="270">
                  <c:v>10.6</c:v>
                </c:pt>
                <c:pt idx="271">
                  <c:v>10.1</c:v>
                </c:pt>
                <c:pt idx="272">
                  <c:v>9.1999999999999993</c:v>
                </c:pt>
                <c:pt idx="273">
                  <c:v>8.6</c:v>
                </c:pt>
                <c:pt idx="274">
                  <c:v>8.5</c:v>
                </c:pt>
                <c:pt idx="275">
                  <c:v>6.9</c:v>
                </c:pt>
                <c:pt idx="276">
                  <c:v>7</c:v>
                </c:pt>
                <c:pt idx="277">
                  <c:v>6.1</c:v>
                </c:pt>
                <c:pt idx="278">
                  <c:v>5.5</c:v>
                </c:pt>
                <c:pt idx="279">
                  <c:v>5.3</c:v>
                </c:pt>
              </c:numCache>
            </c:numRef>
          </c:val>
          <c:smooth val="0"/>
          <c:extLst>
            <c:ext xmlns:c16="http://schemas.microsoft.com/office/drawing/2014/chart" uri="{C3380CC4-5D6E-409C-BE32-E72D297353CC}">
              <c16:uniqueId val="{00000000-62FD-424C-B45E-DCF3685AF508}"/>
            </c:ext>
          </c:extLst>
        </c:ser>
        <c:ser>
          <c:idx val="1"/>
          <c:order val="1"/>
          <c:tx>
            <c:strRef>
              <c:f>'Sheet1 (2)'!$C$1</c:f>
              <c:strCache>
                <c:ptCount val="1"/>
                <c:pt idx="0">
                  <c:v>ASV</c:v>
                </c:pt>
              </c:strCache>
            </c:strRef>
          </c:tx>
          <c:spPr>
            <a:ln w="28575" cap="rnd">
              <a:solidFill>
                <a:schemeClr val="accent2"/>
              </a:solidFill>
              <a:round/>
            </a:ln>
            <a:effectLst/>
          </c:spPr>
          <c:marker>
            <c:symbol val="none"/>
          </c:marker>
          <c:cat>
            <c:numRef>
              <c:f>'Sheet1 (2)'!$A$2:$A$281</c:f>
              <c:numCache>
                <c:formatCode>m/d/yyyy</c:formatCode>
                <c:ptCount val="280"/>
                <c:pt idx="0">
                  <c:v>36646</c:v>
                </c:pt>
                <c:pt idx="1">
                  <c:v>36677</c:v>
                </c:pt>
                <c:pt idx="2">
                  <c:v>36707</c:v>
                </c:pt>
                <c:pt idx="3">
                  <c:v>36738</c:v>
                </c:pt>
                <c:pt idx="4">
                  <c:v>36769</c:v>
                </c:pt>
                <c:pt idx="5">
                  <c:v>36799</c:v>
                </c:pt>
                <c:pt idx="6">
                  <c:v>36830</c:v>
                </c:pt>
                <c:pt idx="7">
                  <c:v>36860</c:v>
                </c:pt>
                <c:pt idx="8">
                  <c:v>36891</c:v>
                </c:pt>
                <c:pt idx="9">
                  <c:v>36922</c:v>
                </c:pt>
                <c:pt idx="10">
                  <c:v>36950</c:v>
                </c:pt>
                <c:pt idx="11">
                  <c:v>36981</c:v>
                </c:pt>
                <c:pt idx="12">
                  <c:v>37011</c:v>
                </c:pt>
                <c:pt idx="13">
                  <c:v>37042</c:v>
                </c:pt>
                <c:pt idx="14">
                  <c:v>37072</c:v>
                </c:pt>
                <c:pt idx="15">
                  <c:v>37103</c:v>
                </c:pt>
                <c:pt idx="16">
                  <c:v>37134</c:v>
                </c:pt>
                <c:pt idx="17">
                  <c:v>37164</c:v>
                </c:pt>
                <c:pt idx="18">
                  <c:v>37195</c:v>
                </c:pt>
                <c:pt idx="19">
                  <c:v>37225</c:v>
                </c:pt>
                <c:pt idx="20">
                  <c:v>37256</c:v>
                </c:pt>
                <c:pt idx="21">
                  <c:v>37287</c:v>
                </c:pt>
                <c:pt idx="22">
                  <c:v>37315</c:v>
                </c:pt>
                <c:pt idx="23">
                  <c:v>37346</c:v>
                </c:pt>
                <c:pt idx="24">
                  <c:v>37376</c:v>
                </c:pt>
                <c:pt idx="25">
                  <c:v>37407</c:v>
                </c:pt>
                <c:pt idx="26">
                  <c:v>37437</c:v>
                </c:pt>
                <c:pt idx="27">
                  <c:v>37468</c:v>
                </c:pt>
                <c:pt idx="28">
                  <c:v>37499</c:v>
                </c:pt>
                <c:pt idx="29">
                  <c:v>37529</c:v>
                </c:pt>
                <c:pt idx="30">
                  <c:v>37560</c:v>
                </c:pt>
                <c:pt idx="31">
                  <c:v>37590</c:v>
                </c:pt>
                <c:pt idx="32">
                  <c:v>37621</c:v>
                </c:pt>
                <c:pt idx="33">
                  <c:v>37652</c:v>
                </c:pt>
                <c:pt idx="34">
                  <c:v>37680</c:v>
                </c:pt>
                <c:pt idx="35">
                  <c:v>37711</c:v>
                </c:pt>
                <c:pt idx="36">
                  <c:v>37741</c:v>
                </c:pt>
                <c:pt idx="37">
                  <c:v>37772</c:v>
                </c:pt>
                <c:pt idx="38">
                  <c:v>37802</c:v>
                </c:pt>
                <c:pt idx="39">
                  <c:v>37833</c:v>
                </c:pt>
                <c:pt idx="40">
                  <c:v>37864</c:v>
                </c:pt>
                <c:pt idx="41">
                  <c:v>37894</c:v>
                </c:pt>
                <c:pt idx="42">
                  <c:v>37925</c:v>
                </c:pt>
                <c:pt idx="43">
                  <c:v>37955</c:v>
                </c:pt>
                <c:pt idx="44">
                  <c:v>37986</c:v>
                </c:pt>
                <c:pt idx="45">
                  <c:v>38017</c:v>
                </c:pt>
                <c:pt idx="46">
                  <c:v>38046</c:v>
                </c:pt>
                <c:pt idx="47">
                  <c:v>38077</c:v>
                </c:pt>
                <c:pt idx="48">
                  <c:v>38107</c:v>
                </c:pt>
                <c:pt idx="49">
                  <c:v>38138</c:v>
                </c:pt>
                <c:pt idx="50">
                  <c:v>38168</c:v>
                </c:pt>
                <c:pt idx="51">
                  <c:v>38199</c:v>
                </c:pt>
                <c:pt idx="52">
                  <c:v>38230</c:v>
                </c:pt>
                <c:pt idx="53">
                  <c:v>38260</c:v>
                </c:pt>
                <c:pt idx="54">
                  <c:v>38291</c:v>
                </c:pt>
                <c:pt idx="55">
                  <c:v>38321</c:v>
                </c:pt>
                <c:pt idx="56">
                  <c:v>38352</c:v>
                </c:pt>
                <c:pt idx="57">
                  <c:v>38383</c:v>
                </c:pt>
                <c:pt idx="58">
                  <c:v>38411</c:v>
                </c:pt>
                <c:pt idx="59">
                  <c:v>38442</c:v>
                </c:pt>
                <c:pt idx="60">
                  <c:v>38472</c:v>
                </c:pt>
                <c:pt idx="61">
                  <c:v>38503</c:v>
                </c:pt>
                <c:pt idx="62">
                  <c:v>38533</c:v>
                </c:pt>
                <c:pt idx="63">
                  <c:v>38564</c:v>
                </c:pt>
                <c:pt idx="64">
                  <c:v>38595</c:v>
                </c:pt>
                <c:pt idx="65">
                  <c:v>38625</c:v>
                </c:pt>
                <c:pt idx="66">
                  <c:v>38656</c:v>
                </c:pt>
                <c:pt idx="67">
                  <c:v>38686</c:v>
                </c:pt>
                <c:pt idx="68">
                  <c:v>38717</c:v>
                </c:pt>
                <c:pt idx="69">
                  <c:v>38748</c:v>
                </c:pt>
                <c:pt idx="70">
                  <c:v>38776</c:v>
                </c:pt>
                <c:pt idx="71">
                  <c:v>38807</c:v>
                </c:pt>
                <c:pt idx="72">
                  <c:v>38837</c:v>
                </c:pt>
                <c:pt idx="73">
                  <c:v>38868</c:v>
                </c:pt>
                <c:pt idx="74">
                  <c:v>38898</c:v>
                </c:pt>
                <c:pt idx="75">
                  <c:v>38929</c:v>
                </c:pt>
                <c:pt idx="76">
                  <c:v>38960</c:v>
                </c:pt>
                <c:pt idx="77">
                  <c:v>38990</c:v>
                </c:pt>
                <c:pt idx="78">
                  <c:v>39021</c:v>
                </c:pt>
                <c:pt idx="79">
                  <c:v>39051</c:v>
                </c:pt>
                <c:pt idx="80">
                  <c:v>39082</c:v>
                </c:pt>
                <c:pt idx="81">
                  <c:v>39113</c:v>
                </c:pt>
                <c:pt idx="82">
                  <c:v>39141</c:v>
                </c:pt>
                <c:pt idx="83">
                  <c:v>39172</c:v>
                </c:pt>
                <c:pt idx="84">
                  <c:v>39202</c:v>
                </c:pt>
                <c:pt idx="85">
                  <c:v>39233</c:v>
                </c:pt>
                <c:pt idx="86">
                  <c:v>39263</c:v>
                </c:pt>
                <c:pt idx="87">
                  <c:v>39294</c:v>
                </c:pt>
                <c:pt idx="88">
                  <c:v>39325</c:v>
                </c:pt>
                <c:pt idx="89">
                  <c:v>39355</c:v>
                </c:pt>
                <c:pt idx="90">
                  <c:v>39386</c:v>
                </c:pt>
                <c:pt idx="91">
                  <c:v>39416</c:v>
                </c:pt>
                <c:pt idx="92">
                  <c:v>39447</c:v>
                </c:pt>
                <c:pt idx="93">
                  <c:v>39478</c:v>
                </c:pt>
                <c:pt idx="94">
                  <c:v>39507</c:v>
                </c:pt>
                <c:pt idx="95">
                  <c:v>39538</c:v>
                </c:pt>
                <c:pt idx="96">
                  <c:v>39568</c:v>
                </c:pt>
                <c:pt idx="97">
                  <c:v>39599</c:v>
                </c:pt>
                <c:pt idx="98">
                  <c:v>39629</c:v>
                </c:pt>
                <c:pt idx="99">
                  <c:v>39660</c:v>
                </c:pt>
                <c:pt idx="100">
                  <c:v>39691</c:v>
                </c:pt>
                <c:pt idx="101">
                  <c:v>39721</c:v>
                </c:pt>
                <c:pt idx="102">
                  <c:v>39752</c:v>
                </c:pt>
                <c:pt idx="103">
                  <c:v>39782</c:v>
                </c:pt>
                <c:pt idx="104">
                  <c:v>39813</c:v>
                </c:pt>
                <c:pt idx="105">
                  <c:v>39844</c:v>
                </c:pt>
                <c:pt idx="106">
                  <c:v>39872</c:v>
                </c:pt>
                <c:pt idx="107">
                  <c:v>39903</c:v>
                </c:pt>
                <c:pt idx="108">
                  <c:v>39933</c:v>
                </c:pt>
                <c:pt idx="109">
                  <c:v>39964</c:v>
                </c:pt>
                <c:pt idx="110">
                  <c:v>39994</c:v>
                </c:pt>
                <c:pt idx="111">
                  <c:v>40025</c:v>
                </c:pt>
                <c:pt idx="112">
                  <c:v>40056</c:v>
                </c:pt>
                <c:pt idx="113">
                  <c:v>40086</c:v>
                </c:pt>
                <c:pt idx="114">
                  <c:v>40117</c:v>
                </c:pt>
                <c:pt idx="115">
                  <c:v>40147</c:v>
                </c:pt>
                <c:pt idx="116">
                  <c:v>40178</c:v>
                </c:pt>
                <c:pt idx="117">
                  <c:v>40209</c:v>
                </c:pt>
                <c:pt idx="118">
                  <c:v>40237</c:v>
                </c:pt>
                <c:pt idx="119">
                  <c:v>40268</c:v>
                </c:pt>
                <c:pt idx="120">
                  <c:v>40298</c:v>
                </c:pt>
                <c:pt idx="121">
                  <c:v>40329</c:v>
                </c:pt>
                <c:pt idx="122">
                  <c:v>40359</c:v>
                </c:pt>
                <c:pt idx="123">
                  <c:v>40390</c:v>
                </c:pt>
                <c:pt idx="124">
                  <c:v>40421</c:v>
                </c:pt>
                <c:pt idx="125">
                  <c:v>40451</c:v>
                </c:pt>
                <c:pt idx="126">
                  <c:v>40482</c:v>
                </c:pt>
                <c:pt idx="127">
                  <c:v>40512</c:v>
                </c:pt>
                <c:pt idx="128">
                  <c:v>40543</c:v>
                </c:pt>
                <c:pt idx="129">
                  <c:v>40574</c:v>
                </c:pt>
                <c:pt idx="130">
                  <c:v>40602</c:v>
                </c:pt>
                <c:pt idx="131">
                  <c:v>40633</c:v>
                </c:pt>
                <c:pt idx="132">
                  <c:v>40663</c:v>
                </c:pt>
                <c:pt idx="133">
                  <c:v>40694</c:v>
                </c:pt>
                <c:pt idx="134">
                  <c:v>40724</c:v>
                </c:pt>
                <c:pt idx="135">
                  <c:v>40755</c:v>
                </c:pt>
                <c:pt idx="136">
                  <c:v>40786</c:v>
                </c:pt>
                <c:pt idx="137">
                  <c:v>40816</c:v>
                </c:pt>
                <c:pt idx="138">
                  <c:v>40847</c:v>
                </c:pt>
                <c:pt idx="139">
                  <c:v>40877</c:v>
                </c:pt>
                <c:pt idx="140">
                  <c:v>40908</c:v>
                </c:pt>
                <c:pt idx="141">
                  <c:v>40939</c:v>
                </c:pt>
                <c:pt idx="142">
                  <c:v>40968</c:v>
                </c:pt>
                <c:pt idx="143">
                  <c:v>40999</c:v>
                </c:pt>
                <c:pt idx="144">
                  <c:v>41029</c:v>
                </c:pt>
                <c:pt idx="145">
                  <c:v>41060</c:v>
                </c:pt>
                <c:pt idx="146">
                  <c:v>41090</c:v>
                </c:pt>
                <c:pt idx="147">
                  <c:v>41121</c:v>
                </c:pt>
                <c:pt idx="148">
                  <c:v>41152</c:v>
                </c:pt>
                <c:pt idx="149">
                  <c:v>41182</c:v>
                </c:pt>
                <c:pt idx="150">
                  <c:v>41213</c:v>
                </c:pt>
                <c:pt idx="151">
                  <c:v>41243</c:v>
                </c:pt>
                <c:pt idx="152">
                  <c:v>41274</c:v>
                </c:pt>
                <c:pt idx="153">
                  <c:v>41305</c:v>
                </c:pt>
                <c:pt idx="154">
                  <c:v>41333</c:v>
                </c:pt>
                <c:pt idx="155">
                  <c:v>41364</c:v>
                </c:pt>
                <c:pt idx="156">
                  <c:v>41394</c:v>
                </c:pt>
                <c:pt idx="157">
                  <c:v>41425</c:v>
                </c:pt>
                <c:pt idx="158">
                  <c:v>41455</c:v>
                </c:pt>
                <c:pt idx="159">
                  <c:v>41486</c:v>
                </c:pt>
                <c:pt idx="160">
                  <c:v>41517</c:v>
                </c:pt>
                <c:pt idx="161">
                  <c:v>41547</c:v>
                </c:pt>
                <c:pt idx="162">
                  <c:v>41578</c:v>
                </c:pt>
                <c:pt idx="163">
                  <c:v>41608</c:v>
                </c:pt>
                <c:pt idx="164">
                  <c:v>41639</c:v>
                </c:pt>
                <c:pt idx="165">
                  <c:v>41670</c:v>
                </c:pt>
                <c:pt idx="166">
                  <c:v>41698</c:v>
                </c:pt>
                <c:pt idx="167">
                  <c:v>41729</c:v>
                </c:pt>
                <c:pt idx="168">
                  <c:v>41759</c:v>
                </c:pt>
                <c:pt idx="169">
                  <c:v>41790</c:v>
                </c:pt>
                <c:pt idx="170">
                  <c:v>41820</c:v>
                </c:pt>
                <c:pt idx="171">
                  <c:v>41851</c:v>
                </c:pt>
                <c:pt idx="172">
                  <c:v>41882</c:v>
                </c:pt>
                <c:pt idx="173">
                  <c:v>41912</c:v>
                </c:pt>
                <c:pt idx="174">
                  <c:v>41943</c:v>
                </c:pt>
                <c:pt idx="175">
                  <c:v>41973</c:v>
                </c:pt>
                <c:pt idx="176">
                  <c:v>42004</c:v>
                </c:pt>
                <c:pt idx="177">
                  <c:v>42035</c:v>
                </c:pt>
                <c:pt idx="178">
                  <c:v>42063</c:v>
                </c:pt>
                <c:pt idx="179">
                  <c:v>42094</c:v>
                </c:pt>
                <c:pt idx="180">
                  <c:v>42124</c:v>
                </c:pt>
                <c:pt idx="181">
                  <c:v>42155</c:v>
                </c:pt>
                <c:pt idx="182">
                  <c:v>42185</c:v>
                </c:pt>
                <c:pt idx="183">
                  <c:v>42216</c:v>
                </c:pt>
                <c:pt idx="184">
                  <c:v>42247</c:v>
                </c:pt>
                <c:pt idx="185">
                  <c:v>42277</c:v>
                </c:pt>
                <c:pt idx="186">
                  <c:v>42308</c:v>
                </c:pt>
                <c:pt idx="187">
                  <c:v>42338</c:v>
                </c:pt>
                <c:pt idx="188">
                  <c:v>42369</c:v>
                </c:pt>
                <c:pt idx="189">
                  <c:v>42400</c:v>
                </c:pt>
                <c:pt idx="190">
                  <c:v>42429</c:v>
                </c:pt>
                <c:pt idx="191">
                  <c:v>42460</c:v>
                </c:pt>
                <c:pt idx="192">
                  <c:v>42490</c:v>
                </c:pt>
                <c:pt idx="193">
                  <c:v>42521</c:v>
                </c:pt>
                <c:pt idx="194">
                  <c:v>42551</c:v>
                </c:pt>
                <c:pt idx="195">
                  <c:v>42582</c:v>
                </c:pt>
                <c:pt idx="196">
                  <c:v>42613</c:v>
                </c:pt>
                <c:pt idx="197">
                  <c:v>42643</c:v>
                </c:pt>
                <c:pt idx="198">
                  <c:v>42674</c:v>
                </c:pt>
                <c:pt idx="199">
                  <c:v>42704</c:v>
                </c:pt>
                <c:pt idx="200">
                  <c:v>42735</c:v>
                </c:pt>
                <c:pt idx="201">
                  <c:v>42766</c:v>
                </c:pt>
                <c:pt idx="202">
                  <c:v>42794</c:v>
                </c:pt>
                <c:pt idx="203">
                  <c:v>42825</c:v>
                </c:pt>
                <c:pt idx="204">
                  <c:v>42855</c:v>
                </c:pt>
                <c:pt idx="205">
                  <c:v>42886</c:v>
                </c:pt>
                <c:pt idx="206">
                  <c:v>42916</c:v>
                </c:pt>
                <c:pt idx="207">
                  <c:v>42947</c:v>
                </c:pt>
                <c:pt idx="208">
                  <c:v>42978</c:v>
                </c:pt>
                <c:pt idx="209">
                  <c:v>43008</c:v>
                </c:pt>
                <c:pt idx="210">
                  <c:v>43039</c:v>
                </c:pt>
                <c:pt idx="211">
                  <c:v>43069</c:v>
                </c:pt>
                <c:pt idx="212">
                  <c:v>43100</c:v>
                </c:pt>
                <c:pt idx="213">
                  <c:v>43131</c:v>
                </c:pt>
                <c:pt idx="214">
                  <c:v>43159</c:v>
                </c:pt>
                <c:pt idx="215">
                  <c:v>43190</c:v>
                </c:pt>
                <c:pt idx="216">
                  <c:v>43220</c:v>
                </c:pt>
                <c:pt idx="217">
                  <c:v>43251</c:v>
                </c:pt>
                <c:pt idx="218">
                  <c:v>43281</c:v>
                </c:pt>
                <c:pt idx="219">
                  <c:v>43312</c:v>
                </c:pt>
                <c:pt idx="220">
                  <c:v>43343</c:v>
                </c:pt>
                <c:pt idx="221">
                  <c:v>43373</c:v>
                </c:pt>
                <c:pt idx="222">
                  <c:v>43404</c:v>
                </c:pt>
                <c:pt idx="223">
                  <c:v>43434</c:v>
                </c:pt>
                <c:pt idx="224">
                  <c:v>43465</c:v>
                </c:pt>
                <c:pt idx="225">
                  <c:v>43496</c:v>
                </c:pt>
                <c:pt idx="226">
                  <c:v>43524</c:v>
                </c:pt>
                <c:pt idx="227">
                  <c:v>43555</c:v>
                </c:pt>
                <c:pt idx="228">
                  <c:v>43585</c:v>
                </c:pt>
                <c:pt idx="229">
                  <c:v>43616</c:v>
                </c:pt>
                <c:pt idx="230">
                  <c:v>43646</c:v>
                </c:pt>
                <c:pt idx="231">
                  <c:v>43677</c:v>
                </c:pt>
                <c:pt idx="232">
                  <c:v>43708</c:v>
                </c:pt>
                <c:pt idx="233">
                  <c:v>43738</c:v>
                </c:pt>
                <c:pt idx="234">
                  <c:v>43769</c:v>
                </c:pt>
                <c:pt idx="235">
                  <c:v>43799</c:v>
                </c:pt>
                <c:pt idx="236">
                  <c:v>43830</c:v>
                </c:pt>
                <c:pt idx="237">
                  <c:v>43861</c:v>
                </c:pt>
                <c:pt idx="238">
                  <c:v>43890</c:v>
                </c:pt>
                <c:pt idx="239">
                  <c:v>43921</c:v>
                </c:pt>
                <c:pt idx="240">
                  <c:v>43951</c:v>
                </c:pt>
                <c:pt idx="241">
                  <c:v>43982</c:v>
                </c:pt>
                <c:pt idx="242">
                  <c:v>44012</c:v>
                </c:pt>
                <c:pt idx="243">
                  <c:v>44043</c:v>
                </c:pt>
                <c:pt idx="244">
                  <c:v>44074</c:v>
                </c:pt>
                <c:pt idx="245">
                  <c:v>44104</c:v>
                </c:pt>
                <c:pt idx="246">
                  <c:v>44135</c:v>
                </c:pt>
                <c:pt idx="247">
                  <c:v>44165</c:v>
                </c:pt>
                <c:pt idx="248">
                  <c:v>44196</c:v>
                </c:pt>
                <c:pt idx="249">
                  <c:v>44227</c:v>
                </c:pt>
                <c:pt idx="250">
                  <c:v>44255</c:v>
                </c:pt>
                <c:pt idx="251">
                  <c:v>44286</c:v>
                </c:pt>
                <c:pt idx="252">
                  <c:v>44316</c:v>
                </c:pt>
                <c:pt idx="253">
                  <c:v>44347</c:v>
                </c:pt>
                <c:pt idx="254">
                  <c:v>44377</c:v>
                </c:pt>
                <c:pt idx="255">
                  <c:v>44408</c:v>
                </c:pt>
                <c:pt idx="256">
                  <c:v>44439</c:v>
                </c:pt>
                <c:pt idx="257">
                  <c:v>44469</c:v>
                </c:pt>
                <c:pt idx="258">
                  <c:v>44500</c:v>
                </c:pt>
                <c:pt idx="259">
                  <c:v>44530</c:v>
                </c:pt>
                <c:pt idx="260">
                  <c:v>44561</c:v>
                </c:pt>
                <c:pt idx="261">
                  <c:v>44592</c:v>
                </c:pt>
                <c:pt idx="262">
                  <c:v>44620</c:v>
                </c:pt>
                <c:pt idx="263">
                  <c:v>44651</c:v>
                </c:pt>
                <c:pt idx="264">
                  <c:v>44681</c:v>
                </c:pt>
                <c:pt idx="265">
                  <c:v>44712</c:v>
                </c:pt>
                <c:pt idx="266">
                  <c:v>44742</c:v>
                </c:pt>
                <c:pt idx="267">
                  <c:v>44773</c:v>
                </c:pt>
                <c:pt idx="268">
                  <c:v>44804</c:v>
                </c:pt>
                <c:pt idx="269">
                  <c:v>44834</c:v>
                </c:pt>
                <c:pt idx="270">
                  <c:v>44865</c:v>
                </c:pt>
                <c:pt idx="271">
                  <c:v>44895</c:v>
                </c:pt>
                <c:pt idx="272">
                  <c:v>44926</c:v>
                </c:pt>
                <c:pt idx="273">
                  <c:v>44957</c:v>
                </c:pt>
                <c:pt idx="274">
                  <c:v>44985</c:v>
                </c:pt>
                <c:pt idx="275">
                  <c:v>45016</c:v>
                </c:pt>
                <c:pt idx="276">
                  <c:v>45046</c:v>
                </c:pt>
                <c:pt idx="277">
                  <c:v>45077</c:v>
                </c:pt>
                <c:pt idx="278">
                  <c:v>45107</c:v>
                </c:pt>
                <c:pt idx="279">
                  <c:v>45138</c:v>
                </c:pt>
              </c:numCache>
            </c:numRef>
          </c:cat>
          <c:val>
            <c:numRef>
              <c:f>'Sheet1 (2)'!$C$2:$C$281</c:f>
              <c:numCache>
                <c:formatCode>General</c:formatCode>
                <c:ptCount val="280"/>
                <c:pt idx="0">
                  <c:v>3.1</c:v>
                </c:pt>
                <c:pt idx="1">
                  <c:v>3.2</c:v>
                </c:pt>
                <c:pt idx="2">
                  <c:v>3.7</c:v>
                </c:pt>
                <c:pt idx="3">
                  <c:v>3.7</c:v>
                </c:pt>
                <c:pt idx="4">
                  <c:v>3.4</c:v>
                </c:pt>
                <c:pt idx="5">
                  <c:v>3.5</c:v>
                </c:pt>
                <c:pt idx="6">
                  <c:v>3.4</c:v>
                </c:pt>
                <c:pt idx="7">
                  <c:v>3.4</c:v>
                </c:pt>
                <c:pt idx="8">
                  <c:v>3.4</c:v>
                </c:pt>
                <c:pt idx="9">
                  <c:v>3.7</c:v>
                </c:pt>
                <c:pt idx="10">
                  <c:v>3.5</c:v>
                </c:pt>
                <c:pt idx="11">
                  <c:v>2.9</c:v>
                </c:pt>
                <c:pt idx="12">
                  <c:v>3.3</c:v>
                </c:pt>
                <c:pt idx="13">
                  <c:v>3.6</c:v>
                </c:pt>
                <c:pt idx="14">
                  <c:v>3.2</c:v>
                </c:pt>
                <c:pt idx="15">
                  <c:v>2.7</c:v>
                </c:pt>
                <c:pt idx="16">
                  <c:v>2.7</c:v>
                </c:pt>
                <c:pt idx="17">
                  <c:v>2.6</c:v>
                </c:pt>
                <c:pt idx="18">
                  <c:v>2.1</c:v>
                </c:pt>
                <c:pt idx="19">
                  <c:v>1.9</c:v>
                </c:pt>
                <c:pt idx="20">
                  <c:v>1.6</c:v>
                </c:pt>
                <c:pt idx="21">
                  <c:v>1.1000000000000001</c:v>
                </c:pt>
                <c:pt idx="22">
                  <c:v>1.1000000000000001</c:v>
                </c:pt>
                <c:pt idx="23">
                  <c:v>1.5</c:v>
                </c:pt>
                <c:pt idx="24">
                  <c:v>1.6</c:v>
                </c:pt>
                <c:pt idx="25">
                  <c:v>1.2</c:v>
                </c:pt>
                <c:pt idx="26">
                  <c:v>1.1000000000000001</c:v>
                </c:pt>
                <c:pt idx="27">
                  <c:v>1.5</c:v>
                </c:pt>
                <c:pt idx="28">
                  <c:v>1.8</c:v>
                </c:pt>
                <c:pt idx="29">
                  <c:v>1.5</c:v>
                </c:pt>
                <c:pt idx="30">
                  <c:v>2</c:v>
                </c:pt>
                <c:pt idx="31">
                  <c:v>2.2000000000000002</c:v>
                </c:pt>
                <c:pt idx="32">
                  <c:v>2.4</c:v>
                </c:pt>
                <c:pt idx="33">
                  <c:v>2.6</c:v>
                </c:pt>
                <c:pt idx="34">
                  <c:v>3</c:v>
                </c:pt>
                <c:pt idx="35">
                  <c:v>3</c:v>
                </c:pt>
                <c:pt idx="36">
                  <c:v>2.2000000000000002</c:v>
                </c:pt>
                <c:pt idx="37">
                  <c:v>2.1</c:v>
                </c:pt>
                <c:pt idx="38">
                  <c:v>2.1</c:v>
                </c:pt>
                <c:pt idx="39">
                  <c:v>2.1</c:v>
                </c:pt>
                <c:pt idx="40">
                  <c:v>2.2000000000000002</c:v>
                </c:pt>
                <c:pt idx="41">
                  <c:v>2.2999999999999998</c:v>
                </c:pt>
                <c:pt idx="42">
                  <c:v>2</c:v>
                </c:pt>
                <c:pt idx="43">
                  <c:v>1.8</c:v>
                </c:pt>
                <c:pt idx="44">
                  <c:v>1.9</c:v>
                </c:pt>
                <c:pt idx="45">
                  <c:v>1.9</c:v>
                </c:pt>
                <c:pt idx="46">
                  <c:v>1.7</c:v>
                </c:pt>
                <c:pt idx="47">
                  <c:v>1.7</c:v>
                </c:pt>
                <c:pt idx="48">
                  <c:v>2.2999999999999998</c:v>
                </c:pt>
                <c:pt idx="49">
                  <c:v>3.1</c:v>
                </c:pt>
                <c:pt idx="50">
                  <c:v>3.3</c:v>
                </c:pt>
                <c:pt idx="51">
                  <c:v>3</c:v>
                </c:pt>
                <c:pt idx="52">
                  <c:v>2.7</c:v>
                </c:pt>
                <c:pt idx="53">
                  <c:v>2.5</c:v>
                </c:pt>
                <c:pt idx="54">
                  <c:v>3.2</c:v>
                </c:pt>
                <c:pt idx="55">
                  <c:v>3.5</c:v>
                </c:pt>
                <c:pt idx="56">
                  <c:v>3.3</c:v>
                </c:pt>
                <c:pt idx="57">
                  <c:v>3</c:v>
                </c:pt>
                <c:pt idx="58">
                  <c:v>3</c:v>
                </c:pt>
                <c:pt idx="59">
                  <c:v>3.1</c:v>
                </c:pt>
                <c:pt idx="60">
                  <c:v>3.5</c:v>
                </c:pt>
                <c:pt idx="61">
                  <c:v>2.8</c:v>
                </c:pt>
                <c:pt idx="62">
                  <c:v>2.5</c:v>
                </c:pt>
                <c:pt idx="63">
                  <c:v>3.2</c:v>
                </c:pt>
                <c:pt idx="64">
                  <c:v>3.6</c:v>
                </c:pt>
                <c:pt idx="65">
                  <c:v>4.7</c:v>
                </c:pt>
                <c:pt idx="66">
                  <c:v>4.3</c:v>
                </c:pt>
                <c:pt idx="67">
                  <c:v>3.5</c:v>
                </c:pt>
                <c:pt idx="68">
                  <c:v>3.4</c:v>
                </c:pt>
                <c:pt idx="69">
                  <c:v>4</c:v>
                </c:pt>
                <c:pt idx="70">
                  <c:v>3.6</c:v>
                </c:pt>
                <c:pt idx="71">
                  <c:v>3.4</c:v>
                </c:pt>
                <c:pt idx="72">
                  <c:v>3.5</c:v>
                </c:pt>
                <c:pt idx="73">
                  <c:v>4.2</c:v>
                </c:pt>
                <c:pt idx="74">
                  <c:v>4.3</c:v>
                </c:pt>
                <c:pt idx="75">
                  <c:v>4.0999999999999996</c:v>
                </c:pt>
                <c:pt idx="76">
                  <c:v>3.8</c:v>
                </c:pt>
                <c:pt idx="77">
                  <c:v>2.1</c:v>
                </c:pt>
                <c:pt idx="78">
                  <c:v>1.3</c:v>
                </c:pt>
                <c:pt idx="79">
                  <c:v>2</c:v>
                </c:pt>
                <c:pt idx="80">
                  <c:v>2.5</c:v>
                </c:pt>
                <c:pt idx="81">
                  <c:v>2.1</c:v>
                </c:pt>
                <c:pt idx="82">
                  <c:v>2.4</c:v>
                </c:pt>
                <c:pt idx="83">
                  <c:v>2.8</c:v>
                </c:pt>
                <c:pt idx="84">
                  <c:v>2.6</c:v>
                </c:pt>
                <c:pt idx="85">
                  <c:v>2.7</c:v>
                </c:pt>
                <c:pt idx="86">
                  <c:v>2.7</c:v>
                </c:pt>
                <c:pt idx="87">
                  <c:v>2.4</c:v>
                </c:pt>
                <c:pt idx="88">
                  <c:v>2</c:v>
                </c:pt>
                <c:pt idx="89">
                  <c:v>2.8</c:v>
                </c:pt>
                <c:pt idx="90">
                  <c:v>3.5</c:v>
                </c:pt>
                <c:pt idx="91">
                  <c:v>4.3</c:v>
                </c:pt>
                <c:pt idx="92">
                  <c:v>4.0999999999999996</c:v>
                </c:pt>
                <c:pt idx="93">
                  <c:v>4.3</c:v>
                </c:pt>
                <c:pt idx="94">
                  <c:v>4</c:v>
                </c:pt>
                <c:pt idx="95">
                  <c:v>4</c:v>
                </c:pt>
                <c:pt idx="96">
                  <c:v>3.9</c:v>
                </c:pt>
                <c:pt idx="97">
                  <c:v>4.2</c:v>
                </c:pt>
                <c:pt idx="98">
                  <c:v>5</c:v>
                </c:pt>
                <c:pt idx="99">
                  <c:v>5.6</c:v>
                </c:pt>
                <c:pt idx="100">
                  <c:v>5.4</c:v>
                </c:pt>
                <c:pt idx="101">
                  <c:v>4.9000000000000004</c:v>
                </c:pt>
                <c:pt idx="102">
                  <c:v>3.7</c:v>
                </c:pt>
                <c:pt idx="103">
                  <c:v>1.1000000000000001</c:v>
                </c:pt>
                <c:pt idx="104">
                  <c:v>0.1</c:v>
                </c:pt>
                <c:pt idx="105">
                  <c:v>0</c:v>
                </c:pt>
                <c:pt idx="106">
                  <c:v>0.2</c:v>
                </c:pt>
                <c:pt idx="107">
                  <c:v>-0.4</c:v>
                </c:pt>
                <c:pt idx="108">
                  <c:v>-0.7</c:v>
                </c:pt>
                <c:pt idx="109">
                  <c:v>-1.3</c:v>
                </c:pt>
                <c:pt idx="110">
                  <c:v>-1.4</c:v>
                </c:pt>
                <c:pt idx="111">
                  <c:v>-2.1</c:v>
                </c:pt>
                <c:pt idx="112">
                  <c:v>-1.5</c:v>
                </c:pt>
                <c:pt idx="113">
                  <c:v>-1.3</c:v>
                </c:pt>
                <c:pt idx="114">
                  <c:v>-0.2</c:v>
                </c:pt>
                <c:pt idx="115">
                  <c:v>1.8</c:v>
                </c:pt>
                <c:pt idx="116">
                  <c:v>2.7</c:v>
                </c:pt>
                <c:pt idx="117">
                  <c:v>2.6</c:v>
                </c:pt>
                <c:pt idx="118">
                  <c:v>2.1</c:v>
                </c:pt>
                <c:pt idx="119">
                  <c:v>2.2999999999999998</c:v>
                </c:pt>
                <c:pt idx="120">
                  <c:v>2.2000000000000002</c:v>
                </c:pt>
                <c:pt idx="121">
                  <c:v>2</c:v>
                </c:pt>
                <c:pt idx="122">
                  <c:v>1.1000000000000001</c:v>
                </c:pt>
                <c:pt idx="123">
                  <c:v>1.2</c:v>
                </c:pt>
                <c:pt idx="124">
                  <c:v>1.1000000000000001</c:v>
                </c:pt>
                <c:pt idx="125">
                  <c:v>1.1000000000000001</c:v>
                </c:pt>
                <c:pt idx="126">
                  <c:v>1.2</c:v>
                </c:pt>
                <c:pt idx="127">
                  <c:v>1.1000000000000001</c:v>
                </c:pt>
                <c:pt idx="128">
                  <c:v>1.5</c:v>
                </c:pt>
                <c:pt idx="129">
                  <c:v>1.6</c:v>
                </c:pt>
                <c:pt idx="130">
                  <c:v>2.1</c:v>
                </c:pt>
                <c:pt idx="131">
                  <c:v>2.7</c:v>
                </c:pt>
                <c:pt idx="132">
                  <c:v>3.2</c:v>
                </c:pt>
                <c:pt idx="133">
                  <c:v>3.6</c:v>
                </c:pt>
                <c:pt idx="134">
                  <c:v>3.6</c:v>
                </c:pt>
                <c:pt idx="135">
                  <c:v>3.6</c:v>
                </c:pt>
                <c:pt idx="136">
                  <c:v>3.8</c:v>
                </c:pt>
                <c:pt idx="137">
                  <c:v>3.9</c:v>
                </c:pt>
                <c:pt idx="138">
                  <c:v>3.5</c:v>
                </c:pt>
                <c:pt idx="139">
                  <c:v>3.4</c:v>
                </c:pt>
                <c:pt idx="140">
                  <c:v>3</c:v>
                </c:pt>
                <c:pt idx="141">
                  <c:v>2.9</c:v>
                </c:pt>
                <c:pt idx="142">
                  <c:v>2.9</c:v>
                </c:pt>
                <c:pt idx="143">
                  <c:v>2.7</c:v>
                </c:pt>
                <c:pt idx="144">
                  <c:v>2.2999999999999998</c:v>
                </c:pt>
                <c:pt idx="145">
                  <c:v>1.7</c:v>
                </c:pt>
                <c:pt idx="146">
                  <c:v>1.7</c:v>
                </c:pt>
                <c:pt idx="147">
                  <c:v>1.4</c:v>
                </c:pt>
                <c:pt idx="148">
                  <c:v>1.7</c:v>
                </c:pt>
                <c:pt idx="149">
                  <c:v>2</c:v>
                </c:pt>
                <c:pt idx="150">
                  <c:v>2.2000000000000002</c:v>
                </c:pt>
                <c:pt idx="151">
                  <c:v>1.8</c:v>
                </c:pt>
                <c:pt idx="152">
                  <c:v>1.7</c:v>
                </c:pt>
                <c:pt idx="153">
                  <c:v>1.6</c:v>
                </c:pt>
                <c:pt idx="154">
                  <c:v>2</c:v>
                </c:pt>
                <c:pt idx="155">
                  <c:v>1.5</c:v>
                </c:pt>
                <c:pt idx="156">
                  <c:v>1.1000000000000001</c:v>
                </c:pt>
                <c:pt idx="157">
                  <c:v>1.4</c:v>
                </c:pt>
                <c:pt idx="158">
                  <c:v>1.8</c:v>
                </c:pt>
                <c:pt idx="159">
                  <c:v>2</c:v>
                </c:pt>
                <c:pt idx="160">
                  <c:v>1.5</c:v>
                </c:pt>
                <c:pt idx="161">
                  <c:v>1.2</c:v>
                </c:pt>
                <c:pt idx="162">
                  <c:v>1</c:v>
                </c:pt>
                <c:pt idx="163">
                  <c:v>1.2</c:v>
                </c:pt>
                <c:pt idx="164">
                  <c:v>1.5</c:v>
                </c:pt>
                <c:pt idx="165">
                  <c:v>1.6</c:v>
                </c:pt>
                <c:pt idx="166">
                  <c:v>1.1000000000000001</c:v>
                </c:pt>
                <c:pt idx="167">
                  <c:v>1.5</c:v>
                </c:pt>
                <c:pt idx="168">
                  <c:v>2</c:v>
                </c:pt>
                <c:pt idx="169">
                  <c:v>2.1</c:v>
                </c:pt>
                <c:pt idx="170">
                  <c:v>2.1</c:v>
                </c:pt>
                <c:pt idx="171">
                  <c:v>2</c:v>
                </c:pt>
                <c:pt idx="172">
                  <c:v>1.7</c:v>
                </c:pt>
                <c:pt idx="173">
                  <c:v>1.7</c:v>
                </c:pt>
                <c:pt idx="174">
                  <c:v>1.7</c:v>
                </c:pt>
                <c:pt idx="175">
                  <c:v>1.3</c:v>
                </c:pt>
                <c:pt idx="176">
                  <c:v>0.8</c:v>
                </c:pt>
                <c:pt idx="177">
                  <c:v>-0.1</c:v>
                </c:pt>
                <c:pt idx="178">
                  <c:v>0</c:v>
                </c:pt>
                <c:pt idx="179">
                  <c:v>-0.1</c:v>
                </c:pt>
                <c:pt idx="180">
                  <c:v>-0.2</c:v>
                </c:pt>
                <c:pt idx="181">
                  <c:v>0</c:v>
                </c:pt>
                <c:pt idx="182">
                  <c:v>0.1</c:v>
                </c:pt>
                <c:pt idx="183">
                  <c:v>0.2</c:v>
                </c:pt>
                <c:pt idx="184">
                  <c:v>0.2</c:v>
                </c:pt>
                <c:pt idx="185">
                  <c:v>0</c:v>
                </c:pt>
                <c:pt idx="186">
                  <c:v>0.2</c:v>
                </c:pt>
                <c:pt idx="187">
                  <c:v>0.5</c:v>
                </c:pt>
                <c:pt idx="188">
                  <c:v>0.7</c:v>
                </c:pt>
                <c:pt idx="189">
                  <c:v>1.4</c:v>
                </c:pt>
                <c:pt idx="190">
                  <c:v>1</c:v>
                </c:pt>
                <c:pt idx="191">
                  <c:v>0.9</c:v>
                </c:pt>
                <c:pt idx="192">
                  <c:v>1.1000000000000001</c:v>
                </c:pt>
                <c:pt idx="193">
                  <c:v>1</c:v>
                </c:pt>
                <c:pt idx="194">
                  <c:v>1</c:v>
                </c:pt>
                <c:pt idx="195">
                  <c:v>0.8</c:v>
                </c:pt>
                <c:pt idx="196">
                  <c:v>1.1000000000000001</c:v>
                </c:pt>
                <c:pt idx="197">
                  <c:v>1.5</c:v>
                </c:pt>
                <c:pt idx="198">
                  <c:v>1.6</c:v>
                </c:pt>
                <c:pt idx="199">
                  <c:v>1.7</c:v>
                </c:pt>
                <c:pt idx="200">
                  <c:v>2.1</c:v>
                </c:pt>
                <c:pt idx="201">
                  <c:v>2.5</c:v>
                </c:pt>
                <c:pt idx="202">
                  <c:v>2.7</c:v>
                </c:pt>
                <c:pt idx="203">
                  <c:v>2.4</c:v>
                </c:pt>
                <c:pt idx="204">
                  <c:v>2.2000000000000002</c:v>
                </c:pt>
                <c:pt idx="205">
                  <c:v>1.9</c:v>
                </c:pt>
                <c:pt idx="206">
                  <c:v>1.6</c:v>
                </c:pt>
                <c:pt idx="207">
                  <c:v>1.7</c:v>
                </c:pt>
                <c:pt idx="208">
                  <c:v>1.9</c:v>
                </c:pt>
                <c:pt idx="209">
                  <c:v>2.2000000000000002</c:v>
                </c:pt>
                <c:pt idx="210">
                  <c:v>2</c:v>
                </c:pt>
                <c:pt idx="211">
                  <c:v>2.2000000000000002</c:v>
                </c:pt>
                <c:pt idx="212">
                  <c:v>2.1</c:v>
                </c:pt>
                <c:pt idx="213">
                  <c:v>2.1</c:v>
                </c:pt>
                <c:pt idx="214">
                  <c:v>2.2000000000000002</c:v>
                </c:pt>
                <c:pt idx="215">
                  <c:v>2.4</c:v>
                </c:pt>
                <c:pt idx="216">
                  <c:v>2.5</c:v>
                </c:pt>
                <c:pt idx="217">
                  <c:v>2.8</c:v>
                </c:pt>
                <c:pt idx="218">
                  <c:v>2.9</c:v>
                </c:pt>
                <c:pt idx="219">
                  <c:v>2.9</c:v>
                </c:pt>
                <c:pt idx="220">
                  <c:v>2.7</c:v>
                </c:pt>
                <c:pt idx="221">
                  <c:v>2.2999999999999998</c:v>
                </c:pt>
                <c:pt idx="222">
                  <c:v>2.5</c:v>
                </c:pt>
                <c:pt idx="223">
                  <c:v>2.2000000000000002</c:v>
                </c:pt>
                <c:pt idx="224">
                  <c:v>1.9</c:v>
                </c:pt>
                <c:pt idx="225">
                  <c:v>1.6</c:v>
                </c:pt>
                <c:pt idx="226">
                  <c:v>1.5</c:v>
                </c:pt>
                <c:pt idx="227">
                  <c:v>1.9</c:v>
                </c:pt>
                <c:pt idx="228">
                  <c:v>2</c:v>
                </c:pt>
                <c:pt idx="229">
                  <c:v>1.8</c:v>
                </c:pt>
                <c:pt idx="230">
                  <c:v>1.6</c:v>
                </c:pt>
                <c:pt idx="231">
                  <c:v>1.8</c:v>
                </c:pt>
                <c:pt idx="232">
                  <c:v>1.7</c:v>
                </c:pt>
                <c:pt idx="233">
                  <c:v>1.7</c:v>
                </c:pt>
                <c:pt idx="234">
                  <c:v>1.8</c:v>
                </c:pt>
                <c:pt idx="235">
                  <c:v>2.1</c:v>
                </c:pt>
                <c:pt idx="236">
                  <c:v>2.2999999999999998</c:v>
                </c:pt>
                <c:pt idx="237">
                  <c:v>2.5</c:v>
                </c:pt>
                <c:pt idx="238">
                  <c:v>2.2999999999999998</c:v>
                </c:pt>
                <c:pt idx="239">
                  <c:v>1.5</c:v>
                </c:pt>
                <c:pt idx="240">
                  <c:v>0.3</c:v>
                </c:pt>
                <c:pt idx="241">
                  <c:v>0.1</c:v>
                </c:pt>
                <c:pt idx="242">
                  <c:v>0.6</c:v>
                </c:pt>
                <c:pt idx="243">
                  <c:v>1</c:v>
                </c:pt>
                <c:pt idx="244">
                  <c:v>1.3</c:v>
                </c:pt>
                <c:pt idx="245">
                  <c:v>1.4</c:v>
                </c:pt>
                <c:pt idx="246">
                  <c:v>1.2</c:v>
                </c:pt>
                <c:pt idx="247">
                  <c:v>1.2</c:v>
                </c:pt>
                <c:pt idx="248">
                  <c:v>1.4</c:v>
                </c:pt>
                <c:pt idx="249">
                  <c:v>1.4</c:v>
                </c:pt>
                <c:pt idx="250">
                  <c:v>1.7</c:v>
                </c:pt>
                <c:pt idx="251">
                  <c:v>2.6</c:v>
                </c:pt>
                <c:pt idx="252">
                  <c:v>4.2</c:v>
                </c:pt>
                <c:pt idx="253">
                  <c:v>5</c:v>
                </c:pt>
                <c:pt idx="254">
                  <c:v>5.4</c:v>
                </c:pt>
                <c:pt idx="255">
                  <c:v>5.4</c:v>
                </c:pt>
                <c:pt idx="256">
                  <c:v>5.3</c:v>
                </c:pt>
                <c:pt idx="257">
                  <c:v>5.4</c:v>
                </c:pt>
                <c:pt idx="258">
                  <c:v>6.2</c:v>
                </c:pt>
                <c:pt idx="259">
                  <c:v>6.8</c:v>
                </c:pt>
                <c:pt idx="260">
                  <c:v>7</c:v>
                </c:pt>
                <c:pt idx="261">
                  <c:v>7.5</c:v>
                </c:pt>
                <c:pt idx="262">
                  <c:v>7.9</c:v>
                </c:pt>
                <c:pt idx="263">
                  <c:v>8.5</c:v>
                </c:pt>
                <c:pt idx="264">
                  <c:v>8.3000000000000007</c:v>
                </c:pt>
                <c:pt idx="265">
                  <c:v>8.6</c:v>
                </c:pt>
                <c:pt idx="266">
                  <c:v>9.1</c:v>
                </c:pt>
                <c:pt idx="267">
                  <c:v>8.5</c:v>
                </c:pt>
                <c:pt idx="268">
                  <c:v>8.3000000000000007</c:v>
                </c:pt>
                <c:pt idx="269">
                  <c:v>8.1999999999999993</c:v>
                </c:pt>
                <c:pt idx="270">
                  <c:v>7.7</c:v>
                </c:pt>
                <c:pt idx="271">
                  <c:v>7.1</c:v>
                </c:pt>
                <c:pt idx="272">
                  <c:v>6.5</c:v>
                </c:pt>
                <c:pt idx="273">
                  <c:v>6.4</c:v>
                </c:pt>
                <c:pt idx="274">
                  <c:v>6</c:v>
                </c:pt>
                <c:pt idx="275">
                  <c:v>5</c:v>
                </c:pt>
                <c:pt idx="276">
                  <c:v>4.9000000000000004</c:v>
                </c:pt>
                <c:pt idx="277">
                  <c:v>4</c:v>
                </c:pt>
                <c:pt idx="278">
                  <c:v>3</c:v>
                </c:pt>
                <c:pt idx="279">
                  <c:v>3.2</c:v>
                </c:pt>
              </c:numCache>
            </c:numRef>
          </c:val>
          <c:smooth val="0"/>
          <c:extLst>
            <c:ext xmlns:c16="http://schemas.microsoft.com/office/drawing/2014/chart" uri="{C3380CC4-5D6E-409C-BE32-E72D297353CC}">
              <c16:uniqueId val="{00000001-62FD-424C-B45E-DCF3685AF508}"/>
            </c:ext>
          </c:extLst>
        </c:ser>
        <c:ser>
          <c:idx val="2"/>
          <c:order val="2"/>
          <c:tx>
            <c:strRef>
              <c:f>'Sheet1 (2)'!$D$1</c:f>
              <c:strCache>
                <c:ptCount val="1"/>
                <c:pt idx="0">
                  <c:v>Pasaule</c:v>
                </c:pt>
              </c:strCache>
            </c:strRef>
          </c:tx>
          <c:spPr>
            <a:ln w="28575" cap="rnd">
              <a:solidFill>
                <a:srgbClr val="B48846"/>
              </a:solidFill>
              <a:round/>
            </a:ln>
            <a:effectLst/>
          </c:spPr>
          <c:marker>
            <c:symbol val="none"/>
          </c:marker>
          <c:cat>
            <c:numRef>
              <c:f>'Sheet1 (2)'!$A$2:$A$281</c:f>
              <c:numCache>
                <c:formatCode>m/d/yyyy</c:formatCode>
                <c:ptCount val="280"/>
                <c:pt idx="0">
                  <c:v>36646</c:v>
                </c:pt>
                <c:pt idx="1">
                  <c:v>36677</c:v>
                </c:pt>
                <c:pt idx="2">
                  <c:v>36707</c:v>
                </c:pt>
                <c:pt idx="3">
                  <c:v>36738</c:v>
                </c:pt>
                <c:pt idx="4">
                  <c:v>36769</c:v>
                </c:pt>
                <c:pt idx="5">
                  <c:v>36799</c:v>
                </c:pt>
                <c:pt idx="6">
                  <c:v>36830</c:v>
                </c:pt>
                <c:pt idx="7">
                  <c:v>36860</c:v>
                </c:pt>
                <c:pt idx="8">
                  <c:v>36891</c:v>
                </c:pt>
                <c:pt idx="9">
                  <c:v>36922</c:v>
                </c:pt>
                <c:pt idx="10">
                  <c:v>36950</c:v>
                </c:pt>
                <c:pt idx="11">
                  <c:v>36981</c:v>
                </c:pt>
                <c:pt idx="12">
                  <c:v>37011</c:v>
                </c:pt>
                <c:pt idx="13">
                  <c:v>37042</c:v>
                </c:pt>
                <c:pt idx="14">
                  <c:v>37072</c:v>
                </c:pt>
                <c:pt idx="15">
                  <c:v>37103</c:v>
                </c:pt>
                <c:pt idx="16">
                  <c:v>37134</c:v>
                </c:pt>
                <c:pt idx="17">
                  <c:v>37164</c:v>
                </c:pt>
                <c:pt idx="18">
                  <c:v>37195</c:v>
                </c:pt>
                <c:pt idx="19">
                  <c:v>37225</c:v>
                </c:pt>
                <c:pt idx="20">
                  <c:v>37256</c:v>
                </c:pt>
                <c:pt idx="21">
                  <c:v>37287</c:v>
                </c:pt>
                <c:pt idx="22">
                  <c:v>37315</c:v>
                </c:pt>
                <c:pt idx="23">
                  <c:v>37346</c:v>
                </c:pt>
                <c:pt idx="24">
                  <c:v>37376</c:v>
                </c:pt>
                <c:pt idx="25">
                  <c:v>37407</c:v>
                </c:pt>
                <c:pt idx="26">
                  <c:v>37437</c:v>
                </c:pt>
                <c:pt idx="27">
                  <c:v>37468</c:v>
                </c:pt>
                <c:pt idx="28">
                  <c:v>37499</c:v>
                </c:pt>
                <c:pt idx="29">
                  <c:v>37529</c:v>
                </c:pt>
                <c:pt idx="30">
                  <c:v>37560</c:v>
                </c:pt>
                <c:pt idx="31">
                  <c:v>37590</c:v>
                </c:pt>
                <c:pt idx="32">
                  <c:v>37621</c:v>
                </c:pt>
                <c:pt idx="33">
                  <c:v>37652</c:v>
                </c:pt>
                <c:pt idx="34">
                  <c:v>37680</c:v>
                </c:pt>
                <c:pt idx="35">
                  <c:v>37711</c:v>
                </c:pt>
                <c:pt idx="36">
                  <c:v>37741</c:v>
                </c:pt>
                <c:pt idx="37">
                  <c:v>37772</c:v>
                </c:pt>
                <c:pt idx="38">
                  <c:v>37802</c:v>
                </c:pt>
                <c:pt idx="39">
                  <c:v>37833</c:v>
                </c:pt>
                <c:pt idx="40">
                  <c:v>37864</c:v>
                </c:pt>
                <c:pt idx="41">
                  <c:v>37894</c:v>
                </c:pt>
                <c:pt idx="42">
                  <c:v>37925</c:v>
                </c:pt>
                <c:pt idx="43">
                  <c:v>37955</c:v>
                </c:pt>
                <c:pt idx="44">
                  <c:v>37986</c:v>
                </c:pt>
                <c:pt idx="45">
                  <c:v>38017</c:v>
                </c:pt>
                <c:pt idx="46">
                  <c:v>38046</c:v>
                </c:pt>
                <c:pt idx="47">
                  <c:v>38077</c:v>
                </c:pt>
                <c:pt idx="48">
                  <c:v>38107</c:v>
                </c:pt>
                <c:pt idx="49">
                  <c:v>38138</c:v>
                </c:pt>
                <c:pt idx="50">
                  <c:v>38168</c:v>
                </c:pt>
                <c:pt idx="51">
                  <c:v>38199</c:v>
                </c:pt>
                <c:pt idx="52">
                  <c:v>38230</c:v>
                </c:pt>
                <c:pt idx="53">
                  <c:v>38260</c:v>
                </c:pt>
                <c:pt idx="54">
                  <c:v>38291</c:v>
                </c:pt>
                <c:pt idx="55">
                  <c:v>38321</c:v>
                </c:pt>
                <c:pt idx="56">
                  <c:v>38352</c:v>
                </c:pt>
                <c:pt idx="57">
                  <c:v>38383</c:v>
                </c:pt>
                <c:pt idx="58">
                  <c:v>38411</c:v>
                </c:pt>
                <c:pt idx="59">
                  <c:v>38442</c:v>
                </c:pt>
                <c:pt idx="60">
                  <c:v>38472</c:v>
                </c:pt>
                <c:pt idx="61">
                  <c:v>38503</c:v>
                </c:pt>
                <c:pt idx="62">
                  <c:v>38533</c:v>
                </c:pt>
                <c:pt idx="63">
                  <c:v>38564</c:v>
                </c:pt>
                <c:pt idx="64">
                  <c:v>38595</c:v>
                </c:pt>
                <c:pt idx="65">
                  <c:v>38625</c:v>
                </c:pt>
                <c:pt idx="66">
                  <c:v>38656</c:v>
                </c:pt>
                <c:pt idx="67">
                  <c:v>38686</c:v>
                </c:pt>
                <c:pt idx="68">
                  <c:v>38717</c:v>
                </c:pt>
                <c:pt idx="69">
                  <c:v>38748</c:v>
                </c:pt>
                <c:pt idx="70">
                  <c:v>38776</c:v>
                </c:pt>
                <c:pt idx="71">
                  <c:v>38807</c:v>
                </c:pt>
                <c:pt idx="72">
                  <c:v>38837</c:v>
                </c:pt>
                <c:pt idx="73">
                  <c:v>38868</c:v>
                </c:pt>
                <c:pt idx="74">
                  <c:v>38898</c:v>
                </c:pt>
                <c:pt idx="75">
                  <c:v>38929</c:v>
                </c:pt>
                <c:pt idx="76">
                  <c:v>38960</c:v>
                </c:pt>
                <c:pt idx="77">
                  <c:v>38990</c:v>
                </c:pt>
                <c:pt idx="78">
                  <c:v>39021</c:v>
                </c:pt>
                <c:pt idx="79">
                  <c:v>39051</c:v>
                </c:pt>
                <c:pt idx="80">
                  <c:v>39082</c:v>
                </c:pt>
                <c:pt idx="81">
                  <c:v>39113</c:v>
                </c:pt>
                <c:pt idx="82">
                  <c:v>39141</c:v>
                </c:pt>
                <c:pt idx="83">
                  <c:v>39172</c:v>
                </c:pt>
                <c:pt idx="84">
                  <c:v>39202</c:v>
                </c:pt>
                <c:pt idx="85">
                  <c:v>39233</c:v>
                </c:pt>
                <c:pt idx="86">
                  <c:v>39263</c:v>
                </c:pt>
                <c:pt idx="87">
                  <c:v>39294</c:v>
                </c:pt>
                <c:pt idx="88">
                  <c:v>39325</c:v>
                </c:pt>
                <c:pt idx="89">
                  <c:v>39355</c:v>
                </c:pt>
                <c:pt idx="90">
                  <c:v>39386</c:v>
                </c:pt>
                <c:pt idx="91">
                  <c:v>39416</c:v>
                </c:pt>
                <c:pt idx="92">
                  <c:v>39447</c:v>
                </c:pt>
                <c:pt idx="93">
                  <c:v>39478</c:v>
                </c:pt>
                <c:pt idx="94">
                  <c:v>39507</c:v>
                </c:pt>
                <c:pt idx="95">
                  <c:v>39538</c:v>
                </c:pt>
                <c:pt idx="96">
                  <c:v>39568</c:v>
                </c:pt>
                <c:pt idx="97">
                  <c:v>39599</c:v>
                </c:pt>
                <c:pt idx="98">
                  <c:v>39629</c:v>
                </c:pt>
                <c:pt idx="99">
                  <c:v>39660</c:v>
                </c:pt>
                <c:pt idx="100">
                  <c:v>39691</c:v>
                </c:pt>
                <c:pt idx="101">
                  <c:v>39721</c:v>
                </c:pt>
                <c:pt idx="102">
                  <c:v>39752</c:v>
                </c:pt>
                <c:pt idx="103">
                  <c:v>39782</c:v>
                </c:pt>
                <c:pt idx="104">
                  <c:v>39813</c:v>
                </c:pt>
                <c:pt idx="105">
                  <c:v>39844</c:v>
                </c:pt>
                <c:pt idx="106">
                  <c:v>39872</c:v>
                </c:pt>
                <c:pt idx="107">
                  <c:v>39903</c:v>
                </c:pt>
                <c:pt idx="108">
                  <c:v>39933</c:v>
                </c:pt>
                <c:pt idx="109">
                  <c:v>39964</c:v>
                </c:pt>
                <c:pt idx="110">
                  <c:v>39994</c:v>
                </c:pt>
                <c:pt idx="111">
                  <c:v>40025</c:v>
                </c:pt>
                <c:pt idx="112">
                  <c:v>40056</c:v>
                </c:pt>
                <c:pt idx="113">
                  <c:v>40086</c:v>
                </c:pt>
                <c:pt idx="114">
                  <c:v>40117</c:v>
                </c:pt>
                <c:pt idx="115">
                  <c:v>40147</c:v>
                </c:pt>
                <c:pt idx="116">
                  <c:v>40178</c:v>
                </c:pt>
                <c:pt idx="117">
                  <c:v>40209</c:v>
                </c:pt>
                <c:pt idx="118">
                  <c:v>40237</c:v>
                </c:pt>
                <c:pt idx="119">
                  <c:v>40268</c:v>
                </c:pt>
                <c:pt idx="120">
                  <c:v>40298</c:v>
                </c:pt>
                <c:pt idx="121">
                  <c:v>40329</c:v>
                </c:pt>
                <c:pt idx="122">
                  <c:v>40359</c:v>
                </c:pt>
                <c:pt idx="123">
                  <c:v>40390</c:v>
                </c:pt>
                <c:pt idx="124">
                  <c:v>40421</c:v>
                </c:pt>
                <c:pt idx="125">
                  <c:v>40451</c:v>
                </c:pt>
                <c:pt idx="126">
                  <c:v>40482</c:v>
                </c:pt>
                <c:pt idx="127">
                  <c:v>40512</c:v>
                </c:pt>
                <c:pt idx="128">
                  <c:v>40543</c:v>
                </c:pt>
                <c:pt idx="129">
                  <c:v>40574</c:v>
                </c:pt>
                <c:pt idx="130">
                  <c:v>40602</c:v>
                </c:pt>
                <c:pt idx="131">
                  <c:v>40633</c:v>
                </c:pt>
                <c:pt idx="132">
                  <c:v>40663</c:v>
                </c:pt>
                <c:pt idx="133">
                  <c:v>40694</c:v>
                </c:pt>
                <c:pt idx="134">
                  <c:v>40724</c:v>
                </c:pt>
                <c:pt idx="135">
                  <c:v>40755</c:v>
                </c:pt>
                <c:pt idx="136">
                  <c:v>40786</c:v>
                </c:pt>
                <c:pt idx="137">
                  <c:v>40816</c:v>
                </c:pt>
                <c:pt idx="138">
                  <c:v>40847</c:v>
                </c:pt>
                <c:pt idx="139">
                  <c:v>40877</c:v>
                </c:pt>
                <c:pt idx="140">
                  <c:v>40908</c:v>
                </c:pt>
                <c:pt idx="141">
                  <c:v>40939</c:v>
                </c:pt>
                <c:pt idx="142">
                  <c:v>40968</c:v>
                </c:pt>
                <c:pt idx="143">
                  <c:v>40999</c:v>
                </c:pt>
                <c:pt idx="144">
                  <c:v>41029</c:v>
                </c:pt>
                <c:pt idx="145">
                  <c:v>41060</c:v>
                </c:pt>
                <c:pt idx="146">
                  <c:v>41090</c:v>
                </c:pt>
                <c:pt idx="147">
                  <c:v>41121</c:v>
                </c:pt>
                <c:pt idx="148">
                  <c:v>41152</c:v>
                </c:pt>
                <c:pt idx="149">
                  <c:v>41182</c:v>
                </c:pt>
                <c:pt idx="150">
                  <c:v>41213</c:v>
                </c:pt>
                <c:pt idx="151">
                  <c:v>41243</c:v>
                </c:pt>
                <c:pt idx="152">
                  <c:v>41274</c:v>
                </c:pt>
                <c:pt idx="153">
                  <c:v>41305</c:v>
                </c:pt>
                <c:pt idx="154">
                  <c:v>41333</c:v>
                </c:pt>
                <c:pt idx="155">
                  <c:v>41364</c:v>
                </c:pt>
                <c:pt idx="156">
                  <c:v>41394</c:v>
                </c:pt>
                <c:pt idx="157">
                  <c:v>41425</c:v>
                </c:pt>
                <c:pt idx="158">
                  <c:v>41455</c:v>
                </c:pt>
                <c:pt idx="159">
                  <c:v>41486</c:v>
                </c:pt>
                <c:pt idx="160">
                  <c:v>41517</c:v>
                </c:pt>
                <c:pt idx="161">
                  <c:v>41547</c:v>
                </c:pt>
                <c:pt idx="162">
                  <c:v>41578</c:v>
                </c:pt>
                <c:pt idx="163">
                  <c:v>41608</c:v>
                </c:pt>
                <c:pt idx="164">
                  <c:v>41639</c:v>
                </c:pt>
                <c:pt idx="165">
                  <c:v>41670</c:v>
                </c:pt>
                <c:pt idx="166">
                  <c:v>41698</c:v>
                </c:pt>
                <c:pt idx="167">
                  <c:v>41729</c:v>
                </c:pt>
                <c:pt idx="168">
                  <c:v>41759</c:v>
                </c:pt>
                <c:pt idx="169">
                  <c:v>41790</c:v>
                </c:pt>
                <c:pt idx="170">
                  <c:v>41820</c:v>
                </c:pt>
                <c:pt idx="171">
                  <c:v>41851</c:v>
                </c:pt>
                <c:pt idx="172">
                  <c:v>41882</c:v>
                </c:pt>
                <c:pt idx="173">
                  <c:v>41912</c:v>
                </c:pt>
                <c:pt idx="174">
                  <c:v>41943</c:v>
                </c:pt>
                <c:pt idx="175">
                  <c:v>41973</c:v>
                </c:pt>
                <c:pt idx="176">
                  <c:v>42004</c:v>
                </c:pt>
                <c:pt idx="177">
                  <c:v>42035</c:v>
                </c:pt>
                <c:pt idx="178">
                  <c:v>42063</c:v>
                </c:pt>
                <c:pt idx="179">
                  <c:v>42094</c:v>
                </c:pt>
                <c:pt idx="180">
                  <c:v>42124</c:v>
                </c:pt>
                <c:pt idx="181">
                  <c:v>42155</c:v>
                </c:pt>
                <c:pt idx="182">
                  <c:v>42185</c:v>
                </c:pt>
                <c:pt idx="183">
                  <c:v>42216</c:v>
                </c:pt>
                <c:pt idx="184">
                  <c:v>42247</c:v>
                </c:pt>
                <c:pt idx="185">
                  <c:v>42277</c:v>
                </c:pt>
                <c:pt idx="186">
                  <c:v>42308</c:v>
                </c:pt>
                <c:pt idx="187">
                  <c:v>42338</c:v>
                </c:pt>
                <c:pt idx="188">
                  <c:v>42369</c:v>
                </c:pt>
                <c:pt idx="189">
                  <c:v>42400</c:v>
                </c:pt>
                <c:pt idx="190">
                  <c:v>42429</c:v>
                </c:pt>
                <c:pt idx="191">
                  <c:v>42460</c:v>
                </c:pt>
                <c:pt idx="192">
                  <c:v>42490</c:v>
                </c:pt>
                <c:pt idx="193">
                  <c:v>42521</c:v>
                </c:pt>
                <c:pt idx="194">
                  <c:v>42551</c:v>
                </c:pt>
                <c:pt idx="195">
                  <c:v>42582</c:v>
                </c:pt>
                <c:pt idx="196">
                  <c:v>42613</c:v>
                </c:pt>
                <c:pt idx="197">
                  <c:v>42643</c:v>
                </c:pt>
                <c:pt idx="198">
                  <c:v>42674</c:v>
                </c:pt>
                <c:pt idx="199">
                  <c:v>42704</c:v>
                </c:pt>
                <c:pt idx="200">
                  <c:v>42735</c:v>
                </c:pt>
                <c:pt idx="201">
                  <c:v>42766</c:v>
                </c:pt>
                <c:pt idx="202">
                  <c:v>42794</c:v>
                </c:pt>
                <c:pt idx="203">
                  <c:v>42825</c:v>
                </c:pt>
                <c:pt idx="204">
                  <c:v>42855</c:v>
                </c:pt>
                <c:pt idx="205">
                  <c:v>42886</c:v>
                </c:pt>
                <c:pt idx="206">
                  <c:v>42916</c:v>
                </c:pt>
                <c:pt idx="207">
                  <c:v>42947</c:v>
                </c:pt>
                <c:pt idx="208">
                  <c:v>42978</c:v>
                </c:pt>
                <c:pt idx="209">
                  <c:v>43008</c:v>
                </c:pt>
                <c:pt idx="210">
                  <c:v>43039</c:v>
                </c:pt>
                <c:pt idx="211">
                  <c:v>43069</c:v>
                </c:pt>
                <c:pt idx="212">
                  <c:v>43100</c:v>
                </c:pt>
                <c:pt idx="213">
                  <c:v>43131</c:v>
                </c:pt>
                <c:pt idx="214">
                  <c:v>43159</c:v>
                </c:pt>
                <c:pt idx="215">
                  <c:v>43190</c:v>
                </c:pt>
                <c:pt idx="216">
                  <c:v>43220</c:v>
                </c:pt>
                <c:pt idx="217">
                  <c:v>43251</c:v>
                </c:pt>
                <c:pt idx="218">
                  <c:v>43281</c:v>
                </c:pt>
                <c:pt idx="219">
                  <c:v>43312</c:v>
                </c:pt>
                <c:pt idx="220">
                  <c:v>43343</c:v>
                </c:pt>
                <c:pt idx="221">
                  <c:v>43373</c:v>
                </c:pt>
                <c:pt idx="222">
                  <c:v>43404</c:v>
                </c:pt>
                <c:pt idx="223">
                  <c:v>43434</c:v>
                </c:pt>
                <c:pt idx="224">
                  <c:v>43465</c:v>
                </c:pt>
                <c:pt idx="225">
                  <c:v>43496</c:v>
                </c:pt>
                <c:pt idx="226">
                  <c:v>43524</c:v>
                </c:pt>
                <c:pt idx="227">
                  <c:v>43555</c:v>
                </c:pt>
                <c:pt idx="228">
                  <c:v>43585</c:v>
                </c:pt>
                <c:pt idx="229">
                  <c:v>43616</c:v>
                </c:pt>
                <c:pt idx="230">
                  <c:v>43646</c:v>
                </c:pt>
                <c:pt idx="231">
                  <c:v>43677</c:v>
                </c:pt>
                <c:pt idx="232">
                  <c:v>43708</c:v>
                </c:pt>
                <c:pt idx="233">
                  <c:v>43738</c:v>
                </c:pt>
                <c:pt idx="234">
                  <c:v>43769</c:v>
                </c:pt>
                <c:pt idx="235">
                  <c:v>43799</c:v>
                </c:pt>
                <c:pt idx="236">
                  <c:v>43830</c:v>
                </c:pt>
                <c:pt idx="237">
                  <c:v>43861</c:v>
                </c:pt>
                <c:pt idx="238">
                  <c:v>43890</c:v>
                </c:pt>
                <c:pt idx="239">
                  <c:v>43921</c:v>
                </c:pt>
                <c:pt idx="240">
                  <c:v>43951</c:v>
                </c:pt>
                <c:pt idx="241">
                  <c:v>43982</c:v>
                </c:pt>
                <c:pt idx="242">
                  <c:v>44012</c:v>
                </c:pt>
                <c:pt idx="243">
                  <c:v>44043</c:v>
                </c:pt>
                <c:pt idx="244">
                  <c:v>44074</c:v>
                </c:pt>
                <c:pt idx="245">
                  <c:v>44104</c:v>
                </c:pt>
                <c:pt idx="246">
                  <c:v>44135</c:v>
                </c:pt>
                <c:pt idx="247">
                  <c:v>44165</c:v>
                </c:pt>
                <c:pt idx="248">
                  <c:v>44196</c:v>
                </c:pt>
                <c:pt idx="249">
                  <c:v>44227</c:v>
                </c:pt>
                <c:pt idx="250">
                  <c:v>44255</c:v>
                </c:pt>
                <c:pt idx="251">
                  <c:v>44286</c:v>
                </c:pt>
                <c:pt idx="252">
                  <c:v>44316</c:v>
                </c:pt>
                <c:pt idx="253">
                  <c:v>44347</c:v>
                </c:pt>
                <c:pt idx="254">
                  <c:v>44377</c:v>
                </c:pt>
                <c:pt idx="255">
                  <c:v>44408</c:v>
                </c:pt>
                <c:pt idx="256">
                  <c:v>44439</c:v>
                </c:pt>
                <c:pt idx="257">
                  <c:v>44469</c:v>
                </c:pt>
                <c:pt idx="258">
                  <c:v>44500</c:v>
                </c:pt>
                <c:pt idx="259">
                  <c:v>44530</c:v>
                </c:pt>
                <c:pt idx="260">
                  <c:v>44561</c:v>
                </c:pt>
                <c:pt idx="261">
                  <c:v>44592</c:v>
                </c:pt>
                <c:pt idx="262">
                  <c:v>44620</c:v>
                </c:pt>
                <c:pt idx="263">
                  <c:v>44651</c:v>
                </c:pt>
                <c:pt idx="264">
                  <c:v>44681</c:v>
                </c:pt>
                <c:pt idx="265">
                  <c:v>44712</c:v>
                </c:pt>
                <c:pt idx="266">
                  <c:v>44742</c:v>
                </c:pt>
                <c:pt idx="267">
                  <c:v>44773</c:v>
                </c:pt>
                <c:pt idx="268">
                  <c:v>44804</c:v>
                </c:pt>
                <c:pt idx="269">
                  <c:v>44834</c:v>
                </c:pt>
                <c:pt idx="270">
                  <c:v>44865</c:v>
                </c:pt>
                <c:pt idx="271">
                  <c:v>44895</c:v>
                </c:pt>
                <c:pt idx="272">
                  <c:v>44926</c:v>
                </c:pt>
                <c:pt idx="273">
                  <c:v>44957</c:v>
                </c:pt>
                <c:pt idx="274">
                  <c:v>44985</c:v>
                </c:pt>
                <c:pt idx="275">
                  <c:v>45016</c:v>
                </c:pt>
                <c:pt idx="276">
                  <c:v>45046</c:v>
                </c:pt>
                <c:pt idx="277">
                  <c:v>45077</c:v>
                </c:pt>
                <c:pt idx="278">
                  <c:v>45107</c:v>
                </c:pt>
                <c:pt idx="279">
                  <c:v>45138</c:v>
                </c:pt>
              </c:numCache>
            </c:numRef>
          </c:cat>
          <c:val>
            <c:numRef>
              <c:f>'Sheet1 (2)'!$D$2:$D$281</c:f>
              <c:numCache>
                <c:formatCode>General</c:formatCode>
                <c:ptCount val="280"/>
                <c:pt idx="177">
                  <c:v>2.97</c:v>
                </c:pt>
                <c:pt idx="178">
                  <c:v>2.7</c:v>
                </c:pt>
                <c:pt idx="179">
                  <c:v>3.26</c:v>
                </c:pt>
                <c:pt idx="180">
                  <c:v>3.32</c:v>
                </c:pt>
                <c:pt idx="181">
                  <c:v>3.35</c:v>
                </c:pt>
                <c:pt idx="182">
                  <c:v>3.32</c:v>
                </c:pt>
                <c:pt idx="183">
                  <c:v>3.35</c:v>
                </c:pt>
                <c:pt idx="184">
                  <c:v>3.26</c:v>
                </c:pt>
                <c:pt idx="185">
                  <c:v>3.3</c:v>
                </c:pt>
                <c:pt idx="186">
                  <c:v>3.25</c:v>
                </c:pt>
                <c:pt idx="187">
                  <c:v>3.31</c:v>
                </c:pt>
                <c:pt idx="188">
                  <c:v>3.37</c:v>
                </c:pt>
                <c:pt idx="189">
                  <c:v>3.67</c:v>
                </c:pt>
                <c:pt idx="190">
                  <c:v>3.93</c:v>
                </c:pt>
                <c:pt idx="191">
                  <c:v>3.92</c:v>
                </c:pt>
                <c:pt idx="192">
                  <c:v>3.72</c:v>
                </c:pt>
                <c:pt idx="193">
                  <c:v>3.77</c:v>
                </c:pt>
                <c:pt idx="194">
                  <c:v>3.76</c:v>
                </c:pt>
                <c:pt idx="195">
                  <c:v>3.8</c:v>
                </c:pt>
                <c:pt idx="196">
                  <c:v>3.5</c:v>
                </c:pt>
                <c:pt idx="197">
                  <c:v>3.5</c:v>
                </c:pt>
                <c:pt idx="198">
                  <c:v>3.35</c:v>
                </c:pt>
                <c:pt idx="199">
                  <c:v>3.54</c:v>
                </c:pt>
                <c:pt idx="200">
                  <c:v>3.62</c:v>
                </c:pt>
                <c:pt idx="201">
                  <c:v>3.71</c:v>
                </c:pt>
                <c:pt idx="202">
                  <c:v>3.98</c:v>
                </c:pt>
                <c:pt idx="203">
                  <c:v>3.98</c:v>
                </c:pt>
                <c:pt idx="204">
                  <c:v>3.76</c:v>
                </c:pt>
                <c:pt idx="205">
                  <c:v>3.76</c:v>
                </c:pt>
                <c:pt idx="206">
                  <c:v>3.59</c:v>
                </c:pt>
                <c:pt idx="207">
                  <c:v>3.4</c:v>
                </c:pt>
                <c:pt idx="208">
                  <c:v>3.43</c:v>
                </c:pt>
                <c:pt idx="209">
                  <c:v>3.63</c:v>
                </c:pt>
                <c:pt idx="210">
                  <c:v>3.63</c:v>
                </c:pt>
                <c:pt idx="211">
                  <c:v>3.68</c:v>
                </c:pt>
                <c:pt idx="212">
                  <c:v>3.76</c:v>
                </c:pt>
                <c:pt idx="213">
                  <c:v>3.62</c:v>
                </c:pt>
                <c:pt idx="214">
                  <c:v>3.5</c:v>
                </c:pt>
                <c:pt idx="215">
                  <c:v>3.6</c:v>
                </c:pt>
                <c:pt idx="216">
                  <c:v>3.6</c:v>
                </c:pt>
                <c:pt idx="217">
                  <c:v>3.4</c:v>
                </c:pt>
                <c:pt idx="218">
                  <c:v>3.6</c:v>
                </c:pt>
                <c:pt idx="219">
                  <c:v>3.8</c:v>
                </c:pt>
                <c:pt idx="220">
                  <c:v>3.8</c:v>
                </c:pt>
                <c:pt idx="221">
                  <c:v>3.8</c:v>
                </c:pt>
                <c:pt idx="222">
                  <c:v>4</c:v>
                </c:pt>
                <c:pt idx="223">
                  <c:v>4</c:v>
                </c:pt>
                <c:pt idx="224">
                  <c:v>3.7</c:v>
                </c:pt>
                <c:pt idx="225">
                  <c:v>3.3064</c:v>
                </c:pt>
                <c:pt idx="226">
                  <c:v>3.0979999999999999</c:v>
                </c:pt>
                <c:pt idx="227">
                  <c:v>3.1002999999999998</c:v>
                </c:pt>
                <c:pt idx="228">
                  <c:v>3.1917</c:v>
                </c:pt>
                <c:pt idx="229">
                  <c:v>3.1076999999999999</c:v>
                </c:pt>
                <c:pt idx="230">
                  <c:v>3.0859000000000001</c:v>
                </c:pt>
                <c:pt idx="231">
                  <c:v>2.9171999999999998</c:v>
                </c:pt>
                <c:pt idx="232">
                  <c:v>2.9506999999999999</c:v>
                </c:pt>
                <c:pt idx="233">
                  <c:v>2.871</c:v>
                </c:pt>
                <c:pt idx="234">
                  <c:v>2.7854999999999999</c:v>
                </c:pt>
                <c:pt idx="235">
                  <c:v>3.0518000000000001</c:v>
                </c:pt>
                <c:pt idx="236">
                  <c:v>3.4270999999999998</c:v>
                </c:pt>
                <c:pt idx="237">
                  <c:v>3.8927999999999998</c:v>
                </c:pt>
                <c:pt idx="238">
                  <c:v>4.1805000000000003</c:v>
                </c:pt>
                <c:pt idx="239">
                  <c:v>3.8121999999999998</c:v>
                </c:pt>
                <c:pt idx="240">
                  <c:v>3.2940999999999998</c:v>
                </c:pt>
                <c:pt idx="241">
                  <c:v>2.6534</c:v>
                </c:pt>
                <c:pt idx="242">
                  <c:v>2.4624000000000001</c:v>
                </c:pt>
                <c:pt idx="243">
                  <c:v>2.6530999999999998</c:v>
                </c:pt>
                <c:pt idx="244">
                  <c:v>2.9384000000000001</c:v>
                </c:pt>
                <c:pt idx="245">
                  <c:v>2.7774999999999999</c:v>
                </c:pt>
                <c:pt idx="246">
                  <c:v>2.5992999999999999</c:v>
                </c:pt>
                <c:pt idx="247">
                  <c:v>2.3447</c:v>
                </c:pt>
                <c:pt idx="248">
                  <c:v>2.0781000000000001</c:v>
                </c:pt>
                <c:pt idx="249">
                  <c:v>2.1223999999999998</c:v>
                </c:pt>
                <c:pt idx="250">
                  <c:v>2.2058</c:v>
                </c:pt>
                <c:pt idx="251">
                  <c:v>2.5773999999999999</c:v>
                </c:pt>
                <c:pt idx="252">
                  <c:v>3.1324000000000001</c:v>
                </c:pt>
                <c:pt idx="253">
                  <c:v>3.5520999999999998</c:v>
                </c:pt>
                <c:pt idx="254">
                  <c:v>4.0732999999999997</c:v>
                </c:pt>
                <c:pt idx="255">
                  <c:v>4.2302999999999997</c:v>
                </c:pt>
                <c:pt idx="256">
                  <c:v>4.2445000000000004</c:v>
                </c:pt>
                <c:pt idx="257">
                  <c:v>4.2931999999999997</c:v>
                </c:pt>
                <c:pt idx="258">
                  <c:v>4.6105</c:v>
                </c:pt>
                <c:pt idx="259">
                  <c:v>5.2389000000000001</c:v>
                </c:pt>
                <c:pt idx="260">
                  <c:v>5.7408999999999999</c:v>
                </c:pt>
                <c:pt idx="261">
                  <c:v>6.0456000000000003</c:v>
                </c:pt>
                <c:pt idx="262">
                  <c:v>6.4284999999999997</c:v>
                </c:pt>
                <c:pt idx="263">
                  <c:v>6.9760999999999997</c:v>
                </c:pt>
                <c:pt idx="264">
                  <c:v>8.0330999999999992</c:v>
                </c:pt>
                <c:pt idx="265">
                  <c:v>8.8492999999999995</c:v>
                </c:pt>
                <c:pt idx="266">
                  <c:v>9.0981000000000005</c:v>
                </c:pt>
                <c:pt idx="267">
                  <c:v>9.7431999999999999</c:v>
                </c:pt>
                <c:pt idx="268">
                  <c:v>9.8012999999999995</c:v>
                </c:pt>
                <c:pt idx="269">
                  <c:v>9.9807000000000006</c:v>
                </c:pt>
                <c:pt idx="270">
                  <c:v>10.341900000000001</c:v>
                </c:pt>
                <c:pt idx="271">
                  <c:v>10.019500000000001</c:v>
                </c:pt>
                <c:pt idx="272">
                  <c:v>9.6544000000000008</c:v>
                </c:pt>
                <c:pt idx="273">
                  <c:v>9.0289000000000001</c:v>
                </c:pt>
                <c:pt idx="274">
                  <c:v>8.9609000000000005</c:v>
                </c:pt>
                <c:pt idx="275">
                  <c:v>8.2782999999999998</c:v>
                </c:pt>
                <c:pt idx="276">
                  <c:v>7.6643999999999997</c:v>
                </c:pt>
                <c:pt idx="277">
                  <c:v>7.0303000000000004</c:v>
                </c:pt>
                <c:pt idx="278">
                  <c:v>6.3880999999999997</c:v>
                </c:pt>
                <c:pt idx="279">
                  <c:v>5.9508999999999999</c:v>
                </c:pt>
              </c:numCache>
            </c:numRef>
          </c:val>
          <c:smooth val="0"/>
          <c:extLst>
            <c:ext xmlns:c16="http://schemas.microsoft.com/office/drawing/2014/chart" uri="{C3380CC4-5D6E-409C-BE32-E72D297353CC}">
              <c16:uniqueId val="{00000002-62FD-424C-B45E-DCF3685AF508}"/>
            </c:ext>
          </c:extLst>
        </c:ser>
        <c:ser>
          <c:idx val="3"/>
          <c:order val="3"/>
          <c:tx>
            <c:strRef>
              <c:f>'Sheet1 (2)'!$E$1</c:f>
              <c:strCache>
                <c:ptCount val="1"/>
                <c:pt idx="0">
                  <c:v>Lielbritānija</c:v>
                </c:pt>
              </c:strCache>
            </c:strRef>
          </c:tx>
          <c:spPr>
            <a:ln w="28575" cap="rnd">
              <a:solidFill>
                <a:srgbClr val="5F98D4"/>
              </a:solidFill>
              <a:prstDash val="solid"/>
              <a:round/>
            </a:ln>
            <a:effectLst/>
          </c:spPr>
          <c:marker>
            <c:symbol val="none"/>
          </c:marker>
          <c:cat>
            <c:numRef>
              <c:f>'Sheet1 (2)'!$A$2:$A$281</c:f>
              <c:numCache>
                <c:formatCode>m/d/yyyy</c:formatCode>
                <c:ptCount val="280"/>
                <c:pt idx="0">
                  <c:v>36646</c:v>
                </c:pt>
                <c:pt idx="1">
                  <c:v>36677</c:v>
                </c:pt>
                <c:pt idx="2">
                  <c:v>36707</c:v>
                </c:pt>
                <c:pt idx="3">
                  <c:v>36738</c:v>
                </c:pt>
                <c:pt idx="4">
                  <c:v>36769</c:v>
                </c:pt>
                <c:pt idx="5">
                  <c:v>36799</c:v>
                </c:pt>
                <c:pt idx="6">
                  <c:v>36830</c:v>
                </c:pt>
                <c:pt idx="7">
                  <c:v>36860</c:v>
                </c:pt>
                <c:pt idx="8">
                  <c:v>36891</c:v>
                </c:pt>
                <c:pt idx="9">
                  <c:v>36922</c:v>
                </c:pt>
                <c:pt idx="10">
                  <c:v>36950</c:v>
                </c:pt>
                <c:pt idx="11">
                  <c:v>36981</c:v>
                </c:pt>
                <c:pt idx="12">
                  <c:v>37011</c:v>
                </c:pt>
                <c:pt idx="13">
                  <c:v>37042</c:v>
                </c:pt>
                <c:pt idx="14">
                  <c:v>37072</c:v>
                </c:pt>
                <c:pt idx="15">
                  <c:v>37103</c:v>
                </c:pt>
                <c:pt idx="16">
                  <c:v>37134</c:v>
                </c:pt>
                <c:pt idx="17">
                  <c:v>37164</c:v>
                </c:pt>
                <c:pt idx="18">
                  <c:v>37195</c:v>
                </c:pt>
                <c:pt idx="19">
                  <c:v>37225</c:v>
                </c:pt>
                <c:pt idx="20">
                  <c:v>37256</c:v>
                </c:pt>
                <c:pt idx="21">
                  <c:v>37287</c:v>
                </c:pt>
                <c:pt idx="22">
                  <c:v>37315</c:v>
                </c:pt>
                <c:pt idx="23">
                  <c:v>37346</c:v>
                </c:pt>
                <c:pt idx="24">
                  <c:v>37376</c:v>
                </c:pt>
                <c:pt idx="25">
                  <c:v>37407</c:v>
                </c:pt>
                <c:pt idx="26">
                  <c:v>37437</c:v>
                </c:pt>
                <c:pt idx="27">
                  <c:v>37468</c:v>
                </c:pt>
                <c:pt idx="28">
                  <c:v>37499</c:v>
                </c:pt>
                <c:pt idx="29">
                  <c:v>37529</c:v>
                </c:pt>
                <c:pt idx="30">
                  <c:v>37560</c:v>
                </c:pt>
                <c:pt idx="31">
                  <c:v>37590</c:v>
                </c:pt>
                <c:pt idx="32">
                  <c:v>37621</c:v>
                </c:pt>
                <c:pt idx="33">
                  <c:v>37652</c:v>
                </c:pt>
                <c:pt idx="34">
                  <c:v>37680</c:v>
                </c:pt>
                <c:pt idx="35">
                  <c:v>37711</c:v>
                </c:pt>
                <c:pt idx="36">
                  <c:v>37741</c:v>
                </c:pt>
                <c:pt idx="37">
                  <c:v>37772</c:v>
                </c:pt>
                <c:pt idx="38">
                  <c:v>37802</c:v>
                </c:pt>
                <c:pt idx="39">
                  <c:v>37833</c:v>
                </c:pt>
                <c:pt idx="40">
                  <c:v>37864</c:v>
                </c:pt>
                <c:pt idx="41">
                  <c:v>37894</c:v>
                </c:pt>
                <c:pt idx="42">
                  <c:v>37925</c:v>
                </c:pt>
                <c:pt idx="43">
                  <c:v>37955</c:v>
                </c:pt>
                <c:pt idx="44">
                  <c:v>37986</c:v>
                </c:pt>
                <c:pt idx="45">
                  <c:v>38017</c:v>
                </c:pt>
                <c:pt idx="46">
                  <c:v>38046</c:v>
                </c:pt>
                <c:pt idx="47">
                  <c:v>38077</c:v>
                </c:pt>
                <c:pt idx="48">
                  <c:v>38107</c:v>
                </c:pt>
                <c:pt idx="49">
                  <c:v>38138</c:v>
                </c:pt>
                <c:pt idx="50">
                  <c:v>38168</c:v>
                </c:pt>
                <c:pt idx="51">
                  <c:v>38199</c:v>
                </c:pt>
                <c:pt idx="52">
                  <c:v>38230</c:v>
                </c:pt>
                <c:pt idx="53">
                  <c:v>38260</c:v>
                </c:pt>
                <c:pt idx="54">
                  <c:v>38291</c:v>
                </c:pt>
                <c:pt idx="55">
                  <c:v>38321</c:v>
                </c:pt>
                <c:pt idx="56">
                  <c:v>38352</c:v>
                </c:pt>
                <c:pt idx="57">
                  <c:v>38383</c:v>
                </c:pt>
                <c:pt idx="58">
                  <c:v>38411</c:v>
                </c:pt>
                <c:pt idx="59">
                  <c:v>38442</c:v>
                </c:pt>
                <c:pt idx="60">
                  <c:v>38472</c:v>
                </c:pt>
                <c:pt idx="61">
                  <c:v>38503</c:v>
                </c:pt>
                <c:pt idx="62">
                  <c:v>38533</c:v>
                </c:pt>
                <c:pt idx="63">
                  <c:v>38564</c:v>
                </c:pt>
                <c:pt idx="64">
                  <c:v>38595</c:v>
                </c:pt>
                <c:pt idx="65">
                  <c:v>38625</c:v>
                </c:pt>
                <c:pt idx="66">
                  <c:v>38656</c:v>
                </c:pt>
                <c:pt idx="67">
                  <c:v>38686</c:v>
                </c:pt>
                <c:pt idx="68">
                  <c:v>38717</c:v>
                </c:pt>
                <c:pt idx="69">
                  <c:v>38748</c:v>
                </c:pt>
                <c:pt idx="70">
                  <c:v>38776</c:v>
                </c:pt>
                <c:pt idx="71">
                  <c:v>38807</c:v>
                </c:pt>
                <c:pt idx="72">
                  <c:v>38837</c:v>
                </c:pt>
                <c:pt idx="73">
                  <c:v>38868</c:v>
                </c:pt>
                <c:pt idx="74">
                  <c:v>38898</c:v>
                </c:pt>
                <c:pt idx="75">
                  <c:v>38929</c:v>
                </c:pt>
                <c:pt idx="76">
                  <c:v>38960</c:v>
                </c:pt>
                <c:pt idx="77">
                  <c:v>38990</c:v>
                </c:pt>
                <c:pt idx="78">
                  <c:v>39021</c:v>
                </c:pt>
                <c:pt idx="79">
                  <c:v>39051</c:v>
                </c:pt>
                <c:pt idx="80">
                  <c:v>39082</c:v>
                </c:pt>
                <c:pt idx="81">
                  <c:v>39113</c:v>
                </c:pt>
                <c:pt idx="82">
                  <c:v>39141</c:v>
                </c:pt>
                <c:pt idx="83">
                  <c:v>39172</c:v>
                </c:pt>
                <c:pt idx="84">
                  <c:v>39202</c:v>
                </c:pt>
                <c:pt idx="85">
                  <c:v>39233</c:v>
                </c:pt>
                <c:pt idx="86">
                  <c:v>39263</c:v>
                </c:pt>
                <c:pt idx="87">
                  <c:v>39294</c:v>
                </c:pt>
                <c:pt idx="88">
                  <c:v>39325</c:v>
                </c:pt>
                <c:pt idx="89">
                  <c:v>39355</c:v>
                </c:pt>
                <c:pt idx="90">
                  <c:v>39386</c:v>
                </c:pt>
                <c:pt idx="91">
                  <c:v>39416</c:v>
                </c:pt>
                <c:pt idx="92">
                  <c:v>39447</c:v>
                </c:pt>
                <c:pt idx="93">
                  <c:v>39478</c:v>
                </c:pt>
                <c:pt idx="94">
                  <c:v>39507</c:v>
                </c:pt>
                <c:pt idx="95">
                  <c:v>39538</c:v>
                </c:pt>
                <c:pt idx="96">
                  <c:v>39568</c:v>
                </c:pt>
                <c:pt idx="97">
                  <c:v>39599</c:v>
                </c:pt>
                <c:pt idx="98">
                  <c:v>39629</c:v>
                </c:pt>
                <c:pt idx="99">
                  <c:v>39660</c:v>
                </c:pt>
                <c:pt idx="100">
                  <c:v>39691</c:v>
                </c:pt>
                <c:pt idx="101">
                  <c:v>39721</c:v>
                </c:pt>
                <c:pt idx="102">
                  <c:v>39752</c:v>
                </c:pt>
                <c:pt idx="103">
                  <c:v>39782</c:v>
                </c:pt>
                <c:pt idx="104">
                  <c:v>39813</c:v>
                </c:pt>
                <c:pt idx="105">
                  <c:v>39844</c:v>
                </c:pt>
                <c:pt idx="106">
                  <c:v>39872</c:v>
                </c:pt>
                <c:pt idx="107">
                  <c:v>39903</c:v>
                </c:pt>
                <c:pt idx="108">
                  <c:v>39933</c:v>
                </c:pt>
                <c:pt idx="109">
                  <c:v>39964</c:v>
                </c:pt>
                <c:pt idx="110">
                  <c:v>39994</c:v>
                </c:pt>
                <c:pt idx="111">
                  <c:v>40025</c:v>
                </c:pt>
                <c:pt idx="112">
                  <c:v>40056</c:v>
                </c:pt>
                <c:pt idx="113">
                  <c:v>40086</c:v>
                </c:pt>
                <c:pt idx="114">
                  <c:v>40117</c:v>
                </c:pt>
                <c:pt idx="115">
                  <c:v>40147</c:v>
                </c:pt>
                <c:pt idx="116">
                  <c:v>40178</c:v>
                </c:pt>
                <c:pt idx="117">
                  <c:v>40209</c:v>
                </c:pt>
                <c:pt idx="118">
                  <c:v>40237</c:v>
                </c:pt>
                <c:pt idx="119">
                  <c:v>40268</c:v>
                </c:pt>
                <c:pt idx="120">
                  <c:v>40298</c:v>
                </c:pt>
                <c:pt idx="121">
                  <c:v>40329</c:v>
                </c:pt>
                <c:pt idx="122">
                  <c:v>40359</c:v>
                </c:pt>
                <c:pt idx="123">
                  <c:v>40390</c:v>
                </c:pt>
                <c:pt idx="124">
                  <c:v>40421</c:v>
                </c:pt>
                <c:pt idx="125">
                  <c:v>40451</c:v>
                </c:pt>
                <c:pt idx="126">
                  <c:v>40482</c:v>
                </c:pt>
                <c:pt idx="127">
                  <c:v>40512</c:v>
                </c:pt>
                <c:pt idx="128">
                  <c:v>40543</c:v>
                </c:pt>
                <c:pt idx="129">
                  <c:v>40574</c:v>
                </c:pt>
                <c:pt idx="130">
                  <c:v>40602</c:v>
                </c:pt>
                <c:pt idx="131">
                  <c:v>40633</c:v>
                </c:pt>
                <c:pt idx="132">
                  <c:v>40663</c:v>
                </c:pt>
                <c:pt idx="133">
                  <c:v>40694</c:v>
                </c:pt>
                <c:pt idx="134">
                  <c:v>40724</c:v>
                </c:pt>
                <c:pt idx="135">
                  <c:v>40755</c:v>
                </c:pt>
                <c:pt idx="136">
                  <c:v>40786</c:v>
                </c:pt>
                <c:pt idx="137">
                  <c:v>40816</c:v>
                </c:pt>
                <c:pt idx="138">
                  <c:v>40847</c:v>
                </c:pt>
                <c:pt idx="139">
                  <c:v>40877</c:v>
                </c:pt>
                <c:pt idx="140">
                  <c:v>40908</c:v>
                </c:pt>
                <c:pt idx="141">
                  <c:v>40939</c:v>
                </c:pt>
                <c:pt idx="142">
                  <c:v>40968</c:v>
                </c:pt>
                <c:pt idx="143">
                  <c:v>40999</c:v>
                </c:pt>
                <c:pt idx="144">
                  <c:v>41029</c:v>
                </c:pt>
                <c:pt idx="145">
                  <c:v>41060</c:v>
                </c:pt>
                <c:pt idx="146">
                  <c:v>41090</c:v>
                </c:pt>
                <c:pt idx="147">
                  <c:v>41121</c:v>
                </c:pt>
                <c:pt idx="148">
                  <c:v>41152</c:v>
                </c:pt>
                <c:pt idx="149">
                  <c:v>41182</c:v>
                </c:pt>
                <c:pt idx="150">
                  <c:v>41213</c:v>
                </c:pt>
                <c:pt idx="151">
                  <c:v>41243</c:v>
                </c:pt>
                <c:pt idx="152">
                  <c:v>41274</c:v>
                </c:pt>
                <c:pt idx="153">
                  <c:v>41305</c:v>
                </c:pt>
                <c:pt idx="154">
                  <c:v>41333</c:v>
                </c:pt>
                <c:pt idx="155">
                  <c:v>41364</c:v>
                </c:pt>
                <c:pt idx="156">
                  <c:v>41394</c:v>
                </c:pt>
                <c:pt idx="157">
                  <c:v>41425</c:v>
                </c:pt>
                <c:pt idx="158">
                  <c:v>41455</c:v>
                </c:pt>
                <c:pt idx="159">
                  <c:v>41486</c:v>
                </c:pt>
                <c:pt idx="160">
                  <c:v>41517</c:v>
                </c:pt>
                <c:pt idx="161">
                  <c:v>41547</c:v>
                </c:pt>
                <c:pt idx="162">
                  <c:v>41578</c:v>
                </c:pt>
                <c:pt idx="163">
                  <c:v>41608</c:v>
                </c:pt>
                <c:pt idx="164">
                  <c:v>41639</c:v>
                </c:pt>
                <c:pt idx="165">
                  <c:v>41670</c:v>
                </c:pt>
                <c:pt idx="166">
                  <c:v>41698</c:v>
                </c:pt>
                <c:pt idx="167">
                  <c:v>41729</c:v>
                </c:pt>
                <c:pt idx="168">
                  <c:v>41759</c:v>
                </c:pt>
                <c:pt idx="169">
                  <c:v>41790</c:v>
                </c:pt>
                <c:pt idx="170">
                  <c:v>41820</c:v>
                </c:pt>
                <c:pt idx="171">
                  <c:v>41851</c:v>
                </c:pt>
                <c:pt idx="172">
                  <c:v>41882</c:v>
                </c:pt>
                <c:pt idx="173">
                  <c:v>41912</c:v>
                </c:pt>
                <c:pt idx="174">
                  <c:v>41943</c:v>
                </c:pt>
                <c:pt idx="175">
                  <c:v>41973</c:v>
                </c:pt>
                <c:pt idx="176">
                  <c:v>42004</c:v>
                </c:pt>
                <c:pt idx="177">
                  <c:v>42035</c:v>
                </c:pt>
                <c:pt idx="178">
                  <c:v>42063</c:v>
                </c:pt>
                <c:pt idx="179">
                  <c:v>42094</c:v>
                </c:pt>
                <c:pt idx="180">
                  <c:v>42124</c:v>
                </c:pt>
                <c:pt idx="181">
                  <c:v>42155</c:v>
                </c:pt>
                <c:pt idx="182">
                  <c:v>42185</c:v>
                </c:pt>
                <c:pt idx="183">
                  <c:v>42216</c:v>
                </c:pt>
                <c:pt idx="184">
                  <c:v>42247</c:v>
                </c:pt>
                <c:pt idx="185">
                  <c:v>42277</c:v>
                </c:pt>
                <c:pt idx="186">
                  <c:v>42308</c:v>
                </c:pt>
                <c:pt idx="187">
                  <c:v>42338</c:v>
                </c:pt>
                <c:pt idx="188">
                  <c:v>42369</c:v>
                </c:pt>
                <c:pt idx="189">
                  <c:v>42400</c:v>
                </c:pt>
                <c:pt idx="190">
                  <c:v>42429</c:v>
                </c:pt>
                <c:pt idx="191">
                  <c:v>42460</c:v>
                </c:pt>
                <c:pt idx="192">
                  <c:v>42490</c:v>
                </c:pt>
                <c:pt idx="193">
                  <c:v>42521</c:v>
                </c:pt>
                <c:pt idx="194">
                  <c:v>42551</c:v>
                </c:pt>
                <c:pt idx="195">
                  <c:v>42582</c:v>
                </c:pt>
                <c:pt idx="196">
                  <c:v>42613</c:v>
                </c:pt>
                <c:pt idx="197">
                  <c:v>42643</c:v>
                </c:pt>
                <c:pt idx="198">
                  <c:v>42674</c:v>
                </c:pt>
                <c:pt idx="199">
                  <c:v>42704</c:v>
                </c:pt>
                <c:pt idx="200">
                  <c:v>42735</c:v>
                </c:pt>
                <c:pt idx="201">
                  <c:v>42766</c:v>
                </c:pt>
                <c:pt idx="202">
                  <c:v>42794</c:v>
                </c:pt>
                <c:pt idx="203">
                  <c:v>42825</c:v>
                </c:pt>
                <c:pt idx="204">
                  <c:v>42855</c:v>
                </c:pt>
                <c:pt idx="205">
                  <c:v>42886</c:v>
                </c:pt>
                <c:pt idx="206">
                  <c:v>42916</c:v>
                </c:pt>
                <c:pt idx="207">
                  <c:v>42947</c:v>
                </c:pt>
                <c:pt idx="208">
                  <c:v>42978</c:v>
                </c:pt>
                <c:pt idx="209">
                  <c:v>43008</c:v>
                </c:pt>
                <c:pt idx="210">
                  <c:v>43039</c:v>
                </c:pt>
                <c:pt idx="211">
                  <c:v>43069</c:v>
                </c:pt>
                <c:pt idx="212">
                  <c:v>43100</c:v>
                </c:pt>
                <c:pt idx="213">
                  <c:v>43131</c:v>
                </c:pt>
                <c:pt idx="214">
                  <c:v>43159</c:v>
                </c:pt>
                <c:pt idx="215">
                  <c:v>43190</c:v>
                </c:pt>
                <c:pt idx="216">
                  <c:v>43220</c:v>
                </c:pt>
                <c:pt idx="217">
                  <c:v>43251</c:v>
                </c:pt>
                <c:pt idx="218">
                  <c:v>43281</c:v>
                </c:pt>
                <c:pt idx="219">
                  <c:v>43312</c:v>
                </c:pt>
                <c:pt idx="220">
                  <c:v>43343</c:v>
                </c:pt>
                <c:pt idx="221">
                  <c:v>43373</c:v>
                </c:pt>
                <c:pt idx="222">
                  <c:v>43404</c:v>
                </c:pt>
                <c:pt idx="223">
                  <c:v>43434</c:v>
                </c:pt>
                <c:pt idx="224">
                  <c:v>43465</c:v>
                </c:pt>
                <c:pt idx="225">
                  <c:v>43496</c:v>
                </c:pt>
                <c:pt idx="226">
                  <c:v>43524</c:v>
                </c:pt>
                <c:pt idx="227">
                  <c:v>43555</c:v>
                </c:pt>
                <c:pt idx="228">
                  <c:v>43585</c:v>
                </c:pt>
                <c:pt idx="229">
                  <c:v>43616</c:v>
                </c:pt>
                <c:pt idx="230">
                  <c:v>43646</c:v>
                </c:pt>
                <c:pt idx="231">
                  <c:v>43677</c:v>
                </c:pt>
                <c:pt idx="232">
                  <c:v>43708</c:v>
                </c:pt>
                <c:pt idx="233">
                  <c:v>43738</c:v>
                </c:pt>
                <c:pt idx="234">
                  <c:v>43769</c:v>
                </c:pt>
                <c:pt idx="235">
                  <c:v>43799</c:v>
                </c:pt>
                <c:pt idx="236">
                  <c:v>43830</c:v>
                </c:pt>
                <c:pt idx="237">
                  <c:v>43861</c:v>
                </c:pt>
                <c:pt idx="238">
                  <c:v>43890</c:v>
                </c:pt>
                <c:pt idx="239">
                  <c:v>43921</c:v>
                </c:pt>
                <c:pt idx="240">
                  <c:v>43951</c:v>
                </c:pt>
                <c:pt idx="241">
                  <c:v>43982</c:v>
                </c:pt>
                <c:pt idx="242">
                  <c:v>44012</c:v>
                </c:pt>
                <c:pt idx="243">
                  <c:v>44043</c:v>
                </c:pt>
                <c:pt idx="244">
                  <c:v>44074</c:v>
                </c:pt>
                <c:pt idx="245">
                  <c:v>44104</c:v>
                </c:pt>
                <c:pt idx="246">
                  <c:v>44135</c:v>
                </c:pt>
                <c:pt idx="247">
                  <c:v>44165</c:v>
                </c:pt>
                <c:pt idx="248">
                  <c:v>44196</c:v>
                </c:pt>
                <c:pt idx="249">
                  <c:v>44227</c:v>
                </c:pt>
                <c:pt idx="250">
                  <c:v>44255</c:v>
                </c:pt>
                <c:pt idx="251">
                  <c:v>44286</c:v>
                </c:pt>
                <c:pt idx="252">
                  <c:v>44316</c:v>
                </c:pt>
                <c:pt idx="253">
                  <c:v>44347</c:v>
                </c:pt>
                <c:pt idx="254">
                  <c:v>44377</c:v>
                </c:pt>
                <c:pt idx="255">
                  <c:v>44408</c:v>
                </c:pt>
                <c:pt idx="256">
                  <c:v>44439</c:v>
                </c:pt>
                <c:pt idx="257">
                  <c:v>44469</c:v>
                </c:pt>
                <c:pt idx="258">
                  <c:v>44500</c:v>
                </c:pt>
                <c:pt idx="259">
                  <c:v>44530</c:v>
                </c:pt>
                <c:pt idx="260">
                  <c:v>44561</c:v>
                </c:pt>
                <c:pt idx="261">
                  <c:v>44592</c:v>
                </c:pt>
                <c:pt idx="262">
                  <c:v>44620</c:v>
                </c:pt>
                <c:pt idx="263">
                  <c:v>44651</c:v>
                </c:pt>
                <c:pt idx="264">
                  <c:v>44681</c:v>
                </c:pt>
                <c:pt idx="265">
                  <c:v>44712</c:v>
                </c:pt>
                <c:pt idx="266">
                  <c:v>44742</c:v>
                </c:pt>
                <c:pt idx="267">
                  <c:v>44773</c:v>
                </c:pt>
                <c:pt idx="268">
                  <c:v>44804</c:v>
                </c:pt>
                <c:pt idx="269">
                  <c:v>44834</c:v>
                </c:pt>
                <c:pt idx="270">
                  <c:v>44865</c:v>
                </c:pt>
                <c:pt idx="271">
                  <c:v>44895</c:v>
                </c:pt>
                <c:pt idx="272">
                  <c:v>44926</c:v>
                </c:pt>
                <c:pt idx="273">
                  <c:v>44957</c:v>
                </c:pt>
                <c:pt idx="274">
                  <c:v>44985</c:v>
                </c:pt>
                <c:pt idx="275">
                  <c:v>45016</c:v>
                </c:pt>
                <c:pt idx="276">
                  <c:v>45046</c:v>
                </c:pt>
                <c:pt idx="277">
                  <c:v>45077</c:v>
                </c:pt>
                <c:pt idx="278">
                  <c:v>45107</c:v>
                </c:pt>
                <c:pt idx="279">
                  <c:v>45138</c:v>
                </c:pt>
              </c:numCache>
            </c:numRef>
          </c:cat>
          <c:val>
            <c:numRef>
              <c:f>'Sheet1 (2)'!$E$2:$E$281</c:f>
              <c:numCache>
                <c:formatCode>General</c:formatCode>
                <c:ptCount val="280"/>
                <c:pt idx="0">
                  <c:v>0.6</c:v>
                </c:pt>
                <c:pt idx="1">
                  <c:v>0.5</c:v>
                </c:pt>
                <c:pt idx="2">
                  <c:v>0.8</c:v>
                </c:pt>
                <c:pt idx="3">
                  <c:v>0.9</c:v>
                </c:pt>
                <c:pt idx="4">
                  <c:v>0.6</c:v>
                </c:pt>
                <c:pt idx="5">
                  <c:v>1</c:v>
                </c:pt>
                <c:pt idx="6">
                  <c:v>1</c:v>
                </c:pt>
                <c:pt idx="7">
                  <c:v>1.1000000000000001</c:v>
                </c:pt>
                <c:pt idx="8">
                  <c:v>0.8</c:v>
                </c:pt>
                <c:pt idx="9">
                  <c:v>0.9</c:v>
                </c:pt>
                <c:pt idx="10">
                  <c:v>0.8</c:v>
                </c:pt>
                <c:pt idx="11">
                  <c:v>0.9</c:v>
                </c:pt>
                <c:pt idx="12">
                  <c:v>1.2</c:v>
                </c:pt>
                <c:pt idx="13">
                  <c:v>1.7</c:v>
                </c:pt>
                <c:pt idx="14">
                  <c:v>1.7</c:v>
                </c:pt>
                <c:pt idx="15">
                  <c:v>1.4</c:v>
                </c:pt>
                <c:pt idx="16">
                  <c:v>1.8</c:v>
                </c:pt>
                <c:pt idx="17">
                  <c:v>1.3</c:v>
                </c:pt>
                <c:pt idx="18">
                  <c:v>1.2</c:v>
                </c:pt>
                <c:pt idx="19">
                  <c:v>0.8</c:v>
                </c:pt>
                <c:pt idx="20">
                  <c:v>1.1000000000000001</c:v>
                </c:pt>
                <c:pt idx="21">
                  <c:v>1.6</c:v>
                </c:pt>
                <c:pt idx="22">
                  <c:v>1.5</c:v>
                </c:pt>
                <c:pt idx="23">
                  <c:v>1.5</c:v>
                </c:pt>
                <c:pt idx="24">
                  <c:v>1.4</c:v>
                </c:pt>
                <c:pt idx="25">
                  <c:v>0.8</c:v>
                </c:pt>
                <c:pt idx="26">
                  <c:v>0.6</c:v>
                </c:pt>
                <c:pt idx="27">
                  <c:v>1.1000000000000001</c:v>
                </c:pt>
                <c:pt idx="28">
                  <c:v>1</c:v>
                </c:pt>
                <c:pt idx="29">
                  <c:v>1</c:v>
                </c:pt>
                <c:pt idx="30">
                  <c:v>1.4</c:v>
                </c:pt>
                <c:pt idx="31">
                  <c:v>1.5</c:v>
                </c:pt>
                <c:pt idx="32">
                  <c:v>1.7</c:v>
                </c:pt>
                <c:pt idx="33">
                  <c:v>1.3</c:v>
                </c:pt>
                <c:pt idx="34">
                  <c:v>1.6</c:v>
                </c:pt>
                <c:pt idx="35">
                  <c:v>1.5</c:v>
                </c:pt>
                <c:pt idx="36">
                  <c:v>1.4</c:v>
                </c:pt>
                <c:pt idx="37">
                  <c:v>1.3</c:v>
                </c:pt>
                <c:pt idx="38">
                  <c:v>1.1000000000000001</c:v>
                </c:pt>
                <c:pt idx="39">
                  <c:v>1.3</c:v>
                </c:pt>
                <c:pt idx="40">
                  <c:v>1.4</c:v>
                </c:pt>
                <c:pt idx="41">
                  <c:v>1.4</c:v>
                </c:pt>
                <c:pt idx="42">
                  <c:v>1.4</c:v>
                </c:pt>
                <c:pt idx="43">
                  <c:v>1.3</c:v>
                </c:pt>
                <c:pt idx="44">
                  <c:v>1.3</c:v>
                </c:pt>
                <c:pt idx="45">
                  <c:v>1.4</c:v>
                </c:pt>
                <c:pt idx="46">
                  <c:v>1.3</c:v>
                </c:pt>
                <c:pt idx="47">
                  <c:v>1.1000000000000001</c:v>
                </c:pt>
                <c:pt idx="48">
                  <c:v>1.1000000000000001</c:v>
                </c:pt>
                <c:pt idx="49">
                  <c:v>1.5</c:v>
                </c:pt>
                <c:pt idx="50">
                  <c:v>1.6</c:v>
                </c:pt>
                <c:pt idx="51">
                  <c:v>1.4</c:v>
                </c:pt>
                <c:pt idx="52">
                  <c:v>1.3</c:v>
                </c:pt>
                <c:pt idx="53">
                  <c:v>1.1000000000000001</c:v>
                </c:pt>
                <c:pt idx="54">
                  <c:v>1.2</c:v>
                </c:pt>
                <c:pt idx="55">
                  <c:v>1.5</c:v>
                </c:pt>
                <c:pt idx="56">
                  <c:v>1.7</c:v>
                </c:pt>
                <c:pt idx="57">
                  <c:v>1.6</c:v>
                </c:pt>
                <c:pt idx="58">
                  <c:v>1.7</c:v>
                </c:pt>
                <c:pt idx="59">
                  <c:v>1.9</c:v>
                </c:pt>
                <c:pt idx="60">
                  <c:v>1.9</c:v>
                </c:pt>
                <c:pt idx="61">
                  <c:v>1.9</c:v>
                </c:pt>
                <c:pt idx="62">
                  <c:v>2</c:v>
                </c:pt>
                <c:pt idx="63">
                  <c:v>2.2999999999999998</c:v>
                </c:pt>
                <c:pt idx="64">
                  <c:v>2.4</c:v>
                </c:pt>
                <c:pt idx="65">
                  <c:v>2.5</c:v>
                </c:pt>
                <c:pt idx="66">
                  <c:v>2.2999999999999998</c:v>
                </c:pt>
                <c:pt idx="67">
                  <c:v>2.1</c:v>
                </c:pt>
                <c:pt idx="68">
                  <c:v>1.9</c:v>
                </c:pt>
                <c:pt idx="69">
                  <c:v>1.9</c:v>
                </c:pt>
                <c:pt idx="70">
                  <c:v>2</c:v>
                </c:pt>
                <c:pt idx="71">
                  <c:v>1.8</c:v>
                </c:pt>
                <c:pt idx="72">
                  <c:v>2</c:v>
                </c:pt>
                <c:pt idx="73">
                  <c:v>2.2000000000000002</c:v>
                </c:pt>
                <c:pt idx="74">
                  <c:v>2.5</c:v>
                </c:pt>
                <c:pt idx="75">
                  <c:v>2.4</c:v>
                </c:pt>
                <c:pt idx="76">
                  <c:v>2.5</c:v>
                </c:pt>
                <c:pt idx="77">
                  <c:v>2.4</c:v>
                </c:pt>
                <c:pt idx="78">
                  <c:v>2.4</c:v>
                </c:pt>
                <c:pt idx="79">
                  <c:v>2.7</c:v>
                </c:pt>
                <c:pt idx="80">
                  <c:v>3</c:v>
                </c:pt>
                <c:pt idx="81">
                  <c:v>2.7</c:v>
                </c:pt>
                <c:pt idx="82">
                  <c:v>2.8</c:v>
                </c:pt>
                <c:pt idx="83">
                  <c:v>3.1</c:v>
                </c:pt>
                <c:pt idx="84">
                  <c:v>2.8</c:v>
                </c:pt>
                <c:pt idx="85">
                  <c:v>2.5</c:v>
                </c:pt>
                <c:pt idx="86">
                  <c:v>2.4</c:v>
                </c:pt>
                <c:pt idx="87">
                  <c:v>1.9</c:v>
                </c:pt>
                <c:pt idx="88">
                  <c:v>1.8</c:v>
                </c:pt>
                <c:pt idx="89">
                  <c:v>1.8</c:v>
                </c:pt>
                <c:pt idx="90">
                  <c:v>2.1</c:v>
                </c:pt>
                <c:pt idx="91">
                  <c:v>2.1</c:v>
                </c:pt>
                <c:pt idx="92">
                  <c:v>2.1</c:v>
                </c:pt>
                <c:pt idx="93">
                  <c:v>2.2000000000000002</c:v>
                </c:pt>
                <c:pt idx="94">
                  <c:v>2.5</c:v>
                </c:pt>
                <c:pt idx="95">
                  <c:v>2.5</c:v>
                </c:pt>
                <c:pt idx="96">
                  <c:v>3</c:v>
                </c:pt>
                <c:pt idx="97">
                  <c:v>3.3</c:v>
                </c:pt>
                <c:pt idx="98">
                  <c:v>3.8</c:v>
                </c:pt>
                <c:pt idx="99">
                  <c:v>4.4000000000000004</c:v>
                </c:pt>
                <c:pt idx="100">
                  <c:v>4.7</c:v>
                </c:pt>
                <c:pt idx="101">
                  <c:v>5.2</c:v>
                </c:pt>
                <c:pt idx="102">
                  <c:v>4.5</c:v>
                </c:pt>
                <c:pt idx="103">
                  <c:v>4.0999999999999996</c:v>
                </c:pt>
                <c:pt idx="104">
                  <c:v>3.1</c:v>
                </c:pt>
                <c:pt idx="105">
                  <c:v>3</c:v>
                </c:pt>
                <c:pt idx="106">
                  <c:v>3.2</c:v>
                </c:pt>
                <c:pt idx="107">
                  <c:v>2.9</c:v>
                </c:pt>
                <c:pt idx="108">
                  <c:v>2.2999999999999998</c:v>
                </c:pt>
                <c:pt idx="109">
                  <c:v>2.2000000000000002</c:v>
                </c:pt>
                <c:pt idx="110">
                  <c:v>1.8</c:v>
                </c:pt>
                <c:pt idx="111">
                  <c:v>1.8</c:v>
                </c:pt>
                <c:pt idx="112">
                  <c:v>1.6</c:v>
                </c:pt>
                <c:pt idx="113">
                  <c:v>1.1000000000000001</c:v>
                </c:pt>
                <c:pt idx="114">
                  <c:v>1.5</c:v>
                </c:pt>
                <c:pt idx="115">
                  <c:v>1.9</c:v>
                </c:pt>
                <c:pt idx="116">
                  <c:v>2.9</c:v>
                </c:pt>
                <c:pt idx="117">
                  <c:v>3.5</c:v>
                </c:pt>
                <c:pt idx="118">
                  <c:v>3</c:v>
                </c:pt>
                <c:pt idx="119">
                  <c:v>3.4</c:v>
                </c:pt>
                <c:pt idx="120">
                  <c:v>3.7</c:v>
                </c:pt>
                <c:pt idx="121">
                  <c:v>3.4</c:v>
                </c:pt>
                <c:pt idx="122">
                  <c:v>3.2</c:v>
                </c:pt>
                <c:pt idx="123">
                  <c:v>3.1</c:v>
                </c:pt>
                <c:pt idx="124">
                  <c:v>3.1</c:v>
                </c:pt>
                <c:pt idx="125">
                  <c:v>3.1</c:v>
                </c:pt>
                <c:pt idx="126">
                  <c:v>3.2</c:v>
                </c:pt>
                <c:pt idx="127">
                  <c:v>3.3</c:v>
                </c:pt>
                <c:pt idx="128">
                  <c:v>3.7</c:v>
                </c:pt>
                <c:pt idx="129">
                  <c:v>4</c:v>
                </c:pt>
                <c:pt idx="130">
                  <c:v>4.4000000000000004</c:v>
                </c:pt>
                <c:pt idx="131">
                  <c:v>4</c:v>
                </c:pt>
                <c:pt idx="132">
                  <c:v>4.5</c:v>
                </c:pt>
                <c:pt idx="133">
                  <c:v>4.5</c:v>
                </c:pt>
                <c:pt idx="134">
                  <c:v>4.2</c:v>
                </c:pt>
                <c:pt idx="135">
                  <c:v>4.4000000000000004</c:v>
                </c:pt>
                <c:pt idx="136">
                  <c:v>4.5</c:v>
                </c:pt>
                <c:pt idx="137">
                  <c:v>5.2</c:v>
                </c:pt>
                <c:pt idx="138">
                  <c:v>5</c:v>
                </c:pt>
                <c:pt idx="139">
                  <c:v>4.8</c:v>
                </c:pt>
                <c:pt idx="140">
                  <c:v>4.2</c:v>
                </c:pt>
                <c:pt idx="141">
                  <c:v>3.6</c:v>
                </c:pt>
                <c:pt idx="142">
                  <c:v>3.4</c:v>
                </c:pt>
                <c:pt idx="143">
                  <c:v>3.5</c:v>
                </c:pt>
                <c:pt idx="144">
                  <c:v>3</c:v>
                </c:pt>
                <c:pt idx="145">
                  <c:v>2.8</c:v>
                </c:pt>
                <c:pt idx="146">
                  <c:v>2.4</c:v>
                </c:pt>
                <c:pt idx="147">
                  <c:v>2.6</c:v>
                </c:pt>
                <c:pt idx="148">
                  <c:v>2.5</c:v>
                </c:pt>
                <c:pt idx="149">
                  <c:v>2.2000000000000002</c:v>
                </c:pt>
                <c:pt idx="150">
                  <c:v>2.7</c:v>
                </c:pt>
                <c:pt idx="151">
                  <c:v>2.7</c:v>
                </c:pt>
                <c:pt idx="152">
                  <c:v>2.7</c:v>
                </c:pt>
                <c:pt idx="153">
                  <c:v>2.7</c:v>
                </c:pt>
                <c:pt idx="154">
                  <c:v>2.8</c:v>
                </c:pt>
                <c:pt idx="155">
                  <c:v>2.8</c:v>
                </c:pt>
                <c:pt idx="156">
                  <c:v>2.4</c:v>
                </c:pt>
                <c:pt idx="157">
                  <c:v>2.7</c:v>
                </c:pt>
                <c:pt idx="158">
                  <c:v>2.9</c:v>
                </c:pt>
                <c:pt idx="159">
                  <c:v>2.8</c:v>
                </c:pt>
                <c:pt idx="160">
                  <c:v>2.7</c:v>
                </c:pt>
                <c:pt idx="161">
                  <c:v>2.7</c:v>
                </c:pt>
                <c:pt idx="162">
                  <c:v>2.2000000000000002</c:v>
                </c:pt>
                <c:pt idx="163">
                  <c:v>2.1</c:v>
                </c:pt>
                <c:pt idx="164">
                  <c:v>2</c:v>
                </c:pt>
                <c:pt idx="165">
                  <c:v>1.9</c:v>
                </c:pt>
                <c:pt idx="166">
                  <c:v>1.7</c:v>
                </c:pt>
                <c:pt idx="167">
                  <c:v>1.6</c:v>
                </c:pt>
                <c:pt idx="168">
                  <c:v>1.8</c:v>
                </c:pt>
                <c:pt idx="169">
                  <c:v>1.5</c:v>
                </c:pt>
                <c:pt idx="170">
                  <c:v>1.9</c:v>
                </c:pt>
                <c:pt idx="171">
                  <c:v>1.6</c:v>
                </c:pt>
                <c:pt idx="172">
                  <c:v>1.5</c:v>
                </c:pt>
                <c:pt idx="173">
                  <c:v>1.2</c:v>
                </c:pt>
                <c:pt idx="174">
                  <c:v>1.3</c:v>
                </c:pt>
                <c:pt idx="175">
                  <c:v>1</c:v>
                </c:pt>
                <c:pt idx="176">
                  <c:v>0.5</c:v>
                </c:pt>
                <c:pt idx="177">
                  <c:v>0.3</c:v>
                </c:pt>
                <c:pt idx="178">
                  <c:v>0</c:v>
                </c:pt>
                <c:pt idx="179">
                  <c:v>0</c:v>
                </c:pt>
                <c:pt idx="180">
                  <c:v>-0.1</c:v>
                </c:pt>
                <c:pt idx="181">
                  <c:v>0.1</c:v>
                </c:pt>
                <c:pt idx="182">
                  <c:v>0</c:v>
                </c:pt>
                <c:pt idx="183">
                  <c:v>0.1</c:v>
                </c:pt>
                <c:pt idx="184">
                  <c:v>0</c:v>
                </c:pt>
                <c:pt idx="185">
                  <c:v>-0.1</c:v>
                </c:pt>
                <c:pt idx="186">
                  <c:v>-0.1</c:v>
                </c:pt>
                <c:pt idx="187">
                  <c:v>0.1</c:v>
                </c:pt>
                <c:pt idx="188">
                  <c:v>0.2</c:v>
                </c:pt>
                <c:pt idx="189">
                  <c:v>0.3</c:v>
                </c:pt>
                <c:pt idx="190">
                  <c:v>0.3</c:v>
                </c:pt>
                <c:pt idx="191">
                  <c:v>0.5</c:v>
                </c:pt>
                <c:pt idx="192">
                  <c:v>0.3</c:v>
                </c:pt>
                <c:pt idx="193">
                  <c:v>0.3</c:v>
                </c:pt>
                <c:pt idx="194">
                  <c:v>0.5</c:v>
                </c:pt>
                <c:pt idx="195">
                  <c:v>0.6</c:v>
                </c:pt>
                <c:pt idx="196">
                  <c:v>0.6</c:v>
                </c:pt>
                <c:pt idx="197">
                  <c:v>1</c:v>
                </c:pt>
                <c:pt idx="198">
                  <c:v>0.9</c:v>
                </c:pt>
                <c:pt idx="199">
                  <c:v>1.2</c:v>
                </c:pt>
                <c:pt idx="200">
                  <c:v>1.6</c:v>
                </c:pt>
                <c:pt idx="201">
                  <c:v>1.8</c:v>
                </c:pt>
                <c:pt idx="202">
                  <c:v>2.2999999999999998</c:v>
                </c:pt>
                <c:pt idx="203">
                  <c:v>2.2999999999999998</c:v>
                </c:pt>
                <c:pt idx="204">
                  <c:v>2.7</c:v>
                </c:pt>
                <c:pt idx="205">
                  <c:v>2.9</c:v>
                </c:pt>
                <c:pt idx="206">
                  <c:v>2.6</c:v>
                </c:pt>
                <c:pt idx="207">
                  <c:v>2.6</c:v>
                </c:pt>
                <c:pt idx="208">
                  <c:v>2.9</c:v>
                </c:pt>
                <c:pt idx="209">
                  <c:v>3</c:v>
                </c:pt>
                <c:pt idx="210">
                  <c:v>3</c:v>
                </c:pt>
                <c:pt idx="211">
                  <c:v>3.1</c:v>
                </c:pt>
                <c:pt idx="212">
                  <c:v>3</c:v>
                </c:pt>
                <c:pt idx="213">
                  <c:v>3</c:v>
                </c:pt>
                <c:pt idx="214">
                  <c:v>2.7</c:v>
                </c:pt>
                <c:pt idx="215">
                  <c:v>2.5</c:v>
                </c:pt>
                <c:pt idx="216">
                  <c:v>2.4</c:v>
                </c:pt>
                <c:pt idx="217">
                  <c:v>2.4</c:v>
                </c:pt>
                <c:pt idx="218">
                  <c:v>2.4</c:v>
                </c:pt>
                <c:pt idx="219">
                  <c:v>2.5</c:v>
                </c:pt>
                <c:pt idx="220">
                  <c:v>2.7</c:v>
                </c:pt>
                <c:pt idx="221">
                  <c:v>2.4</c:v>
                </c:pt>
                <c:pt idx="222">
                  <c:v>2.4</c:v>
                </c:pt>
                <c:pt idx="223">
                  <c:v>2.2999999999999998</c:v>
                </c:pt>
                <c:pt idx="224">
                  <c:v>2.1</c:v>
                </c:pt>
                <c:pt idx="225">
                  <c:v>1.8</c:v>
                </c:pt>
                <c:pt idx="226">
                  <c:v>1.9</c:v>
                </c:pt>
                <c:pt idx="227">
                  <c:v>1.9</c:v>
                </c:pt>
                <c:pt idx="228">
                  <c:v>2.1</c:v>
                </c:pt>
                <c:pt idx="229">
                  <c:v>2</c:v>
                </c:pt>
                <c:pt idx="230">
                  <c:v>2</c:v>
                </c:pt>
                <c:pt idx="231">
                  <c:v>2.1</c:v>
                </c:pt>
                <c:pt idx="232">
                  <c:v>1.7</c:v>
                </c:pt>
                <c:pt idx="233">
                  <c:v>1.7</c:v>
                </c:pt>
                <c:pt idx="234">
                  <c:v>1.5</c:v>
                </c:pt>
                <c:pt idx="235">
                  <c:v>1.5</c:v>
                </c:pt>
                <c:pt idx="236">
                  <c:v>1.3</c:v>
                </c:pt>
                <c:pt idx="237">
                  <c:v>1.8</c:v>
                </c:pt>
                <c:pt idx="238">
                  <c:v>1.7</c:v>
                </c:pt>
                <c:pt idx="239">
                  <c:v>1.5</c:v>
                </c:pt>
                <c:pt idx="240">
                  <c:v>0.8</c:v>
                </c:pt>
                <c:pt idx="241">
                  <c:v>0.5</c:v>
                </c:pt>
                <c:pt idx="242">
                  <c:v>0.6</c:v>
                </c:pt>
                <c:pt idx="243">
                  <c:v>1</c:v>
                </c:pt>
                <c:pt idx="244">
                  <c:v>0.2</c:v>
                </c:pt>
                <c:pt idx="245">
                  <c:v>0.5</c:v>
                </c:pt>
                <c:pt idx="246">
                  <c:v>0.7</c:v>
                </c:pt>
                <c:pt idx="247">
                  <c:v>0.3</c:v>
                </c:pt>
                <c:pt idx="248">
                  <c:v>0.6</c:v>
                </c:pt>
                <c:pt idx="249">
                  <c:v>0.7</c:v>
                </c:pt>
                <c:pt idx="250">
                  <c:v>0.4</c:v>
                </c:pt>
                <c:pt idx="251">
                  <c:v>0.7</c:v>
                </c:pt>
                <c:pt idx="252">
                  <c:v>1.5</c:v>
                </c:pt>
                <c:pt idx="253">
                  <c:v>2.1</c:v>
                </c:pt>
                <c:pt idx="254">
                  <c:v>2.5</c:v>
                </c:pt>
                <c:pt idx="255">
                  <c:v>2</c:v>
                </c:pt>
                <c:pt idx="256">
                  <c:v>3.2</c:v>
                </c:pt>
                <c:pt idx="257">
                  <c:v>3.1</c:v>
                </c:pt>
                <c:pt idx="258">
                  <c:v>4.2</c:v>
                </c:pt>
                <c:pt idx="259">
                  <c:v>5.0999999999999996</c:v>
                </c:pt>
                <c:pt idx="260">
                  <c:v>5.4</c:v>
                </c:pt>
                <c:pt idx="261">
                  <c:v>5.5</c:v>
                </c:pt>
                <c:pt idx="262">
                  <c:v>6.2</c:v>
                </c:pt>
                <c:pt idx="263">
                  <c:v>7</c:v>
                </c:pt>
                <c:pt idx="264">
                  <c:v>9</c:v>
                </c:pt>
                <c:pt idx="265">
                  <c:v>9.1</c:v>
                </c:pt>
                <c:pt idx="266">
                  <c:v>9.4</c:v>
                </c:pt>
                <c:pt idx="267">
                  <c:v>10.1</c:v>
                </c:pt>
                <c:pt idx="268">
                  <c:v>9.9</c:v>
                </c:pt>
                <c:pt idx="269">
                  <c:v>10.1</c:v>
                </c:pt>
                <c:pt idx="270">
                  <c:v>11.1</c:v>
                </c:pt>
                <c:pt idx="271">
                  <c:v>10.7</c:v>
                </c:pt>
                <c:pt idx="272">
                  <c:v>10.5</c:v>
                </c:pt>
                <c:pt idx="273">
                  <c:v>10.1</c:v>
                </c:pt>
                <c:pt idx="274">
                  <c:v>10.4</c:v>
                </c:pt>
                <c:pt idx="275">
                  <c:v>10.1</c:v>
                </c:pt>
                <c:pt idx="276">
                  <c:v>8.6999999999999993</c:v>
                </c:pt>
                <c:pt idx="277">
                  <c:v>8.6999999999999993</c:v>
                </c:pt>
                <c:pt idx="278">
                  <c:v>7.9</c:v>
                </c:pt>
                <c:pt idx="279">
                  <c:v>6.8</c:v>
                </c:pt>
              </c:numCache>
            </c:numRef>
          </c:val>
          <c:smooth val="0"/>
          <c:extLst>
            <c:ext xmlns:c16="http://schemas.microsoft.com/office/drawing/2014/chart" uri="{C3380CC4-5D6E-409C-BE32-E72D297353CC}">
              <c16:uniqueId val="{00000003-62FD-424C-B45E-DCF3685AF508}"/>
            </c:ext>
          </c:extLst>
        </c:ser>
        <c:ser>
          <c:idx val="4"/>
          <c:order val="4"/>
          <c:tx>
            <c:strRef>
              <c:f>'Sheet1 (2)'!$F$1</c:f>
              <c:strCache>
                <c:ptCount val="1"/>
                <c:pt idx="0">
                  <c:v>Latvija</c:v>
                </c:pt>
              </c:strCache>
            </c:strRef>
          </c:tx>
          <c:spPr>
            <a:ln w="28575" cap="rnd">
              <a:solidFill>
                <a:srgbClr val="892235"/>
              </a:solidFill>
              <a:round/>
            </a:ln>
            <a:effectLst/>
          </c:spPr>
          <c:marker>
            <c:symbol val="none"/>
          </c:marker>
          <c:cat>
            <c:numRef>
              <c:f>'Sheet1 (2)'!$A$2:$A$281</c:f>
              <c:numCache>
                <c:formatCode>m/d/yyyy</c:formatCode>
                <c:ptCount val="280"/>
                <c:pt idx="0">
                  <c:v>36646</c:v>
                </c:pt>
                <c:pt idx="1">
                  <c:v>36677</c:v>
                </c:pt>
                <c:pt idx="2">
                  <c:v>36707</c:v>
                </c:pt>
                <c:pt idx="3">
                  <c:v>36738</c:v>
                </c:pt>
                <c:pt idx="4">
                  <c:v>36769</c:v>
                </c:pt>
                <c:pt idx="5">
                  <c:v>36799</c:v>
                </c:pt>
                <c:pt idx="6">
                  <c:v>36830</c:v>
                </c:pt>
                <c:pt idx="7">
                  <c:v>36860</c:v>
                </c:pt>
                <c:pt idx="8">
                  <c:v>36891</c:v>
                </c:pt>
                <c:pt idx="9">
                  <c:v>36922</c:v>
                </c:pt>
                <c:pt idx="10">
                  <c:v>36950</c:v>
                </c:pt>
                <c:pt idx="11">
                  <c:v>36981</c:v>
                </c:pt>
                <c:pt idx="12">
                  <c:v>37011</c:v>
                </c:pt>
                <c:pt idx="13">
                  <c:v>37042</c:v>
                </c:pt>
                <c:pt idx="14">
                  <c:v>37072</c:v>
                </c:pt>
                <c:pt idx="15">
                  <c:v>37103</c:v>
                </c:pt>
                <c:pt idx="16">
                  <c:v>37134</c:v>
                </c:pt>
                <c:pt idx="17">
                  <c:v>37164</c:v>
                </c:pt>
                <c:pt idx="18">
                  <c:v>37195</c:v>
                </c:pt>
                <c:pt idx="19">
                  <c:v>37225</c:v>
                </c:pt>
                <c:pt idx="20">
                  <c:v>37256</c:v>
                </c:pt>
                <c:pt idx="21">
                  <c:v>37287</c:v>
                </c:pt>
                <c:pt idx="22">
                  <c:v>37315</c:v>
                </c:pt>
                <c:pt idx="23">
                  <c:v>37346</c:v>
                </c:pt>
                <c:pt idx="24">
                  <c:v>37376</c:v>
                </c:pt>
                <c:pt idx="25">
                  <c:v>37407</c:v>
                </c:pt>
                <c:pt idx="26">
                  <c:v>37437</c:v>
                </c:pt>
                <c:pt idx="27">
                  <c:v>37468</c:v>
                </c:pt>
                <c:pt idx="28">
                  <c:v>37499</c:v>
                </c:pt>
                <c:pt idx="29">
                  <c:v>37529</c:v>
                </c:pt>
                <c:pt idx="30">
                  <c:v>37560</c:v>
                </c:pt>
                <c:pt idx="31">
                  <c:v>37590</c:v>
                </c:pt>
                <c:pt idx="32">
                  <c:v>37621</c:v>
                </c:pt>
                <c:pt idx="33">
                  <c:v>37652</c:v>
                </c:pt>
                <c:pt idx="34">
                  <c:v>37680</c:v>
                </c:pt>
                <c:pt idx="35">
                  <c:v>37711</c:v>
                </c:pt>
                <c:pt idx="36">
                  <c:v>37741</c:v>
                </c:pt>
                <c:pt idx="37">
                  <c:v>37772</c:v>
                </c:pt>
                <c:pt idx="38">
                  <c:v>37802</c:v>
                </c:pt>
                <c:pt idx="39">
                  <c:v>37833</c:v>
                </c:pt>
                <c:pt idx="40">
                  <c:v>37864</c:v>
                </c:pt>
                <c:pt idx="41">
                  <c:v>37894</c:v>
                </c:pt>
                <c:pt idx="42">
                  <c:v>37925</c:v>
                </c:pt>
                <c:pt idx="43">
                  <c:v>37955</c:v>
                </c:pt>
                <c:pt idx="44">
                  <c:v>37986</c:v>
                </c:pt>
                <c:pt idx="45">
                  <c:v>38017</c:v>
                </c:pt>
                <c:pt idx="46">
                  <c:v>38046</c:v>
                </c:pt>
                <c:pt idx="47">
                  <c:v>38077</c:v>
                </c:pt>
                <c:pt idx="48">
                  <c:v>38107</c:v>
                </c:pt>
                <c:pt idx="49">
                  <c:v>38138</c:v>
                </c:pt>
                <c:pt idx="50">
                  <c:v>38168</c:v>
                </c:pt>
                <c:pt idx="51">
                  <c:v>38199</c:v>
                </c:pt>
                <c:pt idx="52">
                  <c:v>38230</c:v>
                </c:pt>
                <c:pt idx="53">
                  <c:v>38260</c:v>
                </c:pt>
                <c:pt idx="54">
                  <c:v>38291</c:v>
                </c:pt>
                <c:pt idx="55">
                  <c:v>38321</c:v>
                </c:pt>
                <c:pt idx="56">
                  <c:v>38352</c:v>
                </c:pt>
                <c:pt idx="57">
                  <c:v>38383</c:v>
                </c:pt>
                <c:pt idx="58">
                  <c:v>38411</c:v>
                </c:pt>
                <c:pt idx="59">
                  <c:v>38442</c:v>
                </c:pt>
                <c:pt idx="60">
                  <c:v>38472</c:v>
                </c:pt>
                <c:pt idx="61">
                  <c:v>38503</c:v>
                </c:pt>
                <c:pt idx="62">
                  <c:v>38533</c:v>
                </c:pt>
                <c:pt idx="63">
                  <c:v>38564</c:v>
                </c:pt>
                <c:pt idx="64">
                  <c:v>38595</c:v>
                </c:pt>
                <c:pt idx="65">
                  <c:v>38625</c:v>
                </c:pt>
                <c:pt idx="66">
                  <c:v>38656</c:v>
                </c:pt>
                <c:pt idx="67">
                  <c:v>38686</c:v>
                </c:pt>
                <c:pt idx="68">
                  <c:v>38717</c:v>
                </c:pt>
                <c:pt idx="69">
                  <c:v>38748</c:v>
                </c:pt>
                <c:pt idx="70">
                  <c:v>38776</c:v>
                </c:pt>
                <c:pt idx="71">
                  <c:v>38807</c:v>
                </c:pt>
                <c:pt idx="72">
                  <c:v>38837</c:v>
                </c:pt>
                <c:pt idx="73">
                  <c:v>38868</c:v>
                </c:pt>
                <c:pt idx="74">
                  <c:v>38898</c:v>
                </c:pt>
                <c:pt idx="75">
                  <c:v>38929</c:v>
                </c:pt>
                <c:pt idx="76">
                  <c:v>38960</c:v>
                </c:pt>
                <c:pt idx="77">
                  <c:v>38990</c:v>
                </c:pt>
                <c:pt idx="78">
                  <c:v>39021</c:v>
                </c:pt>
                <c:pt idx="79">
                  <c:v>39051</c:v>
                </c:pt>
                <c:pt idx="80">
                  <c:v>39082</c:v>
                </c:pt>
                <c:pt idx="81">
                  <c:v>39113</c:v>
                </c:pt>
                <c:pt idx="82">
                  <c:v>39141</c:v>
                </c:pt>
                <c:pt idx="83">
                  <c:v>39172</c:v>
                </c:pt>
                <c:pt idx="84">
                  <c:v>39202</c:v>
                </c:pt>
                <c:pt idx="85">
                  <c:v>39233</c:v>
                </c:pt>
                <c:pt idx="86">
                  <c:v>39263</c:v>
                </c:pt>
                <c:pt idx="87">
                  <c:v>39294</c:v>
                </c:pt>
                <c:pt idx="88">
                  <c:v>39325</c:v>
                </c:pt>
                <c:pt idx="89">
                  <c:v>39355</c:v>
                </c:pt>
                <c:pt idx="90">
                  <c:v>39386</c:v>
                </c:pt>
                <c:pt idx="91">
                  <c:v>39416</c:v>
                </c:pt>
                <c:pt idx="92">
                  <c:v>39447</c:v>
                </c:pt>
                <c:pt idx="93">
                  <c:v>39478</c:v>
                </c:pt>
                <c:pt idx="94">
                  <c:v>39507</c:v>
                </c:pt>
                <c:pt idx="95">
                  <c:v>39538</c:v>
                </c:pt>
                <c:pt idx="96">
                  <c:v>39568</c:v>
                </c:pt>
                <c:pt idx="97">
                  <c:v>39599</c:v>
                </c:pt>
                <c:pt idx="98">
                  <c:v>39629</c:v>
                </c:pt>
                <c:pt idx="99">
                  <c:v>39660</c:v>
                </c:pt>
                <c:pt idx="100">
                  <c:v>39691</c:v>
                </c:pt>
                <c:pt idx="101">
                  <c:v>39721</c:v>
                </c:pt>
                <c:pt idx="102">
                  <c:v>39752</c:v>
                </c:pt>
                <c:pt idx="103">
                  <c:v>39782</c:v>
                </c:pt>
                <c:pt idx="104">
                  <c:v>39813</c:v>
                </c:pt>
                <c:pt idx="105">
                  <c:v>39844</c:v>
                </c:pt>
                <c:pt idx="106">
                  <c:v>39872</c:v>
                </c:pt>
                <c:pt idx="107">
                  <c:v>39903</c:v>
                </c:pt>
                <c:pt idx="108">
                  <c:v>39933</c:v>
                </c:pt>
                <c:pt idx="109">
                  <c:v>39964</c:v>
                </c:pt>
                <c:pt idx="110">
                  <c:v>39994</c:v>
                </c:pt>
                <c:pt idx="111">
                  <c:v>40025</c:v>
                </c:pt>
                <c:pt idx="112">
                  <c:v>40056</c:v>
                </c:pt>
                <c:pt idx="113">
                  <c:v>40086</c:v>
                </c:pt>
                <c:pt idx="114">
                  <c:v>40117</c:v>
                </c:pt>
                <c:pt idx="115">
                  <c:v>40147</c:v>
                </c:pt>
                <c:pt idx="116">
                  <c:v>40178</c:v>
                </c:pt>
                <c:pt idx="117">
                  <c:v>40209</c:v>
                </c:pt>
                <c:pt idx="118">
                  <c:v>40237</c:v>
                </c:pt>
                <c:pt idx="119">
                  <c:v>40268</c:v>
                </c:pt>
                <c:pt idx="120">
                  <c:v>40298</c:v>
                </c:pt>
                <c:pt idx="121">
                  <c:v>40329</c:v>
                </c:pt>
                <c:pt idx="122">
                  <c:v>40359</c:v>
                </c:pt>
                <c:pt idx="123">
                  <c:v>40390</c:v>
                </c:pt>
                <c:pt idx="124">
                  <c:v>40421</c:v>
                </c:pt>
                <c:pt idx="125">
                  <c:v>40451</c:v>
                </c:pt>
                <c:pt idx="126">
                  <c:v>40482</c:v>
                </c:pt>
                <c:pt idx="127">
                  <c:v>40512</c:v>
                </c:pt>
                <c:pt idx="128">
                  <c:v>40543</c:v>
                </c:pt>
                <c:pt idx="129">
                  <c:v>40574</c:v>
                </c:pt>
                <c:pt idx="130">
                  <c:v>40602</c:v>
                </c:pt>
                <c:pt idx="131">
                  <c:v>40633</c:v>
                </c:pt>
                <c:pt idx="132">
                  <c:v>40663</c:v>
                </c:pt>
                <c:pt idx="133">
                  <c:v>40694</c:v>
                </c:pt>
                <c:pt idx="134">
                  <c:v>40724</c:v>
                </c:pt>
                <c:pt idx="135">
                  <c:v>40755</c:v>
                </c:pt>
                <c:pt idx="136">
                  <c:v>40786</c:v>
                </c:pt>
                <c:pt idx="137">
                  <c:v>40816</c:v>
                </c:pt>
                <c:pt idx="138">
                  <c:v>40847</c:v>
                </c:pt>
                <c:pt idx="139">
                  <c:v>40877</c:v>
                </c:pt>
                <c:pt idx="140">
                  <c:v>40908</c:v>
                </c:pt>
                <c:pt idx="141">
                  <c:v>40939</c:v>
                </c:pt>
                <c:pt idx="142">
                  <c:v>40968</c:v>
                </c:pt>
                <c:pt idx="143">
                  <c:v>40999</c:v>
                </c:pt>
                <c:pt idx="144">
                  <c:v>41029</c:v>
                </c:pt>
                <c:pt idx="145">
                  <c:v>41060</c:v>
                </c:pt>
                <c:pt idx="146">
                  <c:v>41090</c:v>
                </c:pt>
                <c:pt idx="147">
                  <c:v>41121</c:v>
                </c:pt>
                <c:pt idx="148">
                  <c:v>41152</c:v>
                </c:pt>
                <c:pt idx="149">
                  <c:v>41182</c:v>
                </c:pt>
                <c:pt idx="150">
                  <c:v>41213</c:v>
                </c:pt>
                <c:pt idx="151">
                  <c:v>41243</c:v>
                </c:pt>
                <c:pt idx="152">
                  <c:v>41274</c:v>
                </c:pt>
                <c:pt idx="153">
                  <c:v>41305</c:v>
                </c:pt>
                <c:pt idx="154">
                  <c:v>41333</c:v>
                </c:pt>
                <c:pt idx="155">
                  <c:v>41364</c:v>
                </c:pt>
                <c:pt idx="156">
                  <c:v>41394</c:v>
                </c:pt>
                <c:pt idx="157">
                  <c:v>41425</c:v>
                </c:pt>
                <c:pt idx="158">
                  <c:v>41455</c:v>
                </c:pt>
                <c:pt idx="159">
                  <c:v>41486</c:v>
                </c:pt>
                <c:pt idx="160">
                  <c:v>41517</c:v>
                </c:pt>
                <c:pt idx="161">
                  <c:v>41547</c:v>
                </c:pt>
                <c:pt idx="162">
                  <c:v>41578</c:v>
                </c:pt>
                <c:pt idx="163">
                  <c:v>41608</c:v>
                </c:pt>
                <c:pt idx="164">
                  <c:v>41639</c:v>
                </c:pt>
                <c:pt idx="165">
                  <c:v>41670</c:v>
                </c:pt>
                <c:pt idx="166">
                  <c:v>41698</c:v>
                </c:pt>
                <c:pt idx="167">
                  <c:v>41729</c:v>
                </c:pt>
                <c:pt idx="168">
                  <c:v>41759</c:v>
                </c:pt>
                <c:pt idx="169">
                  <c:v>41790</c:v>
                </c:pt>
                <c:pt idx="170">
                  <c:v>41820</c:v>
                </c:pt>
                <c:pt idx="171">
                  <c:v>41851</c:v>
                </c:pt>
                <c:pt idx="172">
                  <c:v>41882</c:v>
                </c:pt>
                <c:pt idx="173">
                  <c:v>41912</c:v>
                </c:pt>
                <c:pt idx="174">
                  <c:v>41943</c:v>
                </c:pt>
                <c:pt idx="175">
                  <c:v>41973</c:v>
                </c:pt>
                <c:pt idx="176">
                  <c:v>42004</c:v>
                </c:pt>
                <c:pt idx="177">
                  <c:v>42035</c:v>
                </c:pt>
                <c:pt idx="178">
                  <c:v>42063</c:v>
                </c:pt>
                <c:pt idx="179">
                  <c:v>42094</c:v>
                </c:pt>
                <c:pt idx="180">
                  <c:v>42124</c:v>
                </c:pt>
                <c:pt idx="181">
                  <c:v>42155</c:v>
                </c:pt>
                <c:pt idx="182">
                  <c:v>42185</c:v>
                </c:pt>
                <c:pt idx="183">
                  <c:v>42216</c:v>
                </c:pt>
                <c:pt idx="184">
                  <c:v>42247</c:v>
                </c:pt>
                <c:pt idx="185">
                  <c:v>42277</c:v>
                </c:pt>
                <c:pt idx="186">
                  <c:v>42308</c:v>
                </c:pt>
                <c:pt idx="187">
                  <c:v>42338</c:v>
                </c:pt>
                <c:pt idx="188">
                  <c:v>42369</c:v>
                </c:pt>
                <c:pt idx="189">
                  <c:v>42400</c:v>
                </c:pt>
                <c:pt idx="190">
                  <c:v>42429</c:v>
                </c:pt>
                <c:pt idx="191">
                  <c:v>42460</c:v>
                </c:pt>
                <c:pt idx="192">
                  <c:v>42490</c:v>
                </c:pt>
                <c:pt idx="193">
                  <c:v>42521</c:v>
                </c:pt>
                <c:pt idx="194">
                  <c:v>42551</c:v>
                </c:pt>
                <c:pt idx="195">
                  <c:v>42582</c:v>
                </c:pt>
                <c:pt idx="196">
                  <c:v>42613</c:v>
                </c:pt>
                <c:pt idx="197">
                  <c:v>42643</c:v>
                </c:pt>
                <c:pt idx="198">
                  <c:v>42674</c:v>
                </c:pt>
                <c:pt idx="199">
                  <c:v>42704</c:v>
                </c:pt>
                <c:pt idx="200">
                  <c:v>42735</c:v>
                </c:pt>
                <c:pt idx="201">
                  <c:v>42766</c:v>
                </c:pt>
                <c:pt idx="202">
                  <c:v>42794</c:v>
                </c:pt>
                <c:pt idx="203">
                  <c:v>42825</c:v>
                </c:pt>
                <c:pt idx="204">
                  <c:v>42855</c:v>
                </c:pt>
                <c:pt idx="205">
                  <c:v>42886</c:v>
                </c:pt>
                <c:pt idx="206">
                  <c:v>42916</c:v>
                </c:pt>
                <c:pt idx="207">
                  <c:v>42947</c:v>
                </c:pt>
                <c:pt idx="208">
                  <c:v>42978</c:v>
                </c:pt>
                <c:pt idx="209">
                  <c:v>43008</c:v>
                </c:pt>
                <c:pt idx="210">
                  <c:v>43039</c:v>
                </c:pt>
                <c:pt idx="211">
                  <c:v>43069</c:v>
                </c:pt>
                <c:pt idx="212">
                  <c:v>43100</c:v>
                </c:pt>
                <c:pt idx="213">
                  <c:v>43131</c:v>
                </c:pt>
                <c:pt idx="214">
                  <c:v>43159</c:v>
                </c:pt>
                <c:pt idx="215">
                  <c:v>43190</c:v>
                </c:pt>
                <c:pt idx="216">
                  <c:v>43220</c:v>
                </c:pt>
                <c:pt idx="217">
                  <c:v>43251</c:v>
                </c:pt>
                <c:pt idx="218">
                  <c:v>43281</c:v>
                </c:pt>
                <c:pt idx="219">
                  <c:v>43312</c:v>
                </c:pt>
                <c:pt idx="220">
                  <c:v>43343</c:v>
                </c:pt>
                <c:pt idx="221">
                  <c:v>43373</c:v>
                </c:pt>
                <c:pt idx="222">
                  <c:v>43404</c:v>
                </c:pt>
                <c:pt idx="223">
                  <c:v>43434</c:v>
                </c:pt>
                <c:pt idx="224">
                  <c:v>43465</c:v>
                </c:pt>
                <c:pt idx="225">
                  <c:v>43496</c:v>
                </c:pt>
                <c:pt idx="226">
                  <c:v>43524</c:v>
                </c:pt>
                <c:pt idx="227">
                  <c:v>43555</c:v>
                </c:pt>
                <c:pt idx="228">
                  <c:v>43585</c:v>
                </c:pt>
                <c:pt idx="229">
                  <c:v>43616</c:v>
                </c:pt>
                <c:pt idx="230">
                  <c:v>43646</c:v>
                </c:pt>
                <c:pt idx="231">
                  <c:v>43677</c:v>
                </c:pt>
                <c:pt idx="232">
                  <c:v>43708</c:v>
                </c:pt>
                <c:pt idx="233">
                  <c:v>43738</c:v>
                </c:pt>
                <c:pt idx="234">
                  <c:v>43769</c:v>
                </c:pt>
                <c:pt idx="235">
                  <c:v>43799</c:v>
                </c:pt>
                <c:pt idx="236">
                  <c:v>43830</c:v>
                </c:pt>
                <c:pt idx="237">
                  <c:v>43861</c:v>
                </c:pt>
                <c:pt idx="238">
                  <c:v>43890</c:v>
                </c:pt>
                <c:pt idx="239">
                  <c:v>43921</c:v>
                </c:pt>
                <c:pt idx="240">
                  <c:v>43951</c:v>
                </c:pt>
                <c:pt idx="241">
                  <c:v>43982</c:v>
                </c:pt>
                <c:pt idx="242">
                  <c:v>44012</c:v>
                </c:pt>
                <c:pt idx="243">
                  <c:v>44043</c:v>
                </c:pt>
                <c:pt idx="244">
                  <c:v>44074</c:v>
                </c:pt>
                <c:pt idx="245">
                  <c:v>44104</c:v>
                </c:pt>
                <c:pt idx="246">
                  <c:v>44135</c:v>
                </c:pt>
                <c:pt idx="247">
                  <c:v>44165</c:v>
                </c:pt>
                <c:pt idx="248">
                  <c:v>44196</c:v>
                </c:pt>
                <c:pt idx="249">
                  <c:v>44227</c:v>
                </c:pt>
                <c:pt idx="250">
                  <c:v>44255</c:v>
                </c:pt>
                <c:pt idx="251">
                  <c:v>44286</c:v>
                </c:pt>
                <c:pt idx="252">
                  <c:v>44316</c:v>
                </c:pt>
                <c:pt idx="253">
                  <c:v>44347</c:v>
                </c:pt>
                <c:pt idx="254">
                  <c:v>44377</c:v>
                </c:pt>
                <c:pt idx="255">
                  <c:v>44408</c:v>
                </c:pt>
                <c:pt idx="256">
                  <c:v>44439</c:v>
                </c:pt>
                <c:pt idx="257">
                  <c:v>44469</c:v>
                </c:pt>
                <c:pt idx="258">
                  <c:v>44500</c:v>
                </c:pt>
                <c:pt idx="259">
                  <c:v>44530</c:v>
                </c:pt>
                <c:pt idx="260">
                  <c:v>44561</c:v>
                </c:pt>
                <c:pt idx="261">
                  <c:v>44592</c:v>
                </c:pt>
                <c:pt idx="262">
                  <c:v>44620</c:v>
                </c:pt>
                <c:pt idx="263">
                  <c:v>44651</c:v>
                </c:pt>
                <c:pt idx="264">
                  <c:v>44681</c:v>
                </c:pt>
                <c:pt idx="265">
                  <c:v>44712</c:v>
                </c:pt>
                <c:pt idx="266">
                  <c:v>44742</c:v>
                </c:pt>
                <c:pt idx="267">
                  <c:v>44773</c:v>
                </c:pt>
                <c:pt idx="268">
                  <c:v>44804</c:v>
                </c:pt>
                <c:pt idx="269">
                  <c:v>44834</c:v>
                </c:pt>
                <c:pt idx="270">
                  <c:v>44865</c:v>
                </c:pt>
                <c:pt idx="271">
                  <c:v>44895</c:v>
                </c:pt>
                <c:pt idx="272">
                  <c:v>44926</c:v>
                </c:pt>
                <c:pt idx="273">
                  <c:v>44957</c:v>
                </c:pt>
                <c:pt idx="274">
                  <c:v>44985</c:v>
                </c:pt>
                <c:pt idx="275">
                  <c:v>45016</c:v>
                </c:pt>
                <c:pt idx="276">
                  <c:v>45046</c:v>
                </c:pt>
                <c:pt idx="277">
                  <c:v>45077</c:v>
                </c:pt>
                <c:pt idx="278">
                  <c:v>45107</c:v>
                </c:pt>
                <c:pt idx="279">
                  <c:v>45138</c:v>
                </c:pt>
              </c:numCache>
            </c:numRef>
          </c:cat>
          <c:val>
            <c:numRef>
              <c:f>'Sheet1 (2)'!$F$2:$F$281</c:f>
              <c:numCache>
                <c:formatCode>General</c:formatCode>
                <c:ptCount val="280"/>
                <c:pt idx="0">
                  <c:v>3.7</c:v>
                </c:pt>
                <c:pt idx="1">
                  <c:v>3</c:v>
                </c:pt>
                <c:pt idx="2">
                  <c:v>2.4</c:v>
                </c:pt>
                <c:pt idx="3">
                  <c:v>2.8</c:v>
                </c:pt>
                <c:pt idx="4">
                  <c:v>2.5</c:v>
                </c:pt>
                <c:pt idx="5">
                  <c:v>2.2000000000000002</c:v>
                </c:pt>
                <c:pt idx="6">
                  <c:v>2</c:v>
                </c:pt>
                <c:pt idx="7">
                  <c:v>1.6</c:v>
                </c:pt>
                <c:pt idx="8">
                  <c:v>1.7</c:v>
                </c:pt>
                <c:pt idx="9">
                  <c:v>1.3</c:v>
                </c:pt>
                <c:pt idx="10">
                  <c:v>0.7</c:v>
                </c:pt>
                <c:pt idx="11">
                  <c:v>1.4</c:v>
                </c:pt>
                <c:pt idx="12">
                  <c:v>1.4</c:v>
                </c:pt>
                <c:pt idx="13">
                  <c:v>2.7</c:v>
                </c:pt>
                <c:pt idx="14">
                  <c:v>3.2</c:v>
                </c:pt>
                <c:pt idx="15">
                  <c:v>3.2</c:v>
                </c:pt>
                <c:pt idx="16">
                  <c:v>3.1</c:v>
                </c:pt>
                <c:pt idx="17">
                  <c:v>3.7</c:v>
                </c:pt>
                <c:pt idx="18">
                  <c:v>3.3</c:v>
                </c:pt>
                <c:pt idx="19">
                  <c:v>3.1</c:v>
                </c:pt>
                <c:pt idx="20">
                  <c:v>3.2</c:v>
                </c:pt>
                <c:pt idx="21">
                  <c:v>3.5</c:v>
                </c:pt>
                <c:pt idx="22">
                  <c:v>3.3</c:v>
                </c:pt>
                <c:pt idx="23">
                  <c:v>3.2</c:v>
                </c:pt>
                <c:pt idx="24">
                  <c:v>2.9</c:v>
                </c:pt>
                <c:pt idx="25">
                  <c:v>2.1</c:v>
                </c:pt>
                <c:pt idx="26">
                  <c:v>1</c:v>
                </c:pt>
                <c:pt idx="27">
                  <c:v>1</c:v>
                </c:pt>
                <c:pt idx="28">
                  <c:v>0.9</c:v>
                </c:pt>
                <c:pt idx="29">
                  <c:v>1.1000000000000001</c:v>
                </c:pt>
                <c:pt idx="30">
                  <c:v>1.7</c:v>
                </c:pt>
                <c:pt idx="31">
                  <c:v>1.6</c:v>
                </c:pt>
                <c:pt idx="32">
                  <c:v>1.5</c:v>
                </c:pt>
                <c:pt idx="33">
                  <c:v>1.5</c:v>
                </c:pt>
                <c:pt idx="34">
                  <c:v>2.1</c:v>
                </c:pt>
                <c:pt idx="35">
                  <c:v>2.2000000000000002</c:v>
                </c:pt>
                <c:pt idx="36">
                  <c:v>2.5</c:v>
                </c:pt>
                <c:pt idx="37">
                  <c:v>2.5</c:v>
                </c:pt>
                <c:pt idx="38">
                  <c:v>3.7</c:v>
                </c:pt>
                <c:pt idx="39">
                  <c:v>3.8</c:v>
                </c:pt>
                <c:pt idx="40">
                  <c:v>3.4</c:v>
                </c:pt>
                <c:pt idx="41">
                  <c:v>3.1</c:v>
                </c:pt>
                <c:pt idx="42">
                  <c:v>3.3</c:v>
                </c:pt>
                <c:pt idx="43">
                  <c:v>3.6</c:v>
                </c:pt>
                <c:pt idx="44">
                  <c:v>3.6</c:v>
                </c:pt>
                <c:pt idx="45">
                  <c:v>3.9</c:v>
                </c:pt>
                <c:pt idx="46">
                  <c:v>4.3</c:v>
                </c:pt>
                <c:pt idx="47">
                  <c:v>4.8</c:v>
                </c:pt>
                <c:pt idx="48">
                  <c:v>5.0999999999999996</c:v>
                </c:pt>
                <c:pt idx="49">
                  <c:v>6.2</c:v>
                </c:pt>
                <c:pt idx="50">
                  <c:v>6.1</c:v>
                </c:pt>
                <c:pt idx="51">
                  <c:v>6.6</c:v>
                </c:pt>
                <c:pt idx="52">
                  <c:v>7.7</c:v>
                </c:pt>
                <c:pt idx="53">
                  <c:v>7.7</c:v>
                </c:pt>
                <c:pt idx="54">
                  <c:v>7.2</c:v>
                </c:pt>
                <c:pt idx="55">
                  <c:v>7.2</c:v>
                </c:pt>
                <c:pt idx="56">
                  <c:v>7.3</c:v>
                </c:pt>
                <c:pt idx="57">
                  <c:v>6.7</c:v>
                </c:pt>
                <c:pt idx="58">
                  <c:v>7</c:v>
                </c:pt>
                <c:pt idx="59">
                  <c:v>6.5</c:v>
                </c:pt>
                <c:pt idx="60">
                  <c:v>7.1</c:v>
                </c:pt>
                <c:pt idx="61">
                  <c:v>6.5</c:v>
                </c:pt>
                <c:pt idx="62">
                  <c:v>6.5</c:v>
                </c:pt>
                <c:pt idx="63">
                  <c:v>6.3</c:v>
                </c:pt>
                <c:pt idx="64">
                  <c:v>6.3</c:v>
                </c:pt>
                <c:pt idx="65">
                  <c:v>7.4</c:v>
                </c:pt>
                <c:pt idx="66">
                  <c:v>7.7</c:v>
                </c:pt>
                <c:pt idx="67">
                  <c:v>7.5</c:v>
                </c:pt>
                <c:pt idx="68">
                  <c:v>7.1</c:v>
                </c:pt>
                <c:pt idx="69">
                  <c:v>7.5</c:v>
                </c:pt>
                <c:pt idx="70">
                  <c:v>7</c:v>
                </c:pt>
                <c:pt idx="71">
                  <c:v>6.6</c:v>
                </c:pt>
                <c:pt idx="72">
                  <c:v>6.1</c:v>
                </c:pt>
                <c:pt idx="73">
                  <c:v>7.1</c:v>
                </c:pt>
                <c:pt idx="74">
                  <c:v>6.3</c:v>
                </c:pt>
                <c:pt idx="75">
                  <c:v>7</c:v>
                </c:pt>
                <c:pt idx="76">
                  <c:v>6.8</c:v>
                </c:pt>
                <c:pt idx="77">
                  <c:v>5.9</c:v>
                </c:pt>
                <c:pt idx="78">
                  <c:v>5.6</c:v>
                </c:pt>
                <c:pt idx="79">
                  <c:v>6.3</c:v>
                </c:pt>
                <c:pt idx="80">
                  <c:v>6.7</c:v>
                </c:pt>
                <c:pt idx="81">
                  <c:v>7.1</c:v>
                </c:pt>
                <c:pt idx="82">
                  <c:v>7.2</c:v>
                </c:pt>
                <c:pt idx="83">
                  <c:v>8.5</c:v>
                </c:pt>
                <c:pt idx="84">
                  <c:v>8.8000000000000007</c:v>
                </c:pt>
                <c:pt idx="85">
                  <c:v>7.8</c:v>
                </c:pt>
                <c:pt idx="86">
                  <c:v>8.9</c:v>
                </c:pt>
                <c:pt idx="87">
                  <c:v>9.5</c:v>
                </c:pt>
                <c:pt idx="88">
                  <c:v>10.199999999999999</c:v>
                </c:pt>
                <c:pt idx="89">
                  <c:v>11.5</c:v>
                </c:pt>
                <c:pt idx="90">
                  <c:v>13.2</c:v>
                </c:pt>
                <c:pt idx="91">
                  <c:v>13.7</c:v>
                </c:pt>
                <c:pt idx="92">
                  <c:v>14</c:v>
                </c:pt>
                <c:pt idx="93">
                  <c:v>15.6</c:v>
                </c:pt>
                <c:pt idx="94">
                  <c:v>16.5</c:v>
                </c:pt>
                <c:pt idx="95">
                  <c:v>16.600000000000001</c:v>
                </c:pt>
                <c:pt idx="96">
                  <c:v>17.399999999999999</c:v>
                </c:pt>
                <c:pt idx="97">
                  <c:v>17.7</c:v>
                </c:pt>
                <c:pt idx="98">
                  <c:v>17.5</c:v>
                </c:pt>
                <c:pt idx="99">
                  <c:v>16.5</c:v>
                </c:pt>
                <c:pt idx="100">
                  <c:v>15.6</c:v>
                </c:pt>
                <c:pt idx="101">
                  <c:v>14.7</c:v>
                </c:pt>
                <c:pt idx="102">
                  <c:v>13.7</c:v>
                </c:pt>
                <c:pt idx="103">
                  <c:v>11.6</c:v>
                </c:pt>
                <c:pt idx="104">
                  <c:v>10.4</c:v>
                </c:pt>
                <c:pt idx="105">
                  <c:v>9.6999999999999993</c:v>
                </c:pt>
                <c:pt idx="106">
                  <c:v>9.4</c:v>
                </c:pt>
                <c:pt idx="107">
                  <c:v>7.9</c:v>
                </c:pt>
                <c:pt idx="108">
                  <c:v>5.9</c:v>
                </c:pt>
                <c:pt idx="109">
                  <c:v>4.4000000000000004</c:v>
                </c:pt>
                <c:pt idx="110">
                  <c:v>3.1</c:v>
                </c:pt>
                <c:pt idx="111">
                  <c:v>2.1</c:v>
                </c:pt>
                <c:pt idx="112">
                  <c:v>1.5</c:v>
                </c:pt>
                <c:pt idx="113">
                  <c:v>0.1</c:v>
                </c:pt>
                <c:pt idx="114">
                  <c:v>-1.2</c:v>
                </c:pt>
                <c:pt idx="115">
                  <c:v>-1.4</c:v>
                </c:pt>
                <c:pt idx="116">
                  <c:v>-1.4</c:v>
                </c:pt>
                <c:pt idx="117">
                  <c:v>-3.3</c:v>
                </c:pt>
                <c:pt idx="118">
                  <c:v>-4.3</c:v>
                </c:pt>
                <c:pt idx="119">
                  <c:v>-4</c:v>
                </c:pt>
                <c:pt idx="120">
                  <c:v>-2.8</c:v>
                </c:pt>
                <c:pt idx="121">
                  <c:v>-2.4</c:v>
                </c:pt>
                <c:pt idx="122">
                  <c:v>-1.6</c:v>
                </c:pt>
                <c:pt idx="123">
                  <c:v>-0.7</c:v>
                </c:pt>
                <c:pt idx="124">
                  <c:v>-0.4</c:v>
                </c:pt>
                <c:pt idx="125">
                  <c:v>0.3</c:v>
                </c:pt>
                <c:pt idx="126">
                  <c:v>0.9</c:v>
                </c:pt>
                <c:pt idx="127">
                  <c:v>1.7</c:v>
                </c:pt>
                <c:pt idx="128">
                  <c:v>2.4</c:v>
                </c:pt>
                <c:pt idx="129">
                  <c:v>3.5</c:v>
                </c:pt>
                <c:pt idx="130">
                  <c:v>3.8</c:v>
                </c:pt>
                <c:pt idx="131">
                  <c:v>4.0999999999999996</c:v>
                </c:pt>
                <c:pt idx="132">
                  <c:v>4.3</c:v>
                </c:pt>
                <c:pt idx="133">
                  <c:v>4.8</c:v>
                </c:pt>
                <c:pt idx="134">
                  <c:v>4.7</c:v>
                </c:pt>
                <c:pt idx="135">
                  <c:v>4.2</c:v>
                </c:pt>
                <c:pt idx="136">
                  <c:v>4.5999999999999996</c:v>
                </c:pt>
                <c:pt idx="137">
                  <c:v>4.5</c:v>
                </c:pt>
                <c:pt idx="138">
                  <c:v>4.3</c:v>
                </c:pt>
                <c:pt idx="139">
                  <c:v>4</c:v>
                </c:pt>
                <c:pt idx="140">
                  <c:v>3.9</c:v>
                </c:pt>
                <c:pt idx="141">
                  <c:v>3.4</c:v>
                </c:pt>
                <c:pt idx="142">
                  <c:v>3.3</c:v>
                </c:pt>
                <c:pt idx="143">
                  <c:v>3.2</c:v>
                </c:pt>
                <c:pt idx="144">
                  <c:v>2.8</c:v>
                </c:pt>
                <c:pt idx="145">
                  <c:v>2.2999999999999998</c:v>
                </c:pt>
                <c:pt idx="146">
                  <c:v>2.1</c:v>
                </c:pt>
                <c:pt idx="147">
                  <c:v>1.9</c:v>
                </c:pt>
                <c:pt idx="148">
                  <c:v>1.9</c:v>
                </c:pt>
                <c:pt idx="149">
                  <c:v>1.9</c:v>
                </c:pt>
                <c:pt idx="150">
                  <c:v>1.6</c:v>
                </c:pt>
                <c:pt idx="151">
                  <c:v>1.5</c:v>
                </c:pt>
                <c:pt idx="152">
                  <c:v>1.6</c:v>
                </c:pt>
                <c:pt idx="153">
                  <c:v>0.6</c:v>
                </c:pt>
                <c:pt idx="154">
                  <c:v>0.3</c:v>
                </c:pt>
                <c:pt idx="155">
                  <c:v>0.3</c:v>
                </c:pt>
                <c:pt idx="156">
                  <c:v>-0.4</c:v>
                </c:pt>
                <c:pt idx="157">
                  <c:v>-0.2</c:v>
                </c:pt>
                <c:pt idx="158">
                  <c:v>0.2</c:v>
                </c:pt>
                <c:pt idx="159">
                  <c:v>0.5</c:v>
                </c:pt>
                <c:pt idx="160">
                  <c:v>-0.1</c:v>
                </c:pt>
                <c:pt idx="161">
                  <c:v>-0.4</c:v>
                </c:pt>
                <c:pt idx="162">
                  <c:v>0</c:v>
                </c:pt>
                <c:pt idx="163">
                  <c:v>-0.3</c:v>
                </c:pt>
                <c:pt idx="164">
                  <c:v>-0.4</c:v>
                </c:pt>
                <c:pt idx="165">
                  <c:v>0.5</c:v>
                </c:pt>
                <c:pt idx="166">
                  <c:v>0.5</c:v>
                </c:pt>
                <c:pt idx="167">
                  <c:v>0.3</c:v>
                </c:pt>
                <c:pt idx="168">
                  <c:v>0.8</c:v>
                </c:pt>
                <c:pt idx="169">
                  <c:v>0.8</c:v>
                </c:pt>
                <c:pt idx="170">
                  <c:v>0.8</c:v>
                </c:pt>
                <c:pt idx="171">
                  <c:v>0.6</c:v>
                </c:pt>
                <c:pt idx="172">
                  <c:v>0.8</c:v>
                </c:pt>
                <c:pt idx="173">
                  <c:v>1.2</c:v>
                </c:pt>
                <c:pt idx="174">
                  <c:v>0.7</c:v>
                </c:pt>
                <c:pt idx="175">
                  <c:v>0.9</c:v>
                </c:pt>
                <c:pt idx="176">
                  <c:v>0.3</c:v>
                </c:pt>
                <c:pt idx="177">
                  <c:v>-0.3</c:v>
                </c:pt>
                <c:pt idx="178">
                  <c:v>0</c:v>
                </c:pt>
                <c:pt idx="179">
                  <c:v>0.5</c:v>
                </c:pt>
                <c:pt idx="180">
                  <c:v>0.6</c:v>
                </c:pt>
                <c:pt idx="181">
                  <c:v>1.2</c:v>
                </c:pt>
                <c:pt idx="182">
                  <c:v>0.7</c:v>
                </c:pt>
                <c:pt idx="183">
                  <c:v>-0.2</c:v>
                </c:pt>
                <c:pt idx="184">
                  <c:v>0.2</c:v>
                </c:pt>
                <c:pt idx="185">
                  <c:v>-0.4</c:v>
                </c:pt>
                <c:pt idx="186">
                  <c:v>-0.1</c:v>
                </c:pt>
                <c:pt idx="187">
                  <c:v>0</c:v>
                </c:pt>
                <c:pt idx="188">
                  <c:v>0.4</c:v>
                </c:pt>
                <c:pt idx="189">
                  <c:v>-0.3</c:v>
                </c:pt>
                <c:pt idx="190">
                  <c:v>-0.6</c:v>
                </c:pt>
                <c:pt idx="191">
                  <c:v>-0.6</c:v>
                </c:pt>
                <c:pt idx="192">
                  <c:v>-0.7</c:v>
                </c:pt>
                <c:pt idx="193">
                  <c:v>-0.8</c:v>
                </c:pt>
                <c:pt idx="194">
                  <c:v>-0.6</c:v>
                </c:pt>
                <c:pt idx="195">
                  <c:v>0.1</c:v>
                </c:pt>
                <c:pt idx="196">
                  <c:v>-0.1</c:v>
                </c:pt>
                <c:pt idx="197">
                  <c:v>0.5</c:v>
                </c:pt>
                <c:pt idx="198">
                  <c:v>1.1000000000000001</c:v>
                </c:pt>
                <c:pt idx="199">
                  <c:v>1.2</c:v>
                </c:pt>
                <c:pt idx="200">
                  <c:v>2.1</c:v>
                </c:pt>
                <c:pt idx="201">
                  <c:v>2.9</c:v>
                </c:pt>
                <c:pt idx="202">
                  <c:v>3.2</c:v>
                </c:pt>
                <c:pt idx="203">
                  <c:v>3.3</c:v>
                </c:pt>
                <c:pt idx="204">
                  <c:v>3.3</c:v>
                </c:pt>
                <c:pt idx="205">
                  <c:v>2.7</c:v>
                </c:pt>
                <c:pt idx="206">
                  <c:v>3.1</c:v>
                </c:pt>
                <c:pt idx="207">
                  <c:v>2.6</c:v>
                </c:pt>
                <c:pt idx="208">
                  <c:v>3.2</c:v>
                </c:pt>
                <c:pt idx="209">
                  <c:v>3</c:v>
                </c:pt>
                <c:pt idx="210">
                  <c:v>2.7</c:v>
                </c:pt>
                <c:pt idx="211">
                  <c:v>2.7</c:v>
                </c:pt>
                <c:pt idx="212">
                  <c:v>2.2000000000000002</c:v>
                </c:pt>
                <c:pt idx="213">
                  <c:v>2</c:v>
                </c:pt>
                <c:pt idx="214">
                  <c:v>1.8</c:v>
                </c:pt>
                <c:pt idx="215">
                  <c:v>2.2999999999999998</c:v>
                </c:pt>
                <c:pt idx="216">
                  <c:v>2.1</c:v>
                </c:pt>
                <c:pt idx="217">
                  <c:v>2.4</c:v>
                </c:pt>
                <c:pt idx="218">
                  <c:v>2.7</c:v>
                </c:pt>
                <c:pt idx="219">
                  <c:v>2.7</c:v>
                </c:pt>
                <c:pt idx="220">
                  <c:v>2.8</c:v>
                </c:pt>
                <c:pt idx="221">
                  <c:v>3.3</c:v>
                </c:pt>
                <c:pt idx="222">
                  <c:v>3.2</c:v>
                </c:pt>
                <c:pt idx="223">
                  <c:v>2.9</c:v>
                </c:pt>
                <c:pt idx="224">
                  <c:v>2.5</c:v>
                </c:pt>
                <c:pt idx="225">
                  <c:v>2.9</c:v>
                </c:pt>
                <c:pt idx="226">
                  <c:v>2.8</c:v>
                </c:pt>
                <c:pt idx="227">
                  <c:v>2.7</c:v>
                </c:pt>
                <c:pt idx="228">
                  <c:v>3.3</c:v>
                </c:pt>
                <c:pt idx="229">
                  <c:v>3.5</c:v>
                </c:pt>
                <c:pt idx="230">
                  <c:v>3.1</c:v>
                </c:pt>
                <c:pt idx="231">
                  <c:v>3</c:v>
                </c:pt>
                <c:pt idx="232">
                  <c:v>3.1</c:v>
                </c:pt>
                <c:pt idx="233">
                  <c:v>2.2999999999999998</c:v>
                </c:pt>
                <c:pt idx="234">
                  <c:v>2.2000000000000002</c:v>
                </c:pt>
                <c:pt idx="235">
                  <c:v>2</c:v>
                </c:pt>
                <c:pt idx="236">
                  <c:v>2.1</c:v>
                </c:pt>
                <c:pt idx="237">
                  <c:v>2.2000000000000002</c:v>
                </c:pt>
                <c:pt idx="238">
                  <c:v>2.2999999999999998</c:v>
                </c:pt>
                <c:pt idx="239">
                  <c:v>1.4</c:v>
                </c:pt>
                <c:pt idx="240">
                  <c:v>-0.1</c:v>
                </c:pt>
                <c:pt idx="241">
                  <c:v>-0.9</c:v>
                </c:pt>
                <c:pt idx="242">
                  <c:v>-1.1000000000000001</c:v>
                </c:pt>
                <c:pt idx="243">
                  <c:v>0.1</c:v>
                </c:pt>
                <c:pt idx="244">
                  <c:v>-0.5</c:v>
                </c:pt>
                <c:pt idx="245">
                  <c:v>-0.4</c:v>
                </c:pt>
                <c:pt idx="246">
                  <c:v>-0.7</c:v>
                </c:pt>
                <c:pt idx="247">
                  <c:v>-0.7</c:v>
                </c:pt>
                <c:pt idx="248">
                  <c:v>-0.5</c:v>
                </c:pt>
                <c:pt idx="249">
                  <c:v>-0.5</c:v>
                </c:pt>
                <c:pt idx="250">
                  <c:v>-0.2</c:v>
                </c:pt>
                <c:pt idx="251">
                  <c:v>0.3</c:v>
                </c:pt>
                <c:pt idx="252">
                  <c:v>1.7</c:v>
                </c:pt>
                <c:pt idx="253">
                  <c:v>2.6</c:v>
                </c:pt>
                <c:pt idx="254">
                  <c:v>2.7</c:v>
                </c:pt>
                <c:pt idx="255">
                  <c:v>2.8</c:v>
                </c:pt>
                <c:pt idx="256">
                  <c:v>3.6</c:v>
                </c:pt>
                <c:pt idx="257">
                  <c:v>4.7</c:v>
                </c:pt>
                <c:pt idx="258">
                  <c:v>6</c:v>
                </c:pt>
                <c:pt idx="259">
                  <c:v>7.4</c:v>
                </c:pt>
                <c:pt idx="260">
                  <c:v>7.9</c:v>
                </c:pt>
                <c:pt idx="261">
                  <c:v>7.5</c:v>
                </c:pt>
                <c:pt idx="262">
                  <c:v>8.8000000000000007</c:v>
                </c:pt>
                <c:pt idx="263">
                  <c:v>11.5</c:v>
                </c:pt>
                <c:pt idx="264">
                  <c:v>13.1</c:v>
                </c:pt>
                <c:pt idx="265">
                  <c:v>16.8</c:v>
                </c:pt>
                <c:pt idx="266">
                  <c:v>19.2</c:v>
                </c:pt>
                <c:pt idx="267">
                  <c:v>21.3</c:v>
                </c:pt>
                <c:pt idx="268">
                  <c:v>21.4</c:v>
                </c:pt>
                <c:pt idx="269">
                  <c:v>22</c:v>
                </c:pt>
                <c:pt idx="270">
                  <c:v>21.7</c:v>
                </c:pt>
                <c:pt idx="271">
                  <c:v>21.7</c:v>
                </c:pt>
                <c:pt idx="272">
                  <c:v>20.7</c:v>
                </c:pt>
                <c:pt idx="273">
                  <c:v>21.4</c:v>
                </c:pt>
                <c:pt idx="274">
                  <c:v>20.100000000000001</c:v>
                </c:pt>
                <c:pt idx="275">
                  <c:v>17.2</c:v>
                </c:pt>
                <c:pt idx="276">
                  <c:v>15</c:v>
                </c:pt>
                <c:pt idx="277">
                  <c:v>12.3</c:v>
                </c:pt>
                <c:pt idx="278">
                  <c:v>8.1</c:v>
                </c:pt>
                <c:pt idx="279">
                  <c:v>6.6</c:v>
                </c:pt>
              </c:numCache>
            </c:numRef>
          </c:val>
          <c:smooth val="0"/>
          <c:extLst>
            <c:ext xmlns:c16="http://schemas.microsoft.com/office/drawing/2014/chart" uri="{C3380CC4-5D6E-409C-BE32-E72D297353CC}">
              <c16:uniqueId val="{00000000-9483-429C-85F4-6100614F5394}"/>
            </c:ext>
          </c:extLst>
        </c:ser>
        <c:ser>
          <c:idx val="7"/>
          <c:order val="7"/>
          <c:tx>
            <c:strRef>
              <c:f>'Sheet1 (2)'!$I$1</c:f>
              <c:strCache>
                <c:ptCount val="1"/>
                <c:pt idx="0">
                  <c:v>Centrālo banku mērķis</c:v>
                </c:pt>
              </c:strCache>
            </c:strRef>
          </c:tx>
          <c:spPr>
            <a:ln w="12700" cap="rnd">
              <a:solidFill>
                <a:srgbClr val="FF6B6B"/>
              </a:solidFill>
              <a:prstDash val="solid"/>
              <a:round/>
            </a:ln>
            <a:effectLst/>
          </c:spPr>
          <c:marker>
            <c:symbol val="none"/>
          </c:marker>
          <c:cat>
            <c:numRef>
              <c:f>'Sheet1 (2)'!$A$2:$A$281</c:f>
              <c:numCache>
                <c:formatCode>m/d/yyyy</c:formatCode>
                <c:ptCount val="280"/>
                <c:pt idx="0">
                  <c:v>36646</c:v>
                </c:pt>
                <c:pt idx="1">
                  <c:v>36677</c:v>
                </c:pt>
                <c:pt idx="2">
                  <c:v>36707</c:v>
                </c:pt>
                <c:pt idx="3">
                  <c:v>36738</c:v>
                </c:pt>
                <c:pt idx="4">
                  <c:v>36769</c:v>
                </c:pt>
                <c:pt idx="5">
                  <c:v>36799</c:v>
                </c:pt>
                <c:pt idx="6">
                  <c:v>36830</c:v>
                </c:pt>
                <c:pt idx="7">
                  <c:v>36860</c:v>
                </c:pt>
                <c:pt idx="8">
                  <c:v>36891</c:v>
                </c:pt>
                <c:pt idx="9">
                  <c:v>36922</c:v>
                </c:pt>
                <c:pt idx="10">
                  <c:v>36950</c:v>
                </c:pt>
                <c:pt idx="11">
                  <c:v>36981</c:v>
                </c:pt>
                <c:pt idx="12">
                  <c:v>37011</c:v>
                </c:pt>
                <c:pt idx="13">
                  <c:v>37042</c:v>
                </c:pt>
                <c:pt idx="14">
                  <c:v>37072</c:v>
                </c:pt>
                <c:pt idx="15">
                  <c:v>37103</c:v>
                </c:pt>
                <c:pt idx="16">
                  <c:v>37134</c:v>
                </c:pt>
                <c:pt idx="17">
                  <c:v>37164</c:v>
                </c:pt>
                <c:pt idx="18">
                  <c:v>37195</c:v>
                </c:pt>
                <c:pt idx="19">
                  <c:v>37225</c:v>
                </c:pt>
                <c:pt idx="20">
                  <c:v>37256</c:v>
                </c:pt>
                <c:pt idx="21">
                  <c:v>37287</c:v>
                </c:pt>
                <c:pt idx="22">
                  <c:v>37315</c:v>
                </c:pt>
                <c:pt idx="23">
                  <c:v>37346</c:v>
                </c:pt>
                <c:pt idx="24">
                  <c:v>37376</c:v>
                </c:pt>
                <c:pt idx="25">
                  <c:v>37407</c:v>
                </c:pt>
                <c:pt idx="26">
                  <c:v>37437</c:v>
                </c:pt>
                <c:pt idx="27">
                  <c:v>37468</c:v>
                </c:pt>
                <c:pt idx="28">
                  <c:v>37499</c:v>
                </c:pt>
                <c:pt idx="29">
                  <c:v>37529</c:v>
                </c:pt>
                <c:pt idx="30">
                  <c:v>37560</c:v>
                </c:pt>
                <c:pt idx="31">
                  <c:v>37590</c:v>
                </c:pt>
                <c:pt idx="32">
                  <c:v>37621</c:v>
                </c:pt>
                <c:pt idx="33">
                  <c:v>37652</c:v>
                </c:pt>
                <c:pt idx="34">
                  <c:v>37680</c:v>
                </c:pt>
                <c:pt idx="35">
                  <c:v>37711</c:v>
                </c:pt>
                <c:pt idx="36">
                  <c:v>37741</c:v>
                </c:pt>
                <c:pt idx="37">
                  <c:v>37772</c:v>
                </c:pt>
                <c:pt idx="38">
                  <c:v>37802</c:v>
                </c:pt>
                <c:pt idx="39">
                  <c:v>37833</c:v>
                </c:pt>
                <c:pt idx="40">
                  <c:v>37864</c:v>
                </c:pt>
                <c:pt idx="41">
                  <c:v>37894</c:v>
                </c:pt>
                <c:pt idx="42">
                  <c:v>37925</c:v>
                </c:pt>
                <c:pt idx="43">
                  <c:v>37955</c:v>
                </c:pt>
                <c:pt idx="44">
                  <c:v>37986</c:v>
                </c:pt>
                <c:pt idx="45">
                  <c:v>38017</c:v>
                </c:pt>
                <c:pt idx="46">
                  <c:v>38046</c:v>
                </c:pt>
                <c:pt idx="47">
                  <c:v>38077</c:v>
                </c:pt>
                <c:pt idx="48">
                  <c:v>38107</c:v>
                </c:pt>
                <c:pt idx="49">
                  <c:v>38138</c:v>
                </c:pt>
                <c:pt idx="50">
                  <c:v>38168</c:v>
                </c:pt>
                <c:pt idx="51">
                  <c:v>38199</c:v>
                </c:pt>
                <c:pt idx="52">
                  <c:v>38230</c:v>
                </c:pt>
                <c:pt idx="53">
                  <c:v>38260</c:v>
                </c:pt>
                <c:pt idx="54">
                  <c:v>38291</c:v>
                </c:pt>
                <c:pt idx="55">
                  <c:v>38321</c:v>
                </c:pt>
                <c:pt idx="56">
                  <c:v>38352</c:v>
                </c:pt>
                <c:pt idx="57">
                  <c:v>38383</c:v>
                </c:pt>
                <c:pt idx="58">
                  <c:v>38411</c:v>
                </c:pt>
                <c:pt idx="59">
                  <c:v>38442</c:v>
                </c:pt>
                <c:pt idx="60">
                  <c:v>38472</c:v>
                </c:pt>
                <c:pt idx="61">
                  <c:v>38503</c:v>
                </c:pt>
                <c:pt idx="62">
                  <c:v>38533</c:v>
                </c:pt>
                <c:pt idx="63">
                  <c:v>38564</c:v>
                </c:pt>
                <c:pt idx="64">
                  <c:v>38595</c:v>
                </c:pt>
                <c:pt idx="65">
                  <c:v>38625</c:v>
                </c:pt>
                <c:pt idx="66">
                  <c:v>38656</c:v>
                </c:pt>
                <c:pt idx="67">
                  <c:v>38686</c:v>
                </c:pt>
                <c:pt idx="68">
                  <c:v>38717</c:v>
                </c:pt>
                <c:pt idx="69">
                  <c:v>38748</c:v>
                </c:pt>
                <c:pt idx="70">
                  <c:v>38776</c:v>
                </c:pt>
                <c:pt idx="71">
                  <c:v>38807</c:v>
                </c:pt>
                <c:pt idx="72">
                  <c:v>38837</c:v>
                </c:pt>
                <c:pt idx="73">
                  <c:v>38868</c:v>
                </c:pt>
                <c:pt idx="74">
                  <c:v>38898</c:v>
                </c:pt>
                <c:pt idx="75">
                  <c:v>38929</c:v>
                </c:pt>
                <c:pt idx="76">
                  <c:v>38960</c:v>
                </c:pt>
                <c:pt idx="77">
                  <c:v>38990</c:v>
                </c:pt>
                <c:pt idx="78">
                  <c:v>39021</c:v>
                </c:pt>
                <c:pt idx="79">
                  <c:v>39051</c:v>
                </c:pt>
                <c:pt idx="80">
                  <c:v>39082</c:v>
                </c:pt>
                <c:pt idx="81">
                  <c:v>39113</c:v>
                </c:pt>
                <c:pt idx="82">
                  <c:v>39141</c:v>
                </c:pt>
                <c:pt idx="83">
                  <c:v>39172</c:v>
                </c:pt>
                <c:pt idx="84">
                  <c:v>39202</c:v>
                </c:pt>
                <c:pt idx="85">
                  <c:v>39233</c:v>
                </c:pt>
                <c:pt idx="86">
                  <c:v>39263</c:v>
                </c:pt>
                <c:pt idx="87">
                  <c:v>39294</c:v>
                </c:pt>
                <c:pt idx="88">
                  <c:v>39325</c:v>
                </c:pt>
                <c:pt idx="89">
                  <c:v>39355</c:v>
                </c:pt>
                <c:pt idx="90">
                  <c:v>39386</c:v>
                </c:pt>
                <c:pt idx="91">
                  <c:v>39416</c:v>
                </c:pt>
                <c:pt idx="92">
                  <c:v>39447</c:v>
                </c:pt>
                <c:pt idx="93">
                  <c:v>39478</c:v>
                </c:pt>
                <c:pt idx="94">
                  <c:v>39507</c:v>
                </c:pt>
                <c:pt idx="95">
                  <c:v>39538</c:v>
                </c:pt>
                <c:pt idx="96">
                  <c:v>39568</c:v>
                </c:pt>
                <c:pt idx="97">
                  <c:v>39599</c:v>
                </c:pt>
                <c:pt idx="98">
                  <c:v>39629</c:v>
                </c:pt>
                <c:pt idx="99">
                  <c:v>39660</c:v>
                </c:pt>
                <c:pt idx="100">
                  <c:v>39691</c:v>
                </c:pt>
                <c:pt idx="101">
                  <c:v>39721</c:v>
                </c:pt>
                <c:pt idx="102">
                  <c:v>39752</c:v>
                </c:pt>
                <c:pt idx="103">
                  <c:v>39782</c:v>
                </c:pt>
                <c:pt idx="104">
                  <c:v>39813</c:v>
                </c:pt>
                <c:pt idx="105">
                  <c:v>39844</c:v>
                </c:pt>
                <c:pt idx="106">
                  <c:v>39872</c:v>
                </c:pt>
                <c:pt idx="107">
                  <c:v>39903</c:v>
                </c:pt>
                <c:pt idx="108">
                  <c:v>39933</c:v>
                </c:pt>
                <c:pt idx="109">
                  <c:v>39964</c:v>
                </c:pt>
                <c:pt idx="110">
                  <c:v>39994</c:v>
                </c:pt>
                <c:pt idx="111">
                  <c:v>40025</c:v>
                </c:pt>
                <c:pt idx="112">
                  <c:v>40056</c:v>
                </c:pt>
                <c:pt idx="113">
                  <c:v>40086</c:v>
                </c:pt>
                <c:pt idx="114">
                  <c:v>40117</c:v>
                </c:pt>
                <c:pt idx="115">
                  <c:v>40147</c:v>
                </c:pt>
                <c:pt idx="116">
                  <c:v>40178</c:v>
                </c:pt>
                <c:pt idx="117">
                  <c:v>40209</c:v>
                </c:pt>
                <c:pt idx="118">
                  <c:v>40237</c:v>
                </c:pt>
                <c:pt idx="119">
                  <c:v>40268</c:v>
                </c:pt>
                <c:pt idx="120">
                  <c:v>40298</c:v>
                </c:pt>
                <c:pt idx="121">
                  <c:v>40329</c:v>
                </c:pt>
                <c:pt idx="122">
                  <c:v>40359</c:v>
                </c:pt>
                <c:pt idx="123">
                  <c:v>40390</c:v>
                </c:pt>
                <c:pt idx="124">
                  <c:v>40421</c:v>
                </c:pt>
                <c:pt idx="125">
                  <c:v>40451</c:v>
                </c:pt>
                <c:pt idx="126">
                  <c:v>40482</c:v>
                </c:pt>
                <c:pt idx="127">
                  <c:v>40512</c:v>
                </c:pt>
                <c:pt idx="128">
                  <c:v>40543</c:v>
                </c:pt>
                <c:pt idx="129">
                  <c:v>40574</c:v>
                </c:pt>
                <c:pt idx="130">
                  <c:v>40602</c:v>
                </c:pt>
                <c:pt idx="131">
                  <c:v>40633</c:v>
                </c:pt>
                <c:pt idx="132">
                  <c:v>40663</c:v>
                </c:pt>
                <c:pt idx="133">
                  <c:v>40694</c:v>
                </c:pt>
                <c:pt idx="134">
                  <c:v>40724</c:v>
                </c:pt>
                <c:pt idx="135">
                  <c:v>40755</c:v>
                </c:pt>
                <c:pt idx="136">
                  <c:v>40786</c:v>
                </c:pt>
                <c:pt idx="137">
                  <c:v>40816</c:v>
                </c:pt>
                <c:pt idx="138">
                  <c:v>40847</c:v>
                </c:pt>
                <c:pt idx="139">
                  <c:v>40877</c:v>
                </c:pt>
                <c:pt idx="140">
                  <c:v>40908</c:v>
                </c:pt>
                <c:pt idx="141">
                  <c:v>40939</c:v>
                </c:pt>
                <c:pt idx="142">
                  <c:v>40968</c:v>
                </c:pt>
                <c:pt idx="143">
                  <c:v>40999</c:v>
                </c:pt>
                <c:pt idx="144">
                  <c:v>41029</c:v>
                </c:pt>
                <c:pt idx="145">
                  <c:v>41060</c:v>
                </c:pt>
                <c:pt idx="146">
                  <c:v>41090</c:v>
                </c:pt>
                <c:pt idx="147">
                  <c:v>41121</c:v>
                </c:pt>
                <c:pt idx="148">
                  <c:v>41152</c:v>
                </c:pt>
                <c:pt idx="149">
                  <c:v>41182</c:v>
                </c:pt>
                <c:pt idx="150">
                  <c:v>41213</c:v>
                </c:pt>
                <c:pt idx="151">
                  <c:v>41243</c:v>
                </c:pt>
                <c:pt idx="152">
                  <c:v>41274</c:v>
                </c:pt>
                <c:pt idx="153">
                  <c:v>41305</c:v>
                </c:pt>
                <c:pt idx="154">
                  <c:v>41333</c:v>
                </c:pt>
                <c:pt idx="155">
                  <c:v>41364</c:v>
                </c:pt>
                <c:pt idx="156">
                  <c:v>41394</c:v>
                </c:pt>
                <c:pt idx="157">
                  <c:v>41425</c:v>
                </c:pt>
                <c:pt idx="158">
                  <c:v>41455</c:v>
                </c:pt>
                <c:pt idx="159">
                  <c:v>41486</c:v>
                </c:pt>
                <c:pt idx="160">
                  <c:v>41517</c:v>
                </c:pt>
                <c:pt idx="161">
                  <c:v>41547</c:v>
                </c:pt>
                <c:pt idx="162">
                  <c:v>41578</c:v>
                </c:pt>
                <c:pt idx="163">
                  <c:v>41608</c:v>
                </c:pt>
                <c:pt idx="164">
                  <c:v>41639</c:v>
                </c:pt>
                <c:pt idx="165">
                  <c:v>41670</c:v>
                </c:pt>
                <c:pt idx="166">
                  <c:v>41698</c:v>
                </c:pt>
                <c:pt idx="167">
                  <c:v>41729</c:v>
                </c:pt>
                <c:pt idx="168">
                  <c:v>41759</c:v>
                </c:pt>
                <c:pt idx="169">
                  <c:v>41790</c:v>
                </c:pt>
                <c:pt idx="170">
                  <c:v>41820</c:v>
                </c:pt>
                <c:pt idx="171">
                  <c:v>41851</c:v>
                </c:pt>
                <c:pt idx="172">
                  <c:v>41882</c:v>
                </c:pt>
                <c:pt idx="173">
                  <c:v>41912</c:v>
                </c:pt>
                <c:pt idx="174">
                  <c:v>41943</c:v>
                </c:pt>
                <c:pt idx="175">
                  <c:v>41973</c:v>
                </c:pt>
                <c:pt idx="176">
                  <c:v>42004</c:v>
                </c:pt>
                <c:pt idx="177">
                  <c:v>42035</c:v>
                </c:pt>
                <c:pt idx="178">
                  <c:v>42063</c:v>
                </c:pt>
                <c:pt idx="179">
                  <c:v>42094</c:v>
                </c:pt>
                <c:pt idx="180">
                  <c:v>42124</c:v>
                </c:pt>
                <c:pt idx="181">
                  <c:v>42155</c:v>
                </c:pt>
                <c:pt idx="182">
                  <c:v>42185</c:v>
                </c:pt>
                <c:pt idx="183">
                  <c:v>42216</c:v>
                </c:pt>
                <c:pt idx="184">
                  <c:v>42247</c:v>
                </c:pt>
                <c:pt idx="185">
                  <c:v>42277</c:v>
                </c:pt>
                <c:pt idx="186">
                  <c:v>42308</c:v>
                </c:pt>
                <c:pt idx="187">
                  <c:v>42338</c:v>
                </c:pt>
                <c:pt idx="188">
                  <c:v>42369</c:v>
                </c:pt>
                <c:pt idx="189">
                  <c:v>42400</c:v>
                </c:pt>
                <c:pt idx="190">
                  <c:v>42429</c:v>
                </c:pt>
                <c:pt idx="191">
                  <c:v>42460</c:v>
                </c:pt>
                <c:pt idx="192">
                  <c:v>42490</c:v>
                </c:pt>
                <c:pt idx="193">
                  <c:v>42521</c:v>
                </c:pt>
                <c:pt idx="194">
                  <c:v>42551</c:v>
                </c:pt>
                <c:pt idx="195">
                  <c:v>42582</c:v>
                </c:pt>
                <c:pt idx="196">
                  <c:v>42613</c:v>
                </c:pt>
                <c:pt idx="197">
                  <c:v>42643</c:v>
                </c:pt>
                <c:pt idx="198">
                  <c:v>42674</c:v>
                </c:pt>
                <c:pt idx="199">
                  <c:v>42704</c:v>
                </c:pt>
                <c:pt idx="200">
                  <c:v>42735</c:v>
                </c:pt>
                <c:pt idx="201">
                  <c:v>42766</c:v>
                </c:pt>
                <c:pt idx="202">
                  <c:v>42794</c:v>
                </c:pt>
                <c:pt idx="203">
                  <c:v>42825</c:v>
                </c:pt>
                <c:pt idx="204">
                  <c:v>42855</c:v>
                </c:pt>
                <c:pt idx="205">
                  <c:v>42886</c:v>
                </c:pt>
                <c:pt idx="206">
                  <c:v>42916</c:v>
                </c:pt>
                <c:pt idx="207">
                  <c:v>42947</c:v>
                </c:pt>
                <c:pt idx="208">
                  <c:v>42978</c:v>
                </c:pt>
                <c:pt idx="209">
                  <c:v>43008</c:v>
                </c:pt>
                <c:pt idx="210">
                  <c:v>43039</c:v>
                </c:pt>
                <c:pt idx="211">
                  <c:v>43069</c:v>
                </c:pt>
                <c:pt idx="212">
                  <c:v>43100</c:v>
                </c:pt>
                <c:pt idx="213">
                  <c:v>43131</c:v>
                </c:pt>
                <c:pt idx="214">
                  <c:v>43159</c:v>
                </c:pt>
                <c:pt idx="215">
                  <c:v>43190</c:v>
                </c:pt>
                <c:pt idx="216">
                  <c:v>43220</c:v>
                </c:pt>
                <c:pt idx="217">
                  <c:v>43251</c:v>
                </c:pt>
                <c:pt idx="218">
                  <c:v>43281</c:v>
                </c:pt>
                <c:pt idx="219">
                  <c:v>43312</c:v>
                </c:pt>
                <c:pt idx="220">
                  <c:v>43343</c:v>
                </c:pt>
                <c:pt idx="221">
                  <c:v>43373</c:v>
                </c:pt>
                <c:pt idx="222">
                  <c:v>43404</c:v>
                </c:pt>
                <c:pt idx="223">
                  <c:v>43434</c:v>
                </c:pt>
                <c:pt idx="224">
                  <c:v>43465</c:v>
                </c:pt>
                <c:pt idx="225">
                  <c:v>43496</c:v>
                </c:pt>
                <c:pt idx="226">
                  <c:v>43524</c:v>
                </c:pt>
                <c:pt idx="227">
                  <c:v>43555</c:v>
                </c:pt>
                <c:pt idx="228">
                  <c:v>43585</c:v>
                </c:pt>
                <c:pt idx="229">
                  <c:v>43616</c:v>
                </c:pt>
                <c:pt idx="230">
                  <c:v>43646</c:v>
                </c:pt>
                <c:pt idx="231">
                  <c:v>43677</c:v>
                </c:pt>
                <c:pt idx="232">
                  <c:v>43708</c:v>
                </c:pt>
                <c:pt idx="233">
                  <c:v>43738</c:v>
                </c:pt>
                <c:pt idx="234">
                  <c:v>43769</c:v>
                </c:pt>
                <c:pt idx="235">
                  <c:v>43799</c:v>
                </c:pt>
                <c:pt idx="236">
                  <c:v>43830</c:v>
                </c:pt>
                <c:pt idx="237">
                  <c:v>43861</c:v>
                </c:pt>
                <c:pt idx="238">
                  <c:v>43890</c:v>
                </c:pt>
                <c:pt idx="239">
                  <c:v>43921</c:v>
                </c:pt>
                <c:pt idx="240">
                  <c:v>43951</c:v>
                </c:pt>
                <c:pt idx="241">
                  <c:v>43982</c:v>
                </c:pt>
                <c:pt idx="242">
                  <c:v>44012</c:v>
                </c:pt>
                <c:pt idx="243">
                  <c:v>44043</c:v>
                </c:pt>
                <c:pt idx="244">
                  <c:v>44074</c:v>
                </c:pt>
                <c:pt idx="245">
                  <c:v>44104</c:v>
                </c:pt>
                <c:pt idx="246">
                  <c:v>44135</c:v>
                </c:pt>
                <c:pt idx="247">
                  <c:v>44165</c:v>
                </c:pt>
                <c:pt idx="248">
                  <c:v>44196</c:v>
                </c:pt>
                <c:pt idx="249">
                  <c:v>44227</c:v>
                </c:pt>
                <c:pt idx="250">
                  <c:v>44255</c:v>
                </c:pt>
                <c:pt idx="251">
                  <c:v>44286</c:v>
                </c:pt>
                <c:pt idx="252">
                  <c:v>44316</c:v>
                </c:pt>
                <c:pt idx="253">
                  <c:v>44347</c:v>
                </c:pt>
                <c:pt idx="254">
                  <c:v>44377</c:v>
                </c:pt>
                <c:pt idx="255">
                  <c:v>44408</c:v>
                </c:pt>
                <c:pt idx="256">
                  <c:v>44439</c:v>
                </c:pt>
                <c:pt idx="257">
                  <c:v>44469</c:v>
                </c:pt>
                <c:pt idx="258">
                  <c:v>44500</c:v>
                </c:pt>
                <c:pt idx="259">
                  <c:v>44530</c:v>
                </c:pt>
                <c:pt idx="260">
                  <c:v>44561</c:v>
                </c:pt>
                <c:pt idx="261">
                  <c:v>44592</c:v>
                </c:pt>
                <c:pt idx="262">
                  <c:v>44620</c:v>
                </c:pt>
                <c:pt idx="263">
                  <c:v>44651</c:v>
                </c:pt>
                <c:pt idx="264">
                  <c:v>44681</c:v>
                </c:pt>
                <c:pt idx="265">
                  <c:v>44712</c:v>
                </c:pt>
                <c:pt idx="266">
                  <c:v>44742</c:v>
                </c:pt>
                <c:pt idx="267">
                  <c:v>44773</c:v>
                </c:pt>
                <c:pt idx="268">
                  <c:v>44804</c:v>
                </c:pt>
                <c:pt idx="269">
                  <c:v>44834</c:v>
                </c:pt>
                <c:pt idx="270">
                  <c:v>44865</c:v>
                </c:pt>
                <c:pt idx="271">
                  <c:v>44895</c:v>
                </c:pt>
                <c:pt idx="272">
                  <c:v>44926</c:v>
                </c:pt>
                <c:pt idx="273">
                  <c:v>44957</c:v>
                </c:pt>
                <c:pt idx="274">
                  <c:v>44985</c:v>
                </c:pt>
                <c:pt idx="275">
                  <c:v>45016</c:v>
                </c:pt>
                <c:pt idx="276">
                  <c:v>45046</c:v>
                </c:pt>
                <c:pt idx="277">
                  <c:v>45077</c:v>
                </c:pt>
                <c:pt idx="278">
                  <c:v>45107</c:v>
                </c:pt>
                <c:pt idx="279">
                  <c:v>45138</c:v>
                </c:pt>
              </c:numCache>
            </c:numRef>
          </c:cat>
          <c:val>
            <c:numRef>
              <c:f>'Sheet1 (2)'!$I$2:$I$281</c:f>
              <c:numCache>
                <c:formatCode>General</c:formatCode>
                <c:ptCount val="280"/>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2</c:v>
                </c:pt>
                <c:pt idx="111">
                  <c:v>2</c:v>
                </c:pt>
                <c:pt idx="112">
                  <c:v>2</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2</c:v>
                </c:pt>
                <c:pt idx="130">
                  <c:v>2</c:v>
                </c:pt>
                <c:pt idx="131">
                  <c:v>2</c:v>
                </c:pt>
                <c:pt idx="132">
                  <c:v>2</c:v>
                </c:pt>
                <c:pt idx="133">
                  <c:v>2</c:v>
                </c:pt>
                <c:pt idx="134">
                  <c:v>2</c:v>
                </c:pt>
                <c:pt idx="135">
                  <c:v>2</c:v>
                </c:pt>
                <c:pt idx="136">
                  <c:v>2</c:v>
                </c:pt>
                <c:pt idx="137">
                  <c:v>2</c:v>
                </c:pt>
                <c:pt idx="138">
                  <c:v>2</c:v>
                </c:pt>
                <c:pt idx="139">
                  <c:v>2</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numCache>
            </c:numRef>
          </c:val>
          <c:smooth val="0"/>
          <c:extLst>
            <c:ext xmlns:c16="http://schemas.microsoft.com/office/drawing/2014/chart" uri="{C3380CC4-5D6E-409C-BE32-E72D297353CC}">
              <c16:uniqueId val="{00000002-AAB0-427C-819B-E881DE69C32B}"/>
            </c:ext>
          </c:extLst>
        </c:ser>
        <c:dLbls>
          <c:showLegendKey val="0"/>
          <c:showVal val="0"/>
          <c:showCatName val="0"/>
          <c:showSerName val="0"/>
          <c:showPercent val="0"/>
          <c:showBubbleSize val="0"/>
        </c:dLbls>
        <c:smooth val="0"/>
        <c:axId val="2099632776"/>
        <c:axId val="2099633104"/>
        <c:extLst>
          <c:ext xmlns:c15="http://schemas.microsoft.com/office/drawing/2012/chart" uri="{02D57815-91ED-43cb-92C2-25804820EDAC}">
            <c15:filteredLineSeries>
              <c15:ser>
                <c:idx val="5"/>
                <c:order val="5"/>
                <c:tx>
                  <c:strRef>
                    <c:extLst>
                      <c:ext uri="{02D57815-91ED-43cb-92C2-25804820EDAC}">
                        <c15:formulaRef>
                          <c15:sqref>'Sheet1 (2)'!$G$1</c15:sqref>
                        </c15:formulaRef>
                      </c:ext>
                    </c:extLst>
                    <c:strCache>
                      <c:ptCount val="1"/>
                      <c:pt idx="0">
                        <c:v>Lietuva</c:v>
                      </c:pt>
                    </c:strCache>
                  </c:strRef>
                </c:tx>
                <c:spPr>
                  <a:ln w="28575" cap="rnd">
                    <a:solidFill>
                      <a:srgbClr val="006A44">
                        <a:alpha val="40000"/>
                      </a:srgbClr>
                    </a:solidFill>
                    <a:round/>
                  </a:ln>
                  <a:effectLst/>
                </c:spPr>
                <c:marker>
                  <c:symbol val="none"/>
                </c:marker>
                <c:cat>
                  <c:numRef>
                    <c:extLst>
                      <c:ext uri="{02D57815-91ED-43cb-92C2-25804820EDAC}">
                        <c15:formulaRef>
                          <c15:sqref>'Sheet1 (2)'!$A$2:$A$281</c15:sqref>
                        </c15:formulaRef>
                      </c:ext>
                    </c:extLst>
                    <c:numCache>
                      <c:formatCode>m/d/yyyy</c:formatCode>
                      <c:ptCount val="280"/>
                      <c:pt idx="0">
                        <c:v>36646</c:v>
                      </c:pt>
                      <c:pt idx="1">
                        <c:v>36677</c:v>
                      </c:pt>
                      <c:pt idx="2">
                        <c:v>36707</c:v>
                      </c:pt>
                      <c:pt idx="3">
                        <c:v>36738</c:v>
                      </c:pt>
                      <c:pt idx="4">
                        <c:v>36769</c:v>
                      </c:pt>
                      <c:pt idx="5">
                        <c:v>36799</c:v>
                      </c:pt>
                      <c:pt idx="6">
                        <c:v>36830</c:v>
                      </c:pt>
                      <c:pt idx="7">
                        <c:v>36860</c:v>
                      </c:pt>
                      <c:pt idx="8">
                        <c:v>36891</c:v>
                      </c:pt>
                      <c:pt idx="9">
                        <c:v>36922</c:v>
                      </c:pt>
                      <c:pt idx="10">
                        <c:v>36950</c:v>
                      </c:pt>
                      <c:pt idx="11">
                        <c:v>36981</c:v>
                      </c:pt>
                      <c:pt idx="12">
                        <c:v>37011</c:v>
                      </c:pt>
                      <c:pt idx="13">
                        <c:v>37042</c:v>
                      </c:pt>
                      <c:pt idx="14">
                        <c:v>37072</c:v>
                      </c:pt>
                      <c:pt idx="15">
                        <c:v>37103</c:v>
                      </c:pt>
                      <c:pt idx="16">
                        <c:v>37134</c:v>
                      </c:pt>
                      <c:pt idx="17">
                        <c:v>37164</c:v>
                      </c:pt>
                      <c:pt idx="18">
                        <c:v>37195</c:v>
                      </c:pt>
                      <c:pt idx="19">
                        <c:v>37225</c:v>
                      </c:pt>
                      <c:pt idx="20">
                        <c:v>37256</c:v>
                      </c:pt>
                      <c:pt idx="21">
                        <c:v>37287</c:v>
                      </c:pt>
                      <c:pt idx="22">
                        <c:v>37315</c:v>
                      </c:pt>
                      <c:pt idx="23">
                        <c:v>37346</c:v>
                      </c:pt>
                      <c:pt idx="24">
                        <c:v>37376</c:v>
                      </c:pt>
                      <c:pt idx="25">
                        <c:v>37407</c:v>
                      </c:pt>
                      <c:pt idx="26">
                        <c:v>37437</c:v>
                      </c:pt>
                      <c:pt idx="27">
                        <c:v>37468</c:v>
                      </c:pt>
                      <c:pt idx="28">
                        <c:v>37499</c:v>
                      </c:pt>
                      <c:pt idx="29">
                        <c:v>37529</c:v>
                      </c:pt>
                      <c:pt idx="30">
                        <c:v>37560</c:v>
                      </c:pt>
                      <c:pt idx="31">
                        <c:v>37590</c:v>
                      </c:pt>
                      <c:pt idx="32">
                        <c:v>37621</c:v>
                      </c:pt>
                      <c:pt idx="33">
                        <c:v>37652</c:v>
                      </c:pt>
                      <c:pt idx="34">
                        <c:v>37680</c:v>
                      </c:pt>
                      <c:pt idx="35">
                        <c:v>37711</c:v>
                      </c:pt>
                      <c:pt idx="36">
                        <c:v>37741</c:v>
                      </c:pt>
                      <c:pt idx="37">
                        <c:v>37772</c:v>
                      </c:pt>
                      <c:pt idx="38">
                        <c:v>37802</c:v>
                      </c:pt>
                      <c:pt idx="39">
                        <c:v>37833</c:v>
                      </c:pt>
                      <c:pt idx="40">
                        <c:v>37864</c:v>
                      </c:pt>
                      <c:pt idx="41">
                        <c:v>37894</c:v>
                      </c:pt>
                      <c:pt idx="42">
                        <c:v>37925</c:v>
                      </c:pt>
                      <c:pt idx="43">
                        <c:v>37955</c:v>
                      </c:pt>
                      <c:pt idx="44">
                        <c:v>37986</c:v>
                      </c:pt>
                      <c:pt idx="45">
                        <c:v>38017</c:v>
                      </c:pt>
                      <c:pt idx="46">
                        <c:v>38046</c:v>
                      </c:pt>
                      <c:pt idx="47">
                        <c:v>38077</c:v>
                      </c:pt>
                      <c:pt idx="48">
                        <c:v>38107</c:v>
                      </c:pt>
                      <c:pt idx="49">
                        <c:v>38138</c:v>
                      </c:pt>
                      <c:pt idx="50">
                        <c:v>38168</c:v>
                      </c:pt>
                      <c:pt idx="51">
                        <c:v>38199</c:v>
                      </c:pt>
                      <c:pt idx="52">
                        <c:v>38230</c:v>
                      </c:pt>
                      <c:pt idx="53">
                        <c:v>38260</c:v>
                      </c:pt>
                      <c:pt idx="54">
                        <c:v>38291</c:v>
                      </c:pt>
                      <c:pt idx="55">
                        <c:v>38321</c:v>
                      </c:pt>
                      <c:pt idx="56">
                        <c:v>38352</c:v>
                      </c:pt>
                      <c:pt idx="57">
                        <c:v>38383</c:v>
                      </c:pt>
                      <c:pt idx="58">
                        <c:v>38411</c:v>
                      </c:pt>
                      <c:pt idx="59">
                        <c:v>38442</c:v>
                      </c:pt>
                      <c:pt idx="60">
                        <c:v>38472</c:v>
                      </c:pt>
                      <c:pt idx="61">
                        <c:v>38503</c:v>
                      </c:pt>
                      <c:pt idx="62">
                        <c:v>38533</c:v>
                      </c:pt>
                      <c:pt idx="63">
                        <c:v>38564</c:v>
                      </c:pt>
                      <c:pt idx="64">
                        <c:v>38595</c:v>
                      </c:pt>
                      <c:pt idx="65">
                        <c:v>38625</c:v>
                      </c:pt>
                      <c:pt idx="66">
                        <c:v>38656</c:v>
                      </c:pt>
                      <c:pt idx="67">
                        <c:v>38686</c:v>
                      </c:pt>
                      <c:pt idx="68">
                        <c:v>38717</c:v>
                      </c:pt>
                      <c:pt idx="69">
                        <c:v>38748</c:v>
                      </c:pt>
                      <c:pt idx="70">
                        <c:v>38776</c:v>
                      </c:pt>
                      <c:pt idx="71">
                        <c:v>38807</c:v>
                      </c:pt>
                      <c:pt idx="72">
                        <c:v>38837</c:v>
                      </c:pt>
                      <c:pt idx="73">
                        <c:v>38868</c:v>
                      </c:pt>
                      <c:pt idx="74">
                        <c:v>38898</c:v>
                      </c:pt>
                      <c:pt idx="75">
                        <c:v>38929</c:v>
                      </c:pt>
                      <c:pt idx="76">
                        <c:v>38960</c:v>
                      </c:pt>
                      <c:pt idx="77">
                        <c:v>38990</c:v>
                      </c:pt>
                      <c:pt idx="78">
                        <c:v>39021</c:v>
                      </c:pt>
                      <c:pt idx="79">
                        <c:v>39051</c:v>
                      </c:pt>
                      <c:pt idx="80">
                        <c:v>39082</c:v>
                      </c:pt>
                      <c:pt idx="81">
                        <c:v>39113</c:v>
                      </c:pt>
                      <c:pt idx="82">
                        <c:v>39141</c:v>
                      </c:pt>
                      <c:pt idx="83">
                        <c:v>39172</c:v>
                      </c:pt>
                      <c:pt idx="84">
                        <c:v>39202</c:v>
                      </c:pt>
                      <c:pt idx="85">
                        <c:v>39233</c:v>
                      </c:pt>
                      <c:pt idx="86">
                        <c:v>39263</c:v>
                      </c:pt>
                      <c:pt idx="87">
                        <c:v>39294</c:v>
                      </c:pt>
                      <c:pt idx="88">
                        <c:v>39325</c:v>
                      </c:pt>
                      <c:pt idx="89">
                        <c:v>39355</c:v>
                      </c:pt>
                      <c:pt idx="90">
                        <c:v>39386</c:v>
                      </c:pt>
                      <c:pt idx="91">
                        <c:v>39416</c:v>
                      </c:pt>
                      <c:pt idx="92">
                        <c:v>39447</c:v>
                      </c:pt>
                      <c:pt idx="93">
                        <c:v>39478</c:v>
                      </c:pt>
                      <c:pt idx="94">
                        <c:v>39507</c:v>
                      </c:pt>
                      <c:pt idx="95">
                        <c:v>39538</c:v>
                      </c:pt>
                      <c:pt idx="96">
                        <c:v>39568</c:v>
                      </c:pt>
                      <c:pt idx="97">
                        <c:v>39599</c:v>
                      </c:pt>
                      <c:pt idx="98">
                        <c:v>39629</c:v>
                      </c:pt>
                      <c:pt idx="99">
                        <c:v>39660</c:v>
                      </c:pt>
                      <c:pt idx="100">
                        <c:v>39691</c:v>
                      </c:pt>
                      <c:pt idx="101">
                        <c:v>39721</c:v>
                      </c:pt>
                      <c:pt idx="102">
                        <c:v>39752</c:v>
                      </c:pt>
                      <c:pt idx="103">
                        <c:v>39782</c:v>
                      </c:pt>
                      <c:pt idx="104">
                        <c:v>39813</c:v>
                      </c:pt>
                      <c:pt idx="105">
                        <c:v>39844</c:v>
                      </c:pt>
                      <c:pt idx="106">
                        <c:v>39872</c:v>
                      </c:pt>
                      <c:pt idx="107">
                        <c:v>39903</c:v>
                      </c:pt>
                      <c:pt idx="108">
                        <c:v>39933</c:v>
                      </c:pt>
                      <c:pt idx="109">
                        <c:v>39964</c:v>
                      </c:pt>
                      <c:pt idx="110">
                        <c:v>39994</c:v>
                      </c:pt>
                      <c:pt idx="111">
                        <c:v>40025</c:v>
                      </c:pt>
                      <c:pt idx="112">
                        <c:v>40056</c:v>
                      </c:pt>
                      <c:pt idx="113">
                        <c:v>40086</c:v>
                      </c:pt>
                      <c:pt idx="114">
                        <c:v>40117</c:v>
                      </c:pt>
                      <c:pt idx="115">
                        <c:v>40147</c:v>
                      </c:pt>
                      <c:pt idx="116">
                        <c:v>40178</c:v>
                      </c:pt>
                      <c:pt idx="117">
                        <c:v>40209</c:v>
                      </c:pt>
                      <c:pt idx="118">
                        <c:v>40237</c:v>
                      </c:pt>
                      <c:pt idx="119">
                        <c:v>40268</c:v>
                      </c:pt>
                      <c:pt idx="120">
                        <c:v>40298</c:v>
                      </c:pt>
                      <c:pt idx="121">
                        <c:v>40329</c:v>
                      </c:pt>
                      <c:pt idx="122">
                        <c:v>40359</c:v>
                      </c:pt>
                      <c:pt idx="123">
                        <c:v>40390</c:v>
                      </c:pt>
                      <c:pt idx="124">
                        <c:v>40421</c:v>
                      </c:pt>
                      <c:pt idx="125">
                        <c:v>40451</c:v>
                      </c:pt>
                      <c:pt idx="126">
                        <c:v>40482</c:v>
                      </c:pt>
                      <c:pt idx="127">
                        <c:v>40512</c:v>
                      </c:pt>
                      <c:pt idx="128">
                        <c:v>40543</c:v>
                      </c:pt>
                      <c:pt idx="129">
                        <c:v>40574</c:v>
                      </c:pt>
                      <c:pt idx="130">
                        <c:v>40602</c:v>
                      </c:pt>
                      <c:pt idx="131">
                        <c:v>40633</c:v>
                      </c:pt>
                      <c:pt idx="132">
                        <c:v>40663</c:v>
                      </c:pt>
                      <c:pt idx="133">
                        <c:v>40694</c:v>
                      </c:pt>
                      <c:pt idx="134">
                        <c:v>40724</c:v>
                      </c:pt>
                      <c:pt idx="135">
                        <c:v>40755</c:v>
                      </c:pt>
                      <c:pt idx="136">
                        <c:v>40786</c:v>
                      </c:pt>
                      <c:pt idx="137">
                        <c:v>40816</c:v>
                      </c:pt>
                      <c:pt idx="138">
                        <c:v>40847</c:v>
                      </c:pt>
                      <c:pt idx="139">
                        <c:v>40877</c:v>
                      </c:pt>
                      <c:pt idx="140">
                        <c:v>40908</c:v>
                      </c:pt>
                      <c:pt idx="141">
                        <c:v>40939</c:v>
                      </c:pt>
                      <c:pt idx="142">
                        <c:v>40968</c:v>
                      </c:pt>
                      <c:pt idx="143">
                        <c:v>40999</c:v>
                      </c:pt>
                      <c:pt idx="144">
                        <c:v>41029</c:v>
                      </c:pt>
                      <c:pt idx="145">
                        <c:v>41060</c:v>
                      </c:pt>
                      <c:pt idx="146">
                        <c:v>41090</c:v>
                      </c:pt>
                      <c:pt idx="147">
                        <c:v>41121</c:v>
                      </c:pt>
                      <c:pt idx="148">
                        <c:v>41152</c:v>
                      </c:pt>
                      <c:pt idx="149">
                        <c:v>41182</c:v>
                      </c:pt>
                      <c:pt idx="150">
                        <c:v>41213</c:v>
                      </c:pt>
                      <c:pt idx="151">
                        <c:v>41243</c:v>
                      </c:pt>
                      <c:pt idx="152">
                        <c:v>41274</c:v>
                      </c:pt>
                      <c:pt idx="153">
                        <c:v>41305</c:v>
                      </c:pt>
                      <c:pt idx="154">
                        <c:v>41333</c:v>
                      </c:pt>
                      <c:pt idx="155">
                        <c:v>41364</c:v>
                      </c:pt>
                      <c:pt idx="156">
                        <c:v>41394</c:v>
                      </c:pt>
                      <c:pt idx="157">
                        <c:v>41425</c:v>
                      </c:pt>
                      <c:pt idx="158">
                        <c:v>41455</c:v>
                      </c:pt>
                      <c:pt idx="159">
                        <c:v>41486</c:v>
                      </c:pt>
                      <c:pt idx="160">
                        <c:v>41517</c:v>
                      </c:pt>
                      <c:pt idx="161">
                        <c:v>41547</c:v>
                      </c:pt>
                      <c:pt idx="162">
                        <c:v>41578</c:v>
                      </c:pt>
                      <c:pt idx="163">
                        <c:v>41608</c:v>
                      </c:pt>
                      <c:pt idx="164">
                        <c:v>41639</c:v>
                      </c:pt>
                      <c:pt idx="165">
                        <c:v>41670</c:v>
                      </c:pt>
                      <c:pt idx="166">
                        <c:v>41698</c:v>
                      </c:pt>
                      <c:pt idx="167">
                        <c:v>41729</c:v>
                      </c:pt>
                      <c:pt idx="168">
                        <c:v>41759</c:v>
                      </c:pt>
                      <c:pt idx="169">
                        <c:v>41790</c:v>
                      </c:pt>
                      <c:pt idx="170">
                        <c:v>41820</c:v>
                      </c:pt>
                      <c:pt idx="171">
                        <c:v>41851</c:v>
                      </c:pt>
                      <c:pt idx="172">
                        <c:v>41882</c:v>
                      </c:pt>
                      <c:pt idx="173">
                        <c:v>41912</c:v>
                      </c:pt>
                      <c:pt idx="174">
                        <c:v>41943</c:v>
                      </c:pt>
                      <c:pt idx="175">
                        <c:v>41973</c:v>
                      </c:pt>
                      <c:pt idx="176">
                        <c:v>42004</c:v>
                      </c:pt>
                      <c:pt idx="177">
                        <c:v>42035</c:v>
                      </c:pt>
                      <c:pt idx="178">
                        <c:v>42063</c:v>
                      </c:pt>
                      <c:pt idx="179">
                        <c:v>42094</c:v>
                      </c:pt>
                      <c:pt idx="180">
                        <c:v>42124</c:v>
                      </c:pt>
                      <c:pt idx="181">
                        <c:v>42155</c:v>
                      </c:pt>
                      <c:pt idx="182">
                        <c:v>42185</c:v>
                      </c:pt>
                      <c:pt idx="183">
                        <c:v>42216</c:v>
                      </c:pt>
                      <c:pt idx="184">
                        <c:v>42247</c:v>
                      </c:pt>
                      <c:pt idx="185">
                        <c:v>42277</c:v>
                      </c:pt>
                      <c:pt idx="186">
                        <c:v>42308</c:v>
                      </c:pt>
                      <c:pt idx="187">
                        <c:v>42338</c:v>
                      </c:pt>
                      <c:pt idx="188">
                        <c:v>42369</c:v>
                      </c:pt>
                      <c:pt idx="189">
                        <c:v>42400</c:v>
                      </c:pt>
                      <c:pt idx="190">
                        <c:v>42429</c:v>
                      </c:pt>
                      <c:pt idx="191">
                        <c:v>42460</c:v>
                      </c:pt>
                      <c:pt idx="192">
                        <c:v>42490</c:v>
                      </c:pt>
                      <c:pt idx="193">
                        <c:v>42521</c:v>
                      </c:pt>
                      <c:pt idx="194">
                        <c:v>42551</c:v>
                      </c:pt>
                      <c:pt idx="195">
                        <c:v>42582</c:v>
                      </c:pt>
                      <c:pt idx="196">
                        <c:v>42613</c:v>
                      </c:pt>
                      <c:pt idx="197">
                        <c:v>42643</c:v>
                      </c:pt>
                      <c:pt idx="198">
                        <c:v>42674</c:v>
                      </c:pt>
                      <c:pt idx="199">
                        <c:v>42704</c:v>
                      </c:pt>
                      <c:pt idx="200">
                        <c:v>42735</c:v>
                      </c:pt>
                      <c:pt idx="201">
                        <c:v>42766</c:v>
                      </c:pt>
                      <c:pt idx="202">
                        <c:v>42794</c:v>
                      </c:pt>
                      <c:pt idx="203">
                        <c:v>42825</c:v>
                      </c:pt>
                      <c:pt idx="204">
                        <c:v>42855</c:v>
                      </c:pt>
                      <c:pt idx="205">
                        <c:v>42886</c:v>
                      </c:pt>
                      <c:pt idx="206">
                        <c:v>42916</c:v>
                      </c:pt>
                      <c:pt idx="207">
                        <c:v>42947</c:v>
                      </c:pt>
                      <c:pt idx="208">
                        <c:v>42978</c:v>
                      </c:pt>
                      <c:pt idx="209">
                        <c:v>43008</c:v>
                      </c:pt>
                      <c:pt idx="210">
                        <c:v>43039</c:v>
                      </c:pt>
                      <c:pt idx="211">
                        <c:v>43069</c:v>
                      </c:pt>
                      <c:pt idx="212">
                        <c:v>43100</c:v>
                      </c:pt>
                      <c:pt idx="213">
                        <c:v>43131</c:v>
                      </c:pt>
                      <c:pt idx="214">
                        <c:v>43159</c:v>
                      </c:pt>
                      <c:pt idx="215">
                        <c:v>43190</c:v>
                      </c:pt>
                      <c:pt idx="216">
                        <c:v>43220</c:v>
                      </c:pt>
                      <c:pt idx="217">
                        <c:v>43251</c:v>
                      </c:pt>
                      <c:pt idx="218">
                        <c:v>43281</c:v>
                      </c:pt>
                      <c:pt idx="219">
                        <c:v>43312</c:v>
                      </c:pt>
                      <c:pt idx="220">
                        <c:v>43343</c:v>
                      </c:pt>
                      <c:pt idx="221">
                        <c:v>43373</c:v>
                      </c:pt>
                      <c:pt idx="222">
                        <c:v>43404</c:v>
                      </c:pt>
                      <c:pt idx="223">
                        <c:v>43434</c:v>
                      </c:pt>
                      <c:pt idx="224">
                        <c:v>43465</c:v>
                      </c:pt>
                      <c:pt idx="225">
                        <c:v>43496</c:v>
                      </c:pt>
                      <c:pt idx="226">
                        <c:v>43524</c:v>
                      </c:pt>
                      <c:pt idx="227">
                        <c:v>43555</c:v>
                      </c:pt>
                      <c:pt idx="228">
                        <c:v>43585</c:v>
                      </c:pt>
                      <c:pt idx="229">
                        <c:v>43616</c:v>
                      </c:pt>
                      <c:pt idx="230">
                        <c:v>43646</c:v>
                      </c:pt>
                      <c:pt idx="231">
                        <c:v>43677</c:v>
                      </c:pt>
                      <c:pt idx="232">
                        <c:v>43708</c:v>
                      </c:pt>
                      <c:pt idx="233">
                        <c:v>43738</c:v>
                      </c:pt>
                      <c:pt idx="234">
                        <c:v>43769</c:v>
                      </c:pt>
                      <c:pt idx="235">
                        <c:v>43799</c:v>
                      </c:pt>
                      <c:pt idx="236">
                        <c:v>43830</c:v>
                      </c:pt>
                      <c:pt idx="237">
                        <c:v>43861</c:v>
                      </c:pt>
                      <c:pt idx="238">
                        <c:v>43890</c:v>
                      </c:pt>
                      <c:pt idx="239">
                        <c:v>43921</c:v>
                      </c:pt>
                      <c:pt idx="240">
                        <c:v>43951</c:v>
                      </c:pt>
                      <c:pt idx="241">
                        <c:v>43982</c:v>
                      </c:pt>
                      <c:pt idx="242">
                        <c:v>44012</c:v>
                      </c:pt>
                      <c:pt idx="243">
                        <c:v>44043</c:v>
                      </c:pt>
                      <c:pt idx="244">
                        <c:v>44074</c:v>
                      </c:pt>
                      <c:pt idx="245">
                        <c:v>44104</c:v>
                      </c:pt>
                      <c:pt idx="246">
                        <c:v>44135</c:v>
                      </c:pt>
                      <c:pt idx="247">
                        <c:v>44165</c:v>
                      </c:pt>
                      <c:pt idx="248">
                        <c:v>44196</c:v>
                      </c:pt>
                      <c:pt idx="249">
                        <c:v>44227</c:v>
                      </c:pt>
                      <c:pt idx="250">
                        <c:v>44255</c:v>
                      </c:pt>
                      <c:pt idx="251">
                        <c:v>44286</c:v>
                      </c:pt>
                      <c:pt idx="252">
                        <c:v>44316</c:v>
                      </c:pt>
                      <c:pt idx="253">
                        <c:v>44347</c:v>
                      </c:pt>
                      <c:pt idx="254">
                        <c:v>44377</c:v>
                      </c:pt>
                      <c:pt idx="255">
                        <c:v>44408</c:v>
                      </c:pt>
                      <c:pt idx="256">
                        <c:v>44439</c:v>
                      </c:pt>
                      <c:pt idx="257">
                        <c:v>44469</c:v>
                      </c:pt>
                      <c:pt idx="258">
                        <c:v>44500</c:v>
                      </c:pt>
                      <c:pt idx="259">
                        <c:v>44530</c:v>
                      </c:pt>
                      <c:pt idx="260">
                        <c:v>44561</c:v>
                      </c:pt>
                      <c:pt idx="261">
                        <c:v>44592</c:v>
                      </c:pt>
                      <c:pt idx="262">
                        <c:v>44620</c:v>
                      </c:pt>
                      <c:pt idx="263">
                        <c:v>44651</c:v>
                      </c:pt>
                      <c:pt idx="264">
                        <c:v>44681</c:v>
                      </c:pt>
                      <c:pt idx="265">
                        <c:v>44712</c:v>
                      </c:pt>
                      <c:pt idx="266">
                        <c:v>44742</c:v>
                      </c:pt>
                      <c:pt idx="267">
                        <c:v>44773</c:v>
                      </c:pt>
                      <c:pt idx="268">
                        <c:v>44804</c:v>
                      </c:pt>
                      <c:pt idx="269">
                        <c:v>44834</c:v>
                      </c:pt>
                      <c:pt idx="270">
                        <c:v>44865</c:v>
                      </c:pt>
                      <c:pt idx="271">
                        <c:v>44895</c:v>
                      </c:pt>
                      <c:pt idx="272">
                        <c:v>44926</c:v>
                      </c:pt>
                      <c:pt idx="273">
                        <c:v>44957</c:v>
                      </c:pt>
                      <c:pt idx="274">
                        <c:v>44985</c:v>
                      </c:pt>
                      <c:pt idx="275">
                        <c:v>45016</c:v>
                      </c:pt>
                      <c:pt idx="276">
                        <c:v>45046</c:v>
                      </c:pt>
                      <c:pt idx="277">
                        <c:v>45077</c:v>
                      </c:pt>
                      <c:pt idx="278">
                        <c:v>45107</c:v>
                      </c:pt>
                      <c:pt idx="279">
                        <c:v>45138</c:v>
                      </c:pt>
                    </c:numCache>
                  </c:numRef>
                </c:cat>
                <c:val>
                  <c:numRef>
                    <c:extLst>
                      <c:ext uri="{02D57815-91ED-43cb-92C2-25804820EDAC}">
                        <c15:formulaRef>
                          <c15:sqref>'Sheet1 (2)'!$G$2:$G$281</c15:sqref>
                        </c15:formulaRef>
                      </c:ext>
                    </c:extLst>
                    <c:numCache>
                      <c:formatCode>General</c:formatCode>
                      <c:ptCount val="280"/>
                      <c:pt idx="0">
                        <c:v>0.9</c:v>
                      </c:pt>
                      <c:pt idx="1">
                        <c:v>0.5</c:v>
                      </c:pt>
                      <c:pt idx="2">
                        <c:v>1.3</c:v>
                      </c:pt>
                      <c:pt idx="3">
                        <c:v>1.4</c:v>
                      </c:pt>
                      <c:pt idx="4">
                        <c:v>1</c:v>
                      </c:pt>
                      <c:pt idx="5">
                        <c:v>0.5</c:v>
                      </c:pt>
                      <c:pt idx="6">
                        <c:v>1.3</c:v>
                      </c:pt>
                      <c:pt idx="7">
                        <c:v>1.7</c:v>
                      </c:pt>
                      <c:pt idx="8">
                        <c:v>1.7</c:v>
                      </c:pt>
                      <c:pt idx="9">
                        <c:v>-0.1</c:v>
                      </c:pt>
                      <c:pt idx="10">
                        <c:v>0</c:v>
                      </c:pt>
                      <c:pt idx="11">
                        <c:v>0.8</c:v>
                      </c:pt>
                      <c:pt idx="12">
                        <c:v>1</c:v>
                      </c:pt>
                      <c:pt idx="13">
                        <c:v>2</c:v>
                      </c:pt>
                      <c:pt idx="14">
                        <c:v>2</c:v>
                      </c:pt>
                      <c:pt idx="15">
                        <c:v>1.5</c:v>
                      </c:pt>
                      <c:pt idx="16">
                        <c:v>2.7</c:v>
                      </c:pt>
                      <c:pt idx="17">
                        <c:v>2.2999999999999998</c:v>
                      </c:pt>
                      <c:pt idx="18">
                        <c:v>2.4</c:v>
                      </c:pt>
                      <c:pt idx="19">
                        <c:v>2</c:v>
                      </c:pt>
                      <c:pt idx="20">
                        <c:v>2</c:v>
                      </c:pt>
                      <c:pt idx="21">
                        <c:v>3.2</c:v>
                      </c:pt>
                      <c:pt idx="22">
                        <c:v>2.8</c:v>
                      </c:pt>
                      <c:pt idx="23">
                        <c:v>1.7</c:v>
                      </c:pt>
                      <c:pt idx="24">
                        <c:v>1.4</c:v>
                      </c:pt>
                      <c:pt idx="25">
                        <c:v>0.5</c:v>
                      </c:pt>
                      <c:pt idx="26">
                        <c:v>-0.4</c:v>
                      </c:pt>
                      <c:pt idx="27">
                        <c:v>0.1</c:v>
                      </c:pt>
                      <c:pt idx="28">
                        <c:v>-1</c:v>
                      </c:pt>
                      <c:pt idx="29">
                        <c:v>-1.4</c:v>
                      </c:pt>
                      <c:pt idx="30">
                        <c:v>-1</c:v>
                      </c:pt>
                      <c:pt idx="31">
                        <c:v>-0.9</c:v>
                      </c:pt>
                      <c:pt idx="32">
                        <c:v>-0.9</c:v>
                      </c:pt>
                      <c:pt idx="33">
                        <c:v>-1.8</c:v>
                      </c:pt>
                      <c:pt idx="34">
                        <c:v>-1.9</c:v>
                      </c:pt>
                      <c:pt idx="35">
                        <c:v>-1.1000000000000001</c:v>
                      </c:pt>
                      <c:pt idx="36">
                        <c:v>-0.9</c:v>
                      </c:pt>
                      <c:pt idx="37">
                        <c:v>-0.7</c:v>
                      </c:pt>
                      <c:pt idx="38">
                        <c:v>-0.3</c:v>
                      </c:pt>
                      <c:pt idx="39">
                        <c:v>-0.8</c:v>
                      </c:pt>
                      <c:pt idx="40">
                        <c:v>-1</c:v>
                      </c:pt>
                      <c:pt idx="41">
                        <c:v>-0.8</c:v>
                      </c:pt>
                      <c:pt idx="42">
                        <c:v>-1.3</c:v>
                      </c:pt>
                      <c:pt idx="43">
                        <c:v>-1</c:v>
                      </c:pt>
                      <c:pt idx="44">
                        <c:v>-1.3</c:v>
                      </c:pt>
                      <c:pt idx="45">
                        <c:v>-1.2</c:v>
                      </c:pt>
                      <c:pt idx="46">
                        <c:v>-1.2</c:v>
                      </c:pt>
                      <c:pt idx="47">
                        <c:v>-0.9</c:v>
                      </c:pt>
                      <c:pt idx="48">
                        <c:v>-0.6</c:v>
                      </c:pt>
                      <c:pt idx="49">
                        <c:v>1</c:v>
                      </c:pt>
                      <c:pt idx="50">
                        <c:v>1</c:v>
                      </c:pt>
                      <c:pt idx="51">
                        <c:v>1.8</c:v>
                      </c:pt>
                      <c:pt idx="52">
                        <c:v>2.2000000000000002</c:v>
                      </c:pt>
                      <c:pt idx="53">
                        <c:v>3.1</c:v>
                      </c:pt>
                      <c:pt idx="54">
                        <c:v>3.1</c:v>
                      </c:pt>
                      <c:pt idx="55">
                        <c:v>2.9</c:v>
                      </c:pt>
                      <c:pt idx="56">
                        <c:v>2.8</c:v>
                      </c:pt>
                      <c:pt idx="57">
                        <c:v>2.8</c:v>
                      </c:pt>
                      <c:pt idx="58">
                        <c:v>3.2</c:v>
                      </c:pt>
                      <c:pt idx="59">
                        <c:v>3.3</c:v>
                      </c:pt>
                      <c:pt idx="60">
                        <c:v>3.2</c:v>
                      </c:pt>
                      <c:pt idx="61">
                        <c:v>1.9</c:v>
                      </c:pt>
                      <c:pt idx="62">
                        <c:v>2</c:v>
                      </c:pt>
                      <c:pt idx="63">
                        <c:v>1.9</c:v>
                      </c:pt>
                      <c:pt idx="64">
                        <c:v>2.2999999999999998</c:v>
                      </c:pt>
                      <c:pt idx="65">
                        <c:v>2.5</c:v>
                      </c:pt>
                      <c:pt idx="66">
                        <c:v>3.1</c:v>
                      </c:pt>
                      <c:pt idx="67">
                        <c:v>2.9</c:v>
                      </c:pt>
                      <c:pt idx="68">
                        <c:v>3</c:v>
                      </c:pt>
                      <c:pt idx="69">
                        <c:v>3.5</c:v>
                      </c:pt>
                      <c:pt idx="70">
                        <c:v>3.4</c:v>
                      </c:pt>
                      <c:pt idx="71">
                        <c:v>3</c:v>
                      </c:pt>
                      <c:pt idx="72">
                        <c:v>3.4</c:v>
                      </c:pt>
                      <c:pt idx="73">
                        <c:v>3.6</c:v>
                      </c:pt>
                      <c:pt idx="74">
                        <c:v>3.7</c:v>
                      </c:pt>
                      <c:pt idx="75">
                        <c:v>4.4000000000000004</c:v>
                      </c:pt>
                      <c:pt idx="76">
                        <c:v>4.2</c:v>
                      </c:pt>
                      <c:pt idx="77">
                        <c:v>3.3</c:v>
                      </c:pt>
                      <c:pt idx="78">
                        <c:v>3.6</c:v>
                      </c:pt>
                      <c:pt idx="79">
                        <c:v>4.4000000000000004</c:v>
                      </c:pt>
                      <c:pt idx="80">
                        <c:v>4.5999999999999996</c:v>
                      </c:pt>
                      <c:pt idx="81">
                        <c:v>4</c:v>
                      </c:pt>
                      <c:pt idx="82">
                        <c:v>4.4000000000000004</c:v>
                      </c:pt>
                      <c:pt idx="83">
                        <c:v>4.7</c:v>
                      </c:pt>
                      <c:pt idx="84">
                        <c:v>4.9000000000000004</c:v>
                      </c:pt>
                      <c:pt idx="85">
                        <c:v>5</c:v>
                      </c:pt>
                      <c:pt idx="86">
                        <c:v>5</c:v>
                      </c:pt>
                      <c:pt idx="87">
                        <c:v>5.0999999999999996</c:v>
                      </c:pt>
                      <c:pt idx="88">
                        <c:v>5.5</c:v>
                      </c:pt>
                      <c:pt idx="89">
                        <c:v>7.1</c:v>
                      </c:pt>
                      <c:pt idx="90">
                        <c:v>7.6</c:v>
                      </c:pt>
                      <c:pt idx="91">
                        <c:v>7.9</c:v>
                      </c:pt>
                      <c:pt idx="92">
                        <c:v>8.1999999999999993</c:v>
                      </c:pt>
                      <c:pt idx="93">
                        <c:v>10</c:v>
                      </c:pt>
                      <c:pt idx="94">
                        <c:v>10.9</c:v>
                      </c:pt>
                      <c:pt idx="95">
                        <c:v>11.4</c:v>
                      </c:pt>
                      <c:pt idx="96">
                        <c:v>11.9</c:v>
                      </c:pt>
                      <c:pt idx="97">
                        <c:v>12.3</c:v>
                      </c:pt>
                      <c:pt idx="98">
                        <c:v>12.7</c:v>
                      </c:pt>
                      <c:pt idx="99">
                        <c:v>12.4</c:v>
                      </c:pt>
                      <c:pt idx="100">
                        <c:v>12.2</c:v>
                      </c:pt>
                      <c:pt idx="101">
                        <c:v>11.3</c:v>
                      </c:pt>
                      <c:pt idx="102">
                        <c:v>10.7</c:v>
                      </c:pt>
                      <c:pt idx="103">
                        <c:v>9.1999999999999993</c:v>
                      </c:pt>
                      <c:pt idx="104">
                        <c:v>8.5</c:v>
                      </c:pt>
                      <c:pt idx="105">
                        <c:v>9.5</c:v>
                      </c:pt>
                      <c:pt idx="106">
                        <c:v>8.5</c:v>
                      </c:pt>
                      <c:pt idx="107">
                        <c:v>7.4</c:v>
                      </c:pt>
                      <c:pt idx="108">
                        <c:v>5.9</c:v>
                      </c:pt>
                      <c:pt idx="109">
                        <c:v>4.9000000000000004</c:v>
                      </c:pt>
                      <c:pt idx="110">
                        <c:v>3.9</c:v>
                      </c:pt>
                      <c:pt idx="111">
                        <c:v>2.6</c:v>
                      </c:pt>
                      <c:pt idx="112">
                        <c:v>2.2000000000000002</c:v>
                      </c:pt>
                      <c:pt idx="113">
                        <c:v>2.2999999999999998</c:v>
                      </c:pt>
                      <c:pt idx="114">
                        <c:v>1</c:v>
                      </c:pt>
                      <c:pt idx="115">
                        <c:v>1.3</c:v>
                      </c:pt>
                      <c:pt idx="116">
                        <c:v>1.2</c:v>
                      </c:pt>
                      <c:pt idx="117">
                        <c:v>-0.3</c:v>
                      </c:pt>
                      <c:pt idx="118">
                        <c:v>-0.6</c:v>
                      </c:pt>
                      <c:pt idx="119">
                        <c:v>-0.4</c:v>
                      </c:pt>
                      <c:pt idx="120">
                        <c:v>0.2</c:v>
                      </c:pt>
                      <c:pt idx="121">
                        <c:v>0.5</c:v>
                      </c:pt>
                      <c:pt idx="122">
                        <c:v>0.9</c:v>
                      </c:pt>
                      <c:pt idx="123">
                        <c:v>1.8</c:v>
                      </c:pt>
                      <c:pt idx="124">
                        <c:v>1.8</c:v>
                      </c:pt>
                      <c:pt idx="125">
                        <c:v>1.8</c:v>
                      </c:pt>
                      <c:pt idx="126">
                        <c:v>2.6</c:v>
                      </c:pt>
                      <c:pt idx="127">
                        <c:v>2.5</c:v>
                      </c:pt>
                      <c:pt idx="128">
                        <c:v>3.6</c:v>
                      </c:pt>
                      <c:pt idx="129">
                        <c:v>2.8</c:v>
                      </c:pt>
                      <c:pt idx="130">
                        <c:v>3</c:v>
                      </c:pt>
                      <c:pt idx="131">
                        <c:v>3.7</c:v>
                      </c:pt>
                      <c:pt idx="132">
                        <c:v>4.4000000000000004</c:v>
                      </c:pt>
                      <c:pt idx="133">
                        <c:v>5</c:v>
                      </c:pt>
                      <c:pt idx="134">
                        <c:v>4.8</c:v>
                      </c:pt>
                      <c:pt idx="135">
                        <c:v>4.5999999999999996</c:v>
                      </c:pt>
                      <c:pt idx="136">
                        <c:v>4.4000000000000004</c:v>
                      </c:pt>
                      <c:pt idx="137">
                        <c:v>4.7</c:v>
                      </c:pt>
                      <c:pt idx="138">
                        <c:v>4.2</c:v>
                      </c:pt>
                      <c:pt idx="139">
                        <c:v>4.4000000000000004</c:v>
                      </c:pt>
                      <c:pt idx="140">
                        <c:v>3.5</c:v>
                      </c:pt>
                      <c:pt idx="141">
                        <c:v>3.4</c:v>
                      </c:pt>
                      <c:pt idx="142">
                        <c:v>3.7</c:v>
                      </c:pt>
                      <c:pt idx="143">
                        <c:v>3.7</c:v>
                      </c:pt>
                      <c:pt idx="144">
                        <c:v>3.3</c:v>
                      </c:pt>
                      <c:pt idx="145">
                        <c:v>2.6</c:v>
                      </c:pt>
                      <c:pt idx="146">
                        <c:v>2.6</c:v>
                      </c:pt>
                      <c:pt idx="147">
                        <c:v>2.9</c:v>
                      </c:pt>
                      <c:pt idx="148">
                        <c:v>3.4</c:v>
                      </c:pt>
                      <c:pt idx="149">
                        <c:v>3.3</c:v>
                      </c:pt>
                      <c:pt idx="150">
                        <c:v>3.2</c:v>
                      </c:pt>
                      <c:pt idx="151">
                        <c:v>2.8</c:v>
                      </c:pt>
                      <c:pt idx="152">
                        <c:v>2.9</c:v>
                      </c:pt>
                      <c:pt idx="153">
                        <c:v>2.7</c:v>
                      </c:pt>
                      <c:pt idx="154">
                        <c:v>2.2999999999999998</c:v>
                      </c:pt>
                      <c:pt idx="155">
                        <c:v>1.6</c:v>
                      </c:pt>
                      <c:pt idx="156">
                        <c:v>1.4</c:v>
                      </c:pt>
                      <c:pt idx="157">
                        <c:v>1.5</c:v>
                      </c:pt>
                      <c:pt idx="158">
                        <c:v>1.3</c:v>
                      </c:pt>
                      <c:pt idx="159">
                        <c:v>0.6</c:v>
                      </c:pt>
                      <c:pt idx="160">
                        <c:v>0.5</c:v>
                      </c:pt>
                      <c:pt idx="161">
                        <c:v>0.5</c:v>
                      </c:pt>
                      <c:pt idx="162">
                        <c:v>0.5</c:v>
                      </c:pt>
                      <c:pt idx="163">
                        <c:v>0.6</c:v>
                      </c:pt>
                      <c:pt idx="164">
                        <c:v>0.5</c:v>
                      </c:pt>
                      <c:pt idx="165">
                        <c:v>0.2</c:v>
                      </c:pt>
                      <c:pt idx="166">
                        <c:v>0.3</c:v>
                      </c:pt>
                      <c:pt idx="167">
                        <c:v>0.4</c:v>
                      </c:pt>
                      <c:pt idx="168">
                        <c:v>0.3</c:v>
                      </c:pt>
                      <c:pt idx="169">
                        <c:v>0.1</c:v>
                      </c:pt>
                      <c:pt idx="170">
                        <c:v>0.3</c:v>
                      </c:pt>
                      <c:pt idx="171">
                        <c:v>0.5</c:v>
                      </c:pt>
                      <c:pt idx="172">
                        <c:v>0.3</c:v>
                      </c:pt>
                      <c:pt idx="173">
                        <c:v>0</c:v>
                      </c:pt>
                      <c:pt idx="174">
                        <c:v>0.3</c:v>
                      </c:pt>
                      <c:pt idx="175">
                        <c:v>0.4</c:v>
                      </c:pt>
                      <c:pt idx="176">
                        <c:v>-0.1</c:v>
                      </c:pt>
                      <c:pt idx="177">
                        <c:v>-1.4</c:v>
                      </c:pt>
                      <c:pt idx="178">
                        <c:v>-1.5</c:v>
                      </c:pt>
                      <c:pt idx="179">
                        <c:v>-1.1000000000000001</c:v>
                      </c:pt>
                      <c:pt idx="180">
                        <c:v>-0.6</c:v>
                      </c:pt>
                      <c:pt idx="181">
                        <c:v>0</c:v>
                      </c:pt>
                      <c:pt idx="182">
                        <c:v>-0.2</c:v>
                      </c:pt>
                      <c:pt idx="183">
                        <c:v>-0.2</c:v>
                      </c:pt>
                      <c:pt idx="184">
                        <c:v>-1</c:v>
                      </c:pt>
                      <c:pt idx="185">
                        <c:v>-0.8</c:v>
                      </c:pt>
                      <c:pt idx="186">
                        <c:v>-0.4</c:v>
                      </c:pt>
                      <c:pt idx="187">
                        <c:v>-0.5</c:v>
                      </c:pt>
                      <c:pt idx="188">
                        <c:v>-0.2</c:v>
                      </c:pt>
                      <c:pt idx="189">
                        <c:v>0.7</c:v>
                      </c:pt>
                      <c:pt idx="190">
                        <c:v>0.5</c:v>
                      </c:pt>
                      <c:pt idx="191">
                        <c:v>0.8</c:v>
                      </c:pt>
                      <c:pt idx="192">
                        <c:v>0.8</c:v>
                      </c:pt>
                      <c:pt idx="193">
                        <c:v>0.2</c:v>
                      </c:pt>
                      <c:pt idx="194">
                        <c:v>0.4</c:v>
                      </c:pt>
                      <c:pt idx="195">
                        <c:v>0</c:v>
                      </c:pt>
                      <c:pt idx="196">
                        <c:v>0.5</c:v>
                      </c:pt>
                      <c:pt idx="197">
                        <c:v>0.6</c:v>
                      </c:pt>
                      <c:pt idx="198">
                        <c:v>0.7</c:v>
                      </c:pt>
                      <c:pt idx="199">
                        <c:v>1.1000000000000001</c:v>
                      </c:pt>
                      <c:pt idx="200">
                        <c:v>2</c:v>
                      </c:pt>
                      <c:pt idx="201">
                        <c:v>2.5</c:v>
                      </c:pt>
                      <c:pt idx="202">
                        <c:v>3.2</c:v>
                      </c:pt>
                      <c:pt idx="203">
                        <c:v>3.2</c:v>
                      </c:pt>
                      <c:pt idx="204">
                        <c:v>3.5</c:v>
                      </c:pt>
                      <c:pt idx="205">
                        <c:v>3.2</c:v>
                      </c:pt>
                      <c:pt idx="206">
                        <c:v>3.5</c:v>
                      </c:pt>
                      <c:pt idx="207">
                        <c:v>4.0999999999999996</c:v>
                      </c:pt>
                      <c:pt idx="208">
                        <c:v>4.5999999999999996</c:v>
                      </c:pt>
                      <c:pt idx="209">
                        <c:v>4.5999999999999996</c:v>
                      </c:pt>
                      <c:pt idx="210">
                        <c:v>4.2</c:v>
                      </c:pt>
                      <c:pt idx="211">
                        <c:v>4.2</c:v>
                      </c:pt>
                      <c:pt idx="212">
                        <c:v>3.8</c:v>
                      </c:pt>
                      <c:pt idx="213">
                        <c:v>3.6</c:v>
                      </c:pt>
                      <c:pt idx="214">
                        <c:v>3.2</c:v>
                      </c:pt>
                      <c:pt idx="215">
                        <c:v>2.5</c:v>
                      </c:pt>
                      <c:pt idx="216">
                        <c:v>2.2000000000000002</c:v>
                      </c:pt>
                      <c:pt idx="217">
                        <c:v>2.9</c:v>
                      </c:pt>
                      <c:pt idx="218">
                        <c:v>2.6</c:v>
                      </c:pt>
                      <c:pt idx="219">
                        <c:v>2.2999999999999998</c:v>
                      </c:pt>
                      <c:pt idx="220">
                        <c:v>1.8</c:v>
                      </c:pt>
                      <c:pt idx="221">
                        <c:v>2.4</c:v>
                      </c:pt>
                      <c:pt idx="222">
                        <c:v>2.8</c:v>
                      </c:pt>
                      <c:pt idx="223">
                        <c:v>2.4</c:v>
                      </c:pt>
                      <c:pt idx="224">
                        <c:v>1.8</c:v>
                      </c:pt>
                      <c:pt idx="225">
                        <c:v>1.6</c:v>
                      </c:pt>
                      <c:pt idx="226">
                        <c:v>2</c:v>
                      </c:pt>
                      <c:pt idx="227">
                        <c:v>2.6</c:v>
                      </c:pt>
                      <c:pt idx="228">
                        <c:v>2.7</c:v>
                      </c:pt>
                      <c:pt idx="229">
                        <c:v>2.5</c:v>
                      </c:pt>
                      <c:pt idx="230">
                        <c:v>2.4</c:v>
                      </c:pt>
                      <c:pt idx="231">
                        <c:v>2.5</c:v>
                      </c:pt>
                      <c:pt idx="232">
                        <c:v>2.5</c:v>
                      </c:pt>
                      <c:pt idx="233">
                        <c:v>2</c:v>
                      </c:pt>
                      <c:pt idx="234">
                        <c:v>1.5</c:v>
                      </c:pt>
                      <c:pt idx="235">
                        <c:v>1.7</c:v>
                      </c:pt>
                      <c:pt idx="236">
                        <c:v>2.7</c:v>
                      </c:pt>
                      <c:pt idx="237">
                        <c:v>3</c:v>
                      </c:pt>
                      <c:pt idx="238">
                        <c:v>2.8</c:v>
                      </c:pt>
                      <c:pt idx="239">
                        <c:v>1.7</c:v>
                      </c:pt>
                      <c:pt idx="240">
                        <c:v>0.9</c:v>
                      </c:pt>
                      <c:pt idx="241">
                        <c:v>0.2</c:v>
                      </c:pt>
                      <c:pt idx="242">
                        <c:v>0.9</c:v>
                      </c:pt>
                      <c:pt idx="243">
                        <c:v>0.9</c:v>
                      </c:pt>
                      <c:pt idx="244">
                        <c:v>1.2</c:v>
                      </c:pt>
                      <c:pt idx="245">
                        <c:v>0.6</c:v>
                      </c:pt>
                      <c:pt idx="246">
                        <c:v>0.5</c:v>
                      </c:pt>
                      <c:pt idx="247">
                        <c:v>0.4</c:v>
                      </c:pt>
                      <c:pt idx="248">
                        <c:v>-0.1</c:v>
                      </c:pt>
                      <c:pt idx="249">
                        <c:v>0.2</c:v>
                      </c:pt>
                      <c:pt idx="250">
                        <c:v>0.4</c:v>
                      </c:pt>
                      <c:pt idx="251">
                        <c:v>1.6</c:v>
                      </c:pt>
                      <c:pt idx="252">
                        <c:v>2.4</c:v>
                      </c:pt>
                      <c:pt idx="253">
                        <c:v>3.5</c:v>
                      </c:pt>
                      <c:pt idx="254">
                        <c:v>3.5</c:v>
                      </c:pt>
                      <c:pt idx="255">
                        <c:v>4.3</c:v>
                      </c:pt>
                      <c:pt idx="256">
                        <c:v>5</c:v>
                      </c:pt>
                      <c:pt idx="257">
                        <c:v>6.4</c:v>
                      </c:pt>
                      <c:pt idx="258">
                        <c:v>8.1999999999999993</c:v>
                      </c:pt>
                      <c:pt idx="259">
                        <c:v>9.3000000000000007</c:v>
                      </c:pt>
                      <c:pt idx="260">
                        <c:v>10.7</c:v>
                      </c:pt>
                      <c:pt idx="261">
                        <c:v>12.3</c:v>
                      </c:pt>
                      <c:pt idx="262">
                        <c:v>14</c:v>
                      </c:pt>
                      <c:pt idx="263">
                        <c:v>15.6</c:v>
                      </c:pt>
                      <c:pt idx="264">
                        <c:v>16.600000000000001</c:v>
                      </c:pt>
                      <c:pt idx="265">
                        <c:v>18.5</c:v>
                      </c:pt>
                      <c:pt idx="266">
                        <c:v>20.5</c:v>
                      </c:pt>
                      <c:pt idx="267">
                        <c:v>20.9</c:v>
                      </c:pt>
                      <c:pt idx="268">
                        <c:v>21.1</c:v>
                      </c:pt>
                      <c:pt idx="269">
                        <c:v>22.5</c:v>
                      </c:pt>
                      <c:pt idx="270">
                        <c:v>22.1</c:v>
                      </c:pt>
                      <c:pt idx="271">
                        <c:v>21.4</c:v>
                      </c:pt>
                      <c:pt idx="272">
                        <c:v>20</c:v>
                      </c:pt>
                      <c:pt idx="273">
                        <c:v>18.5</c:v>
                      </c:pt>
                      <c:pt idx="274">
                        <c:v>17.2</c:v>
                      </c:pt>
                      <c:pt idx="275">
                        <c:v>15.2</c:v>
                      </c:pt>
                      <c:pt idx="276">
                        <c:v>13.3</c:v>
                      </c:pt>
                      <c:pt idx="277">
                        <c:v>10.7</c:v>
                      </c:pt>
                      <c:pt idx="278">
                        <c:v>8.1999999999999993</c:v>
                      </c:pt>
                      <c:pt idx="279">
                        <c:v>7.2</c:v>
                      </c:pt>
                    </c:numCache>
                  </c:numRef>
                </c:val>
                <c:smooth val="0"/>
                <c:extLst>
                  <c:ext xmlns:c16="http://schemas.microsoft.com/office/drawing/2014/chart" uri="{C3380CC4-5D6E-409C-BE32-E72D297353CC}">
                    <c16:uniqueId val="{00000000-AAB0-427C-819B-E881DE69C32B}"/>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 (2)'!$H$1</c15:sqref>
                        </c15:formulaRef>
                      </c:ext>
                    </c:extLst>
                    <c:strCache>
                      <c:ptCount val="1"/>
                      <c:pt idx="0">
                        <c:v>Igaunija</c:v>
                      </c:pt>
                    </c:strCache>
                  </c:strRef>
                </c:tx>
                <c:spPr>
                  <a:ln w="28575" cap="rnd">
                    <a:solidFill>
                      <a:srgbClr val="0075D4">
                        <a:alpha val="40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 (2)'!$A$2:$A$281</c15:sqref>
                        </c15:formulaRef>
                      </c:ext>
                    </c:extLst>
                    <c:numCache>
                      <c:formatCode>m/d/yyyy</c:formatCode>
                      <c:ptCount val="280"/>
                      <c:pt idx="0">
                        <c:v>36646</c:v>
                      </c:pt>
                      <c:pt idx="1">
                        <c:v>36677</c:v>
                      </c:pt>
                      <c:pt idx="2">
                        <c:v>36707</c:v>
                      </c:pt>
                      <c:pt idx="3">
                        <c:v>36738</c:v>
                      </c:pt>
                      <c:pt idx="4">
                        <c:v>36769</c:v>
                      </c:pt>
                      <c:pt idx="5">
                        <c:v>36799</c:v>
                      </c:pt>
                      <c:pt idx="6">
                        <c:v>36830</c:v>
                      </c:pt>
                      <c:pt idx="7">
                        <c:v>36860</c:v>
                      </c:pt>
                      <c:pt idx="8">
                        <c:v>36891</c:v>
                      </c:pt>
                      <c:pt idx="9">
                        <c:v>36922</c:v>
                      </c:pt>
                      <c:pt idx="10">
                        <c:v>36950</c:v>
                      </c:pt>
                      <c:pt idx="11">
                        <c:v>36981</c:v>
                      </c:pt>
                      <c:pt idx="12">
                        <c:v>37011</c:v>
                      </c:pt>
                      <c:pt idx="13">
                        <c:v>37042</c:v>
                      </c:pt>
                      <c:pt idx="14">
                        <c:v>37072</c:v>
                      </c:pt>
                      <c:pt idx="15">
                        <c:v>37103</c:v>
                      </c:pt>
                      <c:pt idx="16">
                        <c:v>37134</c:v>
                      </c:pt>
                      <c:pt idx="17">
                        <c:v>37164</c:v>
                      </c:pt>
                      <c:pt idx="18">
                        <c:v>37195</c:v>
                      </c:pt>
                      <c:pt idx="19">
                        <c:v>37225</c:v>
                      </c:pt>
                      <c:pt idx="20">
                        <c:v>37256</c:v>
                      </c:pt>
                      <c:pt idx="21">
                        <c:v>37287</c:v>
                      </c:pt>
                      <c:pt idx="22">
                        <c:v>37315</c:v>
                      </c:pt>
                      <c:pt idx="23">
                        <c:v>37346</c:v>
                      </c:pt>
                      <c:pt idx="24">
                        <c:v>37376</c:v>
                      </c:pt>
                      <c:pt idx="25">
                        <c:v>37407</c:v>
                      </c:pt>
                      <c:pt idx="26">
                        <c:v>37437</c:v>
                      </c:pt>
                      <c:pt idx="27">
                        <c:v>37468</c:v>
                      </c:pt>
                      <c:pt idx="28">
                        <c:v>37499</c:v>
                      </c:pt>
                      <c:pt idx="29">
                        <c:v>37529</c:v>
                      </c:pt>
                      <c:pt idx="30">
                        <c:v>37560</c:v>
                      </c:pt>
                      <c:pt idx="31">
                        <c:v>37590</c:v>
                      </c:pt>
                      <c:pt idx="32">
                        <c:v>37621</c:v>
                      </c:pt>
                      <c:pt idx="33">
                        <c:v>37652</c:v>
                      </c:pt>
                      <c:pt idx="34">
                        <c:v>37680</c:v>
                      </c:pt>
                      <c:pt idx="35">
                        <c:v>37711</c:v>
                      </c:pt>
                      <c:pt idx="36">
                        <c:v>37741</c:v>
                      </c:pt>
                      <c:pt idx="37">
                        <c:v>37772</c:v>
                      </c:pt>
                      <c:pt idx="38">
                        <c:v>37802</c:v>
                      </c:pt>
                      <c:pt idx="39">
                        <c:v>37833</c:v>
                      </c:pt>
                      <c:pt idx="40">
                        <c:v>37864</c:v>
                      </c:pt>
                      <c:pt idx="41">
                        <c:v>37894</c:v>
                      </c:pt>
                      <c:pt idx="42">
                        <c:v>37925</c:v>
                      </c:pt>
                      <c:pt idx="43">
                        <c:v>37955</c:v>
                      </c:pt>
                      <c:pt idx="44">
                        <c:v>37986</c:v>
                      </c:pt>
                      <c:pt idx="45">
                        <c:v>38017</c:v>
                      </c:pt>
                      <c:pt idx="46">
                        <c:v>38046</c:v>
                      </c:pt>
                      <c:pt idx="47">
                        <c:v>38077</c:v>
                      </c:pt>
                      <c:pt idx="48">
                        <c:v>38107</c:v>
                      </c:pt>
                      <c:pt idx="49">
                        <c:v>38138</c:v>
                      </c:pt>
                      <c:pt idx="50">
                        <c:v>38168</c:v>
                      </c:pt>
                      <c:pt idx="51">
                        <c:v>38199</c:v>
                      </c:pt>
                      <c:pt idx="52">
                        <c:v>38230</c:v>
                      </c:pt>
                      <c:pt idx="53">
                        <c:v>38260</c:v>
                      </c:pt>
                      <c:pt idx="54">
                        <c:v>38291</c:v>
                      </c:pt>
                      <c:pt idx="55">
                        <c:v>38321</c:v>
                      </c:pt>
                      <c:pt idx="56">
                        <c:v>38352</c:v>
                      </c:pt>
                      <c:pt idx="57">
                        <c:v>38383</c:v>
                      </c:pt>
                      <c:pt idx="58">
                        <c:v>38411</c:v>
                      </c:pt>
                      <c:pt idx="59">
                        <c:v>38442</c:v>
                      </c:pt>
                      <c:pt idx="60">
                        <c:v>38472</c:v>
                      </c:pt>
                      <c:pt idx="61">
                        <c:v>38503</c:v>
                      </c:pt>
                      <c:pt idx="62">
                        <c:v>38533</c:v>
                      </c:pt>
                      <c:pt idx="63">
                        <c:v>38564</c:v>
                      </c:pt>
                      <c:pt idx="64">
                        <c:v>38595</c:v>
                      </c:pt>
                      <c:pt idx="65">
                        <c:v>38625</c:v>
                      </c:pt>
                      <c:pt idx="66">
                        <c:v>38656</c:v>
                      </c:pt>
                      <c:pt idx="67">
                        <c:v>38686</c:v>
                      </c:pt>
                      <c:pt idx="68">
                        <c:v>38717</c:v>
                      </c:pt>
                      <c:pt idx="69">
                        <c:v>38748</c:v>
                      </c:pt>
                      <c:pt idx="70">
                        <c:v>38776</c:v>
                      </c:pt>
                      <c:pt idx="71">
                        <c:v>38807</c:v>
                      </c:pt>
                      <c:pt idx="72">
                        <c:v>38837</c:v>
                      </c:pt>
                      <c:pt idx="73">
                        <c:v>38868</c:v>
                      </c:pt>
                      <c:pt idx="74">
                        <c:v>38898</c:v>
                      </c:pt>
                      <c:pt idx="75">
                        <c:v>38929</c:v>
                      </c:pt>
                      <c:pt idx="76">
                        <c:v>38960</c:v>
                      </c:pt>
                      <c:pt idx="77">
                        <c:v>38990</c:v>
                      </c:pt>
                      <c:pt idx="78">
                        <c:v>39021</c:v>
                      </c:pt>
                      <c:pt idx="79">
                        <c:v>39051</c:v>
                      </c:pt>
                      <c:pt idx="80">
                        <c:v>39082</c:v>
                      </c:pt>
                      <c:pt idx="81">
                        <c:v>39113</c:v>
                      </c:pt>
                      <c:pt idx="82">
                        <c:v>39141</c:v>
                      </c:pt>
                      <c:pt idx="83">
                        <c:v>39172</c:v>
                      </c:pt>
                      <c:pt idx="84">
                        <c:v>39202</c:v>
                      </c:pt>
                      <c:pt idx="85">
                        <c:v>39233</c:v>
                      </c:pt>
                      <c:pt idx="86">
                        <c:v>39263</c:v>
                      </c:pt>
                      <c:pt idx="87">
                        <c:v>39294</c:v>
                      </c:pt>
                      <c:pt idx="88">
                        <c:v>39325</c:v>
                      </c:pt>
                      <c:pt idx="89">
                        <c:v>39355</c:v>
                      </c:pt>
                      <c:pt idx="90">
                        <c:v>39386</c:v>
                      </c:pt>
                      <c:pt idx="91">
                        <c:v>39416</c:v>
                      </c:pt>
                      <c:pt idx="92">
                        <c:v>39447</c:v>
                      </c:pt>
                      <c:pt idx="93">
                        <c:v>39478</c:v>
                      </c:pt>
                      <c:pt idx="94">
                        <c:v>39507</c:v>
                      </c:pt>
                      <c:pt idx="95">
                        <c:v>39538</c:v>
                      </c:pt>
                      <c:pt idx="96">
                        <c:v>39568</c:v>
                      </c:pt>
                      <c:pt idx="97">
                        <c:v>39599</c:v>
                      </c:pt>
                      <c:pt idx="98">
                        <c:v>39629</c:v>
                      </c:pt>
                      <c:pt idx="99">
                        <c:v>39660</c:v>
                      </c:pt>
                      <c:pt idx="100">
                        <c:v>39691</c:v>
                      </c:pt>
                      <c:pt idx="101">
                        <c:v>39721</c:v>
                      </c:pt>
                      <c:pt idx="102">
                        <c:v>39752</c:v>
                      </c:pt>
                      <c:pt idx="103">
                        <c:v>39782</c:v>
                      </c:pt>
                      <c:pt idx="104">
                        <c:v>39813</c:v>
                      </c:pt>
                      <c:pt idx="105">
                        <c:v>39844</c:v>
                      </c:pt>
                      <c:pt idx="106">
                        <c:v>39872</c:v>
                      </c:pt>
                      <c:pt idx="107">
                        <c:v>39903</c:v>
                      </c:pt>
                      <c:pt idx="108">
                        <c:v>39933</c:v>
                      </c:pt>
                      <c:pt idx="109">
                        <c:v>39964</c:v>
                      </c:pt>
                      <c:pt idx="110">
                        <c:v>39994</c:v>
                      </c:pt>
                      <c:pt idx="111">
                        <c:v>40025</c:v>
                      </c:pt>
                      <c:pt idx="112">
                        <c:v>40056</c:v>
                      </c:pt>
                      <c:pt idx="113">
                        <c:v>40086</c:v>
                      </c:pt>
                      <c:pt idx="114">
                        <c:v>40117</c:v>
                      </c:pt>
                      <c:pt idx="115">
                        <c:v>40147</c:v>
                      </c:pt>
                      <c:pt idx="116">
                        <c:v>40178</c:v>
                      </c:pt>
                      <c:pt idx="117">
                        <c:v>40209</c:v>
                      </c:pt>
                      <c:pt idx="118">
                        <c:v>40237</c:v>
                      </c:pt>
                      <c:pt idx="119">
                        <c:v>40268</c:v>
                      </c:pt>
                      <c:pt idx="120">
                        <c:v>40298</c:v>
                      </c:pt>
                      <c:pt idx="121">
                        <c:v>40329</c:v>
                      </c:pt>
                      <c:pt idx="122">
                        <c:v>40359</c:v>
                      </c:pt>
                      <c:pt idx="123">
                        <c:v>40390</c:v>
                      </c:pt>
                      <c:pt idx="124">
                        <c:v>40421</c:v>
                      </c:pt>
                      <c:pt idx="125">
                        <c:v>40451</c:v>
                      </c:pt>
                      <c:pt idx="126">
                        <c:v>40482</c:v>
                      </c:pt>
                      <c:pt idx="127">
                        <c:v>40512</c:v>
                      </c:pt>
                      <c:pt idx="128">
                        <c:v>40543</c:v>
                      </c:pt>
                      <c:pt idx="129">
                        <c:v>40574</c:v>
                      </c:pt>
                      <c:pt idx="130">
                        <c:v>40602</c:v>
                      </c:pt>
                      <c:pt idx="131">
                        <c:v>40633</c:v>
                      </c:pt>
                      <c:pt idx="132">
                        <c:v>40663</c:v>
                      </c:pt>
                      <c:pt idx="133">
                        <c:v>40694</c:v>
                      </c:pt>
                      <c:pt idx="134">
                        <c:v>40724</c:v>
                      </c:pt>
                      <c:pt idx="135">
                        <c:v>40755</c:v>
                      </c:pt>
                      <c:pt idx="136">
                        <c:v>40786</c:v>
                      </c:pt>
                      <c:pt idx="137">
                        <c:v>40816</c:v>
                      </c:pt>
                      <c:pt idx="138">
                        <c:v>40847</c:v>
                      </c:pt>
                      <c:pt idx="139">
                        <c:v>40877</c:v>
                      </c:pt>
                      <c:pt idx="140">
                        <c:v>40908</c:v>
                      </c:pt>
                      <c:pt idx="141">
                        <c:v>40939</c:v>
                      </c:pt>
                      <c:pt idx="142">
                        <c:v>40968</c:v>
                      </c:pt>
                      <c:pt idx="143">
                        <c:v>40999</c:v>
                      </c:pt>
                      <c:pt idx="144">
                        <c:v>41029</c:v>
                      </c:pt>
                      <c:pt idx="145">
                        <c:v>41060</c:v>
                      </c:pt>
                      <c:pt idx="146">
                        <c:v>41090</c:v>
                      </c:pt>
                      <c:pt idx="147">
                        <c:v>41121</c:v>
                      </c:pt>
                      <c:pt idx="148">
                        <c:v>41152</c:v>
                      </c:pt>
                      <c:pt idx="149">
                        <c:v>41182</c:v>
                      </c:pt>
                      <c:pt idx="150">
                        <c:v>41213</c:v>
                      </c:pt>
                      <c:pt idx="151">
                        <c:v>41243</c:v>
                      </c:pt>
                      <c:pt idx="152">
                        <c:v>41274</c:v>
                      </c:pt>
                      <c:pt idx="153">
                        <c:v>41305</c:v>
                      </c:pt>
                      <c:pt idx="154">
                        <c:v>41333</c:v>
                      </c:pt>
                      <c:pt idx="155">
                        <c:v>41364</c:v>
                      </c:pt>
                      <c:pt idx="156">
                        <c:v>41394</c:v>
                      </c:pt>
                      <c:pt idx="157">
                        <c:v>41425</c:v>
                      </c:pt>
                      <c:pt idx="158">
                        <c:v>41455</c:v>
                      </c:pt>
                      <c:pt idx="159">
                        <c:v>41486</c:v>
                      </c:pt>
                      <c:pt idx="160">
                        <c:v>41517</c:v>
                      </c:pt>
                      <c:pt idx="161">
                        <c:v>41547</c:v>
                      </c:pt>
                      <c:pt idx="162">
                        <c:v>41578</c:v>
                      </c:pt>
                      <c:pt idx="163">
                        <c:v>41608</c:v>
                      </c:pt>
                      <c:pt idx="164">
                        <c:v>41639</c:v>
                      </c:pt>
                      <c:pt idx="165">
                        <c:v>41670</c:v>
                      </c:pt>
                      <c:pt idx="166">
                        <c:v>41698</c:v>
                      </c:pt>
                      <c:pt idx="167">
                        <c:v>41729</c:v>
                      </c:pt>
                      <c:pt idx="168">
                        <c:v>41759</c:v>
                      </c:pt>
                      <c:pt idx="169">
                        <c:v>41790</c:v>
                      </c:pt>
                      <c:pt idx="170">
                        <c:v>41820</c:v>
                      </c:pt>
                      <c:pt idx="171">
                        <c:v>41851</c:v>
                      </c:pt>
                      <c:pt idx="172">
                        <c:v>41882</c:v>
                      </c:pt>
                      <c:pt idx="173">
                        <c:v>41912</c:v>
                      </c:pt>
                      <c:pt idx="174">
                        <c:v>41943</c:v>
                      </c:pt>
                      <c:pt idx="175">
                        <c:v>41973</c:v>
                      </c:pt>
                      <c:pt idx="176">
                        <c:v>42004</c:v>
                      </c:pt>
                      <c:pt idx="177">
                        <c:v>42035</c:v>
                      </c:pt>
                      <c:pt idx="178">
                        <c:v>42063</c:v>
                      </c:pt>
                      <c:pt idx="179">
                        <c:v>42094</c:v>
                      </c:pt>
                      <c:pt idx="180">
                        <c:v>42124</c:v>
                      </c:pt>
                      <c:pt idx="181">
                        <c:v>42155</c:v>
                      </c:pt>
                      <c:pt idx="182">
                        <c:v>42185</c:v>
                      </c:pt>
                      <c:pt idx="183">
                        <c:v>42216</c:v>
                      </c:pt>
                      <c:pt idx="184">
                        <c:v>42247</c:v>
                      </c:pt>
                      <c:pt idx="185">
                        <c:v>42277</c:v>
                      </c:pt>
                      <c:pt idx="186">
                        <c:v>42308</c:v>
                      </c:pt>
                      <c:pt idx="187">
                        <c:v>42338</c:v>
                      </c:pt>
                      <c:pt idx="188">
                        <c:v>42369</c:v>
                      </c:pt>
                      <c:pt idx="189">
                        <c:v>42400</c:v>
                      </c:pt>
                      <c:pt idx="190">
                        <c:v>42429</c:v>
                      </c:pt>
                      <c:pt idx="191">
                        <c:v>42460</c:v>
                      </c:pt>
                      <c:pt idx="192">
                        <c:v>42490</c:v>
                      </c:pt>
                      <c:pt idx="193">
                        <c:v>42521</c:v>
                      </c:pt>
                      <c:pt idx="194">
                        <c:v>42551</c:v>
                      </c:pt>
                      <c:pt idx="195">
                        <c:v>42582</c:v>
                      </c:pt>
                      <c:pt idx="196">
                        <c:v>42613</c:v>
                      </c:pt>
                      <c:pt idx="197">
                        <c:v>42643</c:v>
                      </c:pt>
                      <c:pt idx="198">
                        <c:v>42674</c:v>
                      </c:pt>
                      <c:pt idx="199">
                        <c:v>42704</c:v>
                      </c:pt>
                      <c:pt idx="200">
                        <c:v>42735</c:v>
                      </c:pt>
                      <c:pt idx="201">
                        <c:v>42766</c:v>
                      </c:pt>
                      <c:pt idx="202">
                        <c:v>42794</c:v>
                      </c:pt>
                      <c:pt idx="203">
                        <c:v>42825</c:v>
                      </c:pt>
                      <c:pt idx="204">
                        <c:v>42855</c:v>
                      </c:pt>
                      <c:pt idx="205">
                        <c:v>42886</c:v>
                      </c:pt>
                      <c:pt idx="206">
                        <c:v>42916</c:v>
                      </c:pt>
                      <c:pt idx="207">
                        <c:v>42947</c:v>
                      </c:pt>
                      <c:pt idx="208">
                        <c:v>42978</c:v>
                      </c:pt>
                      <c:pt idx="209">
                        <c:v>43008</c:v>
                      </c:pt>
                      <c:pt idx="210">
                        <c:v>43039</c:v>
                      </c:pt>
                      <c:pt idx="211">
                        <c:v>43069</c:v>
                      </c:pt>
                      <c:pt idx="212">
                        <c:v>43100</c:v>
                      </c:pt>
                      <c:pt idx="213">
                        <c:v>43131</c:v>
                      </c:pt>
                      <c:pt idx="214">
                        <c:v>43159</c:v>
                      </c:pt>
                      <c:pt idx="215">
                        <c:v>43190</c:v>
                      </c:pt>
                      <c:pt idx="216">
                        <c:v>43220</c:v>
                      </c:pt>
                      <c:pt idx="217">
                        <c:v>43251</c:v>
                      </c:pt>
                      <c:pt idx="218">
                        <c:v>43281</c:v>
                      </c:pt>
                      <c:pt idx="219">
                        <c:v>43312</c:v>
                      </c:pt>
                      <c:pt idx="220">
                        <c:v>43343</c:v>
                      </c:pt>
                      <c:pt idx="221">
                        <c:v>43373</c:v>
                      </c:pt>
                      <c:pt idx="222">
                        <c:v>43404</c:v>
                      </c:pt>
                      <c:pt idx="223">
                        <c:v>43434</c:v>
                      </c:pt>
                      <c:pt idx="224">
                        <c:v>43465</c:v>
                      </c:pt>
                      <c:pt idx="225">
                        <c:v>43496</c:v>
                      </c:pt>
                      <c:pt idx="226">
                        <c:v>43524</c:v>
                      </c:pt>
                      <c:pt idx="227">
                        <c:v>43555</c:v>
                      </c:pt>
                      <c:pt idx="228">
                        <c:v>43585</c:v>
                      </c:pt>
                      <c:pt idx="229">
                        <c:v>43616</c:v>
                      </c:pt>
                      <c:pt idx="230">
                        <c:v>43646</c:v>
                      </c:pt>
                      <c:pt idx="231">
                        <c:v>43677</c:v>
                      </c:pt>
                      <c:pt idx="232">
                        <c:v>43708</c:v>
                      </c:pt>
                      <c:pt idx="233">
                        <c:v>43738</c:v>
                      </c:pt>
                      <c:pt idx="234">
                        <c:v>43769</c:v>
                      </c:pt>
                      <c:pt idx="235">
                        <c:v>43799</c:v>
                      </c:pt>
                      <c:pt idx="236">
                        <c:v>43830</c:v>
                      </c:pt>
                      <c:pt idx="237">
                        <c:v>43861</c:v>
                      </c:pt>
                      <c:pt idx="238">
                        <c:v>43890</c:v>
                      </c:pt>
                      <c:pt idx="239">
                        <c:v>43921</c:v>
                      </c:pt>
                      <c:pt idx="240">
                        <c:v>43951</c:v>
                      </c:pt>
                      <c:pt idx="241">
                        <c:v>43982</c:v>
                      </c:pt>
                      <c:pt idx="242">
                        <c:v>44012</c:v>
                      </c:pt>
                      <c:pt idx="243">
                        <c:v>44043</c:v>
                      </c:pt>
                      <c:pt idx="244">
                        <c:v>44074</c:v>
                      </c:pt>
                      <c:pt idx="245">
                        <c:v>44104</c:v>
                      </c:pt>
                      <c:pt idx="246">
                        <c:v>44135</c:v>
                      </c:pt>
                      <c:pt idx="247">
                        <c:v>44165</c:v>
                      </c:pt>
                      <c:pt idx="248">
                        <c:v>44196</c:v>
                      </c:pt>
                      <c:pt idx="249">
                        <c:v>44227</c:v>
                      </c:pt>
                      <c:pt idx="250">
                        <c:v>44255</c:v>
                      </c:pt>
                      <c:pt idx="251">
                        <c:v>44286</c:v>
                      </c:pt>
                      <c:pt idx="252">
                        <c:v>44316</c:v>
                      </c:pt>
                      <c:pt idx="253">
                        <c:v>44347</c:v>
                      </c:pt>
                      <c:pt idx="254">
                        <c:v>44377</c:v>
                      </c:pt>
                      <c:pt idx="255">
                        <c:v>44408</c:v>
                      </c:pt>
                      <c:pt idx="256">
                        <c:v>44439</c:v>
                      </c:pt>
                      <c:pt idx="257">
                        <c:v>44469</c:v>
                      </c:pt>
                      <c:pt idx="258">
                        <c:v>44500</c:v>
                      </c:pt>
                      <c:pt idx="259">
                        <c:v>44530</c:v>
                      </c:pt>
                      <c:pt idx="260">
                        <c:v>44561</c:v>
                      </c:pt>
                      <c:pt idx="261">
                        <c:v>44592</c:v>
                      </c:pt>
                      <c:pt idx="262">
                        <c:v>44620</c:v>
                      </c:pt>
                      <c:pt idx="263">
                        <c:v>44651</c:v>
                      </c:pt>
                      <c:pt idx="264">
                        <c:v>44681</c:v>
                      </c:pt>
                      <c:pt idx="265">
                        <c:v>44712</c:v>
                      </c:pt>
                      <c:pt idx="266">
                        <c:v>44742</c:v>
                      </c:pt>
                      <c:pt idx="267">
                        <c:v>44773</c:v>
                      </c:pt>
                      <c:pt idx="268">
                        <c:v>44804</c:v>
                      </c:pt>
                      <c:pt idx="269">
                        <c:v>44834</c:v>
                      </c:pt>
                      <c:pt idx="270">
                        <c:v>44865</c:v>
                      </c:pt>
                      <c:pt idx="271">
                        <c:v>44895</c:v>
                      </c:pt>
                      <c:pt idx="272">
                        <c:v>44926</c:v>
                      </c:pt>
                      <c:pt idx="273">
                        <c:v>44957</c:v>
                      </c:pt>
                      <c:pt idx="274">
                        <c:v>44985</c:v>
                      </c:pt>
                      <c:pt idx="275">
                        <c:v>45016</c:v>
                      </c:pt>
                      <c:pt idx="276">
                        <c:v>45046</c:v>
                      </c:pt>
                      <c:pt idx="277">
                        <c:v>45077</c:v>
                      </c:pt>
                      <c:pt idx="278">
                        <c:v>45107</c:v>
                      </c:pt>
                      <c:pt idx="279">
                        <c:v>45138</c:v>
                      </c:pt>
                    </c:numCache>
                  </c:numRef>
                </c:cat>
                <c:val>
                  <c:numRef>
                    <c:extLst xmlns:c15="http://schemas.microsoft.com/office/drawing/2012/chart">
                      <c:ext xmlns:c15="http://schemas.microsoft.com/office/drawing/2012/chart" uri="{02D57815-91ED-43cb-92C2-25804820EDAC}">
                        <c15:formulaRef>
                          <c15:sqref>'Sheet1 (2)'!$H$2:$H$281</c15:sqref>
                        </c15:formulaRef>
                      </c:ext>
                    </c:extLst>
                    <c:numCache>
                      <c:formatCode>General</c:formatCode>
                      <c:ptCount val="280"/>
                      <c:pt idx="0">
                        <c:v>3</c:v>
                      </c:pt>
                      <c:pt idx="1">
                        <c:v>2.8</c:v>
                      </c:pt>
                      <c:pt idx="2">
                        <c:v>3.1</c:v>
                      </c:pt>
                      <c:pt idx="3">
                        <c:v>4</c:v>
                      </c:pt>
                      <c:pt idx="4">
                        <c:v>4.4000000000000004</c:v>
                      </c:pt>
                      <c:pt idx="5">
                        <c:v>4.7</c:v>
                      </c:pt>
                      <c:pt idx="6">
                        <c:v>5.4</c:v>
                      </c:pt>
                      <c:pt idx="7">
                        <c:v>5.7</c:v>
                      </c:pt>
                      <c:pt idx="8">
                        <c:v>5</c:v>
                      </c:pt>
                      <c:pt idx="9">
                        <c:v>5.6</c:v>
                      </c:pt>
                      <c:pt idx="10">
                        <c:v>6</c:v>
                      </c:pt>
                      <c:pt idx="11">
                        <c:v>5.7</c:v>
                      </c:pt>
                      <c:pt idx="12">
                        <c:v>6.3</c:v>
                      </c:pt>
                      <c:pt idx="13">
                        <c:v>6.8</c:v>
                      </c:pt>
                      <c:pt idx="14">
                        <c:v>6.7</c:v>
                      </c:pt>
                      <c:pt idx="15">
                        <c:v>5.9</c:v>
                      </c:pt>
                      <c:pt idx="16">
                        <c:v>5.8</c:v>
                      </c:pt>
                      <c:pt idx="17">
                        <c:v>5.7</c:v>
                      </c:pt>
                      <c:pt idx="18">
                        <c:v>4.8</c:v>
                      </c:pt>
                      <c:pt idx="19">
                        <c:v>4.2</c:v>
                      </c:pt>
                      <c:pt idx="20">
                        <c:v>4.2</c:v>
                      </c:pt>
                      <c:pt idx="21">
                        <c:v>4.3</c:v>
                      </c:pt>
                      <c:pt idx="22">
                        <c:v>4.5</c:v>
                      </c:pt>
                      <c:pt idx="23">
                        <c:v>4.4000000000000004</c:v>
                      </c:pt>
                      <c:pt idx="24">
                        <c:v>4.5</c:v>
                      </c:pt>
                      <c:pt idx="25">
                        <c:v>4.0999999999999996</c:v>
                      </c:pt>
                      <c:pt idx="26">
                        <c:v>3.8</c:v>
                      </c:pt>
                      <c:pt idx="27">
                        <c:v>3.3</c:v>
                      </c:pt>
                      <c:pt idx="28">
                        <c:v>2.7</c:v>
                      </c:pt>
                      <c:pt idx="29">
                        <c:v>2.7</c:v>
                      </c:pt>
                      <c:pt idx="30">
                        <c:v>3.1</c:v>
                      </c:pt>
                      <c:pt idx="31">
                        <c:v>3</c:v>
                      </c:pt>
                      <c:pt idx="32">
                        <c:v>2.7</c:v>
                      </c:pt>
                      <c:pt idx="33">
                        <c:v>2.5</c:v>
                      </c:pt>
                      <c:pt idx="34">
                        <c:v>2.2999999999999998</c:v>
                      </c:pt>
                      <c:pt idx="35">
                        <c:v>2.1</c:v>
                      </c:pt>
                      <c:pt idx="36">
                        <c:v>1.2</c:v>
                      </c:pt>
                      <c:pt idx="37">
                        <c:v>0.7</c:v>
                      </c:pt>
                      <c:pt idx="38">
                        <c:v>0.5</c:v>
                      </c:pt>
                      <c:pt idx="39">
                        <c:v>0.9</c:v>
                      </c:pt>
                      <c:pt idx="40">
                        <c:v>1.4</c:v>
                      </c:pt>
                      <c:pt idx="41">
                        <c:v>1.5</c:v>
                      </c:pt>
                      <c:pt idx="42">
                        <c:v>1.2</c:v>
                      </c:pt>
                      <c:pt idx="43">
                        <c:v>1.2</c:v>
                      </c:pt>
                      <c:pt idx="44">
                        <c:v>1.2</c:v>
                      </c:pt>
                      <c:pt idx="45">
                        <c:v>0.7</c:v>
                      </c:pt>
                      <c:pt idx="46">
                        <c:v>0.6</c:v>
                      </c:pt>
                      <c:pt idx="47">
                        <c:v>0.7</c:v>
                      </c:pt>
                      <c:pt idx="48">
                        <c:v>1.5</c:v>
                      </c:pt>
                      <c:pt idx="49">
                        <c:v>3.7</c:v>
                      </c:pt>
                      <c:pt idx="50">
                        <c:v>4.4000000000000004</c:v>
                      </c:pt>
                      <c:pt idx="51">
                        <c:v>4</c:v>
                      </c:pt>
                      <c:pt idx="52">
                        <c:v>3.9</c:v>
                      </c:pt>
                      <c:pt idx="53">
                        <c:v>3.8</c:v>
                      </c:pt>
                      <c:pt idx="54">
                        <c:v>4</c:v>
                      </c:pt>
                      <c:pt idx="55">
                        <c:v>4.5</c:v>
                      </c:pt>
                      <c:pt idx="56">
                        <c:v>4.8</c:v>
                      </c:pt>
                      <c:pt idx="57">
                        <c:v>4.2</c:v>
                      </c:pt>
                      <c:pt idx="58">
                        <c:v>4.5999999999999996</c:v>
                      </c:pt>
                      <c:pt idx="59">
                        <c:v>4.8</c:v>
                      </c:pt>
                      <c:pt idx="60">
                        <c:v>4.5999999999999996</c:v>
                      </c:pt>
                      <c:pt idx="61">
                        <c:v>2.9</c:v>
                      </c:pt>
                      <c:pt idx="62">
                        <c:v>3.2</c:v>
                      </c:pt>
                      <c:pt idx="63">
                        <c:v>3.9</c:v>
                      </c:pt>
                      <c:pt idx="64">
                        <c:v>4.2</c:v>
                      </c:pt>
                      <c:pt idx="65">
                        <c:v>4.9000000000000004</c:v>
                      </c:pt>
                      <c:pt idx="66">
                        <c:v>4.5</c:v>
                      </c:pt>
                      <c:pt idx="67">
                        <c:v>4</c:v>
                      </c:pt>
                      <c:pt idx="68">
                        <c:v>3.7</c:v>
                      </c:pt>
                      <c:pt idx="69">
                        <c:v>4.5999999999999996</c:v>
                      </c:pt>
                      <c:pt idx="70">
                        <c:v>4.5999999999999996</c:v>
                      </c:pt>
                      <c:pt idx="71">
                        <c:v>4</c:v>
                      </c:pt>
                      <c:pt idx="72">
                        <c:v>4.3</c:v>
                      </c:pt>
                      <c:pt idx="73">
                        <c:v>4.5999999999999996</c:v>
                      </c:pt>
                      <c:pt idx="74">
                        <c:v>4.4000000000000004</c:v>
                      </c:pt>
                      <c:pt idx="75">
                        <c:v>4.5</c:v>
                      </c:pt>
                      <c:pt idx="76">
                        <c:v>5</c:v>
                      </c:pt>
                      <c:pt idx="77">
                        <c:v>3.8</c:v>
                      </c:pt>
                      <c:pt idx="78">
                        <c:v>3.8</c:v>
                      </c:pt>
                      <c:pt idx="79">
                        <c:v>4.5999999999999996</c:v>
                      </c:pt>
                      <c:pt idx="80">
                        <c:v>5.0999999999999996</c:v>
                      </c:pt>
                      <c:pt idx="81">
                        <c:v>5</c:v>
                      </c:pt>
                      <c:pt idx="82">
                        <c:v>4.5999999999999996</c:v>
                      </c:pt>
                      <c:pt idx="83">
                        <c:v>5.6</c:v>
                      </c:pt>
                      <c:pt idx="84">
                        <c:v>5.6</c:v>
                      </c:pt>
                      <c:pt idx="85">
                        <c:v>5.9</c:v>
                      </c:pt>
                      <c:pt idx="86">
                        <c:v>6</c:v>
                      </c:pt>
                      <c:pt idx="87">
                        <c:v>6.5</c:v>
                      </c:pt>
                      <c:pt idx="88">
                        <c:v>6.1</c:v>
                      </c:pt>
                      <c:pt idx="89">
                        <c:v>7.5</c:v>
                      </c:pt>
                      <c:pt idx="90">
                        <c:v>8.6999999999999993</c:v>
                      </c:pt>
                      <c:pt idx="91">
                        <c:v>9.3000000000000007</c:v>
                      </c:pt>
                      <c:pt idx="92">
                        <c:v>9.6999999999999993</c:v>
                      </c:pt>
                      <c:pt idx="93">
                        <c:v>11.3</c:v>
                      </c:pt>
                      <c:pt idx="94">
                        <c:v>11.5</c:v>
                      </c:pt>
                      <c:pt idx="95">
                        <c:v>11.2</c:v>
                      </c:pt>
                      <c:pt idx="96">
                        <c:v>11.6</c:v>
                      </c:pt>
                      <c:pt idx="97">
                        <c:v>11.4</c:v>
                      </c:pt>
                      <c:pt idx="98">
                        <c:v>11.5</c:v>
                      </c:pt>
                      <c:pt idx="99">
                        <c:v>11.2</c:v>
                      </c:pt>
                      <c:pt idx="100">
                        <c:v>11.1</c:v>
                      </c:pt>
                      <c:pt idx="101">
                        <c:v>10.8</c:v>
                      </c:pt>
                      <c:pt idx="102">
                        <c:v>10.1</c:v>
                      </c:pt>
                      <c:pt idx="103">
                        <c:v>8.5</c:v>
                      </c:pt>
                      <c:pt idx="104">
                        <c:v>7.5</c:v>
                      </c:pt>
                      <c:pt idx="105">
                        <c:v>4.7</c:v>
                      </c:pt>
                      <c:pt idx="106">
                        <c:v>3.9</c:v>
                      </c:pt>
                      <c:pt idx="107">
                        <c:v>2.5</c:v>
                      </c:pt>
                      <c:pt idx="108">
                        <c:v>0.9</c:v>
                      </c:pt>
                      <c:pt idx="109">
                        <c:v>0.3</c:v>
                      </c:pt>
                      <c:pt idx="110">
                        <c:v>-0.5</c:v>
                      </c:pt>
                      <c:pt idx="111">
                        <c:v>-0.4</c:v>
                      </c:pt>
                      <c:pt idx="112">
                        <c:v>-0.7</c:v>
                      </c:pt>
                      <c:pt idx="113">
                        <c:v>-1.7</c:v>
                      </c:pt>
                      <c:pt idx="114">
                        <c:v>-2.1</c:v>
                      </c:pt>
                      <c:pt idx="115">
                        <c:v>-2.1</c:v>
                      </c:pt>
                      <c:pt idx="116">
                        <c:v>-1.9</c:v>
                      </c:pt>
                      <c:pt idx="117">
                        <c:v>-1</c:v>
                      </c:pt>
                      <c:pt idx="118">
                        <c:v>-0.3</c:v>
                      </c:pt>
                      <c:pt idx="119">
                        <c:v>1.4</c:v>
                      </c:pt>
                      <c:pt idx="120">
                        <c:v>2.5</c:v>
                      </c:pt>
                      <c:pt idx="121">
                        <c:v>2.8</c:v>
                      </c:pt>
                      <c:pt idx="122">
                        <c:v>3.4</c:v>
                      </c:pt>
                      <c:pt idx="123">
                        <c:v>2.7</c:v>
                      </c:pt>
                      <c:pt idx="124">
                        <c:v>2.8</c:v>
                      </c:pt>
                      <c:pt idx="125">
                        <c:v>3.8</c:v>
                      </c:pt>
                      <c:pt idx="126">
                        <c:v>4.5</c:v>
                      </c:pt>
                      <c:pt idx="127">
                        <c:v>5</c:v>
                      </c:pt>
                      <c:pt idx="128">
                        <c:v>5.4</c:v>
                      </c:pt>
                      <c:pt idx="129">
                        <c:v>5.0999999999999996</c:v>
                      </c:pt>
                      <c:pt idx="130">
                        <c:v>5.5</c:v>
                      </c:pt>
                      <c:pt idx="131">
                        <c:v>5.0999999999999996</c:v>
                      </c:pt>
                      <c:pt idx="132">
                        <c:v>5.4</c:v>
                      </c:pt>
                      <c:pt idx="133">
                        <c:v>5.5</c:v>
                      </c:pt>
                      <c:pt idx="134">
                        <c:v>4.9000000000000004</c:v>
                      </c:pt>
                      <c:pt idx="135">
                        <c:v>5.3</c:v>
                      </c:pt>
                      <c:pt idx="136">
                        <c:v>5.6</c:v>
                      </c:pt>
                      <c:pt idx="137">
                        <c:v>5.4</c:v>
                      </c:pt>
                      <c:pt idx="138">
                        <c:v>4.7</c:v>
                      </c:pt>
                      <c:pt idx="139">
                        <c:v>4.4000000000000004</c:v>
                      </c:pt>
                      <c:pt idx="140">
                        <c:v>4.0999999999999996</c:v>
                      </c:pt>
                      <c:pt idx="141">
                        <c:v>4.7</c:v>
                      </c:pt>
                      <c:pt idx="142">
                        <c:v>4.4000000000000004</c:v>
                      </c:pt>
                      <c:pt idx="143">
                        <c:v>4.7</c:v>
                      </c:pt>
                      <c:pt idx="144">
                        <c:v>4.3</c:v>
                      </c:pt>
                      <c:pt idx="145">
                        <c:v>4.0999999999999996</c:v>
                      </c:pt>
                      <c:pt idx="146">
                        <c:v>4.4000000000000004</c:v>
                      </c:pt>
                      <c:pt idx="147">
                        <c:v>4.0999999999999996</c:v>
                      </c:pt>
                      <c:pt idx="148">
                        <c:v>4.2</c:v>
                      </c:pt>
                      <c:pt idx="149">
                        <c:v>4.0999999999999996</c:v>
                      </c:pt>
                      <c:pt idx="150">
                        <c:v>4.2</c:v>
                      </c:pt>
                      <c:pt idx="151">
                        <c:v>3.8</c:v>
                      </c:pt>
                      <c:pt idx="152">
                        <c:v>3.6</c:v>
                      </c:pt>
                      <c:pt idx="153">
                        <c:v>3.7</c:v>
                      </c:pt>
                      <c:pt idx="154">
                        <c:v>4</c:v>
                      </c:pt>
                      <c:pt idx="155">
                        <c:v>3.8</c:v>
                      </c:pt>
                      <c:pt idx="156">
                        <c:v>3.4</c:v>
                      </c:pt>
                      <c:pt idx="157">
                        <c:v>3.6</c:v>
                      </c:pt>
                      <c:pt idx="158">
                        <c:v>4.0999999999999996</c:v>
                      </c:pt>
                      <c:pt idx="159">
                        <c:v>4</c:v>
                      </c:pt>
                      <c:pt idx="160">
                        <c:v>3.6</c:v>
                      </c:pt>
                      <c:pt idx="161">
                        <c:v>2.6</c:v>
                      </c:pt>
                      <c:pt idx="162">
                        <c:v>2.2000000000000002</c:v>
                      </c:pt>
                      <c:pt idx="163">
                        <c:v>2.1</c:v>
                      </c:pt>
                      <c:pt idx="164">
                        <c:v>2</c:v>
                      </c:pt>
                      <c:pt idx="165">
                        <c:v>1.6</c:v>
                      </c:pt>
                      <c:pt idx="166">
                        <c:v>1.1000000000000001</c:v>
                      </c:pt>
                      <c:pt idx="167">
                        <c:v>0.7</c:v>
                      </c:pt>
                      <c:pt idx="168">
                        <c:v>0.8</c:v>
                      </c:pt>
                      <c:pt idx="169">
                        <c:v>0.6</c:v>
                      </c:pt>
                      <c:pt idx="170">
                        <c:v>0.3</c:v>
                      </c:pt>
                      <c:pt idx="171">
                        <c:v>0</c:v>
                      </c:pt>
                      <c:pt idx="172">
                        <c:v>-0.2</c:v>
                      </c:pt>
                      <c:pt idx="173">
                        <c:v>0.2</c:v>
                      </c:pt>
                      <c:pt idx="174">
                        <c:v>0.5</c:v>
                      </c:pt>
                      <c:pt idx="175">
                        <c:v>0</c:v>
                      </c:pt>
                      <c:pt idx="176">
                        <c:v>0.1</c:v>
                      </c:pt>
                      <c:pt idx="177">
                        <c:v>-0.5</c:v>
                      </c:pt>
                      <c:pt idx="178">
                        <c:v>-0.2</c:v>
                      </c:pt>
                      <c:pt idx="179">
                        <c:v>0</c:v>
                      </c:pt>
                      <c:pt idx="180">
                        <c:v>0.4</c:v>
                      </c:pt>
                      <c:pt idx="181">
                        <c:v>0.5</c:v>
                      </c:pt>
                      <c:pt idx="182">
                        <c:v>0.3</c:v>
                      </c:pt>
                      <c:pt idx="183">
                        <c:v>0.1</c:v>
                      </c:pt>
                      <c:pt idx="184">
                        <c:v>0.2</c:v>
                      </c:pt>
                      <c:pt idx="185">
                        <c:v>-0.3</c:v>
                      </c:pt>
                      <c:pt idx="186">
                        <c:v>0</c:v>
                      </c:pt>
                      <c:pt idx="187">
                        <c:v>0.5</c:v>
                      </c:pt>
                      <c:pt idx="188">
                        <c:v>-0.2</c:v>
                      </c:pt>
                      <c:pt idx="189">
                        <c:v>0.1</c:v>
                      </c:pt>
                      <c:pt idx="190">
                        <c:v>0.4</c:v>
                      </c:pt>
                      <c:pt idx="191">
                        <c:v>0.5</c:v>
                      </c:pt>
                      <c:pt idx="192">
                        <c:v>0</c:v>
                      </c:pt>
                      <c:pt idx="193">
                        <c:v>0</c:v>
                      </c:pt>
                      <c:pt idx="194">
                        <c:v>0.4</c:v>
                      </c:pt>
                      <c:pt idx="195">
                        <c:v>0.8</c:v>
                      </c:pt>
                      <c:pt idx="196">
                        <c:v>1.1000000000000001</c:v>
                      </c:pt>
                      <c:pt idx="197">
                        <c:v>1.7</c:v>
                      </c:pt>
                      <c:pt idx="198">
                        <c:v>1</c:v>
                      </c:pt>
                      <c:pt idx="199">
                        <c:v>1.4</c:v>
                      </c:pt>
                      <c:pt idx="200">
                        <c:v>2.4</c:v>
                      </c:pt>
                      <c:pt idx="201">
                        <c:v>2.8</c:v>
                      </c:pt>
                      <c:pt idx="202">
                        <c:v>3.4</c:v>
                      </c:pt>
                      <c:pt idx="203">
                        <c:v>3</c:v>
                      </c:pt>
                      <c:pt idx="204">
                        <c:v>3.6</c:v>
                      </c:pt>
                      <c:pt idx="205">
                        <c:v>3.5</c:v>
                      </c:pt>
                      <c:pt idx="206">
                        <c:v>3.1</c:v>
                      </c:pt>
                      <c:pt idx="207">
                        <c:v>3.9</c:v>
                      </c:pt>
                      <c:pt idx="208">
                        <c:v>4.2</c:v>
                      </c:pt>
                      <c:pt idx="209">
                        <c:v>3.9</c:v>
                      </c:pt>
                      <c:pt idx="210">
                        <c:v>4</c:v>
                      </c:pt>
                      <c:pt idx="211">
                        <c:v>4.5</c:v>
                      </c:pt>
                      <c:pt idx="212">
                        <c:v>3.8</c:v>
                      </c:pt>
                      <c:pt idx="213">
                        <c:v>3.6</c:v>
                      </c:pt>
                      <c:pt idx="214">
                        <c:v>3.2</c:v>
                      </c:pt>
                      <c:pt idx="215">
                        <c:v>2.9</c:v>
                      </c:pt>
                      <c:pt idx="216">
                        <c:v>2.9</c:v>
                      </c:pt>
                      <c:pt idx="217">
                        <c:v>3.1</c:v>
                      </c:pt>
                      <c:pt idx="218">
                        <c:v>3.9</c:v>
                      </c:pt>
                      <c:pt idx="219">
                        <c:v>3.3</c:v>
                      </c:pt>
                      <c:pt idx="220">
                        <c:v>3.5</c:v>
                      </c:pt>
                      <c:pt idx="221">
                        <c:v>3.5</c:v>
                      </c:pt>
                      <c:pt idx="222">
                        <c:v>4.5</c:v>
                      </c:pt>
                      <c:pt idx="223">
                        <c:v>3.2</c:v>
                      </c:pt>
                      <c:pt idx="224">
                        <c:v>3.3</c:v>
                      </c:pt>
                      <c:pt idx="225">
                        <c:v>2.8</c:v>
                      </c:pt>
                      <c:pt idx="226">
                        <c:v>1.9</c:v>
                      </c:pt>
                      <c:pt idx="227">
                        <c:v>2.2000000000000002</c:v>
                      </c:pt>
                      <c:pt idx="228">
                        <c:v>3.2</c:v>
                      </c:pt>
                      <c:pt idx="229">
                        <c:v>3.1</c:v>
                      </c:pt>
                      <c:pt idx="230">
                        <c:v>2.6</c:v>
                      </c:pt>
                      <c:pt idx="231">
                        <c:v>2</c:v>
                      </c:pt>
                      <c:pt idx="232">
                        <c:v>2.1</c:v>
                      </c:pt>
                      <c:pt idx="233">
                        <c:v>2.2000000000000002</c:v>
                      </c:pt>
                      <c:pt idx="234">
                        <c:v>1.4</c:v>
                      </c:pt>
                      <c:pt idx="235">
                        <c:v>1.8</c:v>
                      </c:pt>
                      <c:pt idx="236">
                        <c:v>1.8</c:v>
                      </c:pt>
                      <c:pt idx="237">
                        <c:v>1.6</c:v>
                      </c:pt>
                      <c:pt idx="238">
                        <c:v>2</c:v>
                      </c:pt>
                      <c:pt idx="239">
                        <c:v>1</c:v>
                      </c:pt>
                      <c:pt idx="240">
                        <c:v>-0.9</c:v>
                      </c:pt>
                      <c:pt idx="241">
                        <c:v>-1.8</c:v>
                      </c:pt>
                      <c:pt idx="242">
                        <c:v>-1.6</c:v>
                      </c:pt>
                      <c:pt idx="243">
                        <c:v>-1.3</c:v>
                      </c:pt>
                      <c:pt idx="244">
                        <c:v>-1.3</c:v>
                      </c:pt>
                      <c:pt idx="245">
                        <c:v>-1.3</c:v>
                      </c:pt>
                      <c:pt idx="246">
                        <c:v>-1.7</c:v>
                      </c:pt>
                      <c:pt idx="247">
                        <c:v>-1.2</c:v>
                      </c:pt>
                      <c:pt idx="248">
                        <c:v>-0.9</c:v>
                      </c:pt>
                      <c:pt idx="249">
                        <c:v>0.3</c:v>
                      </c:pt>
                      <c:pt idx="250">
                        <c:v>0.5</c:v>
                      </c:pt>
                      <c:pt idx="251">
                        <c:v>0.9</c:v>
                      </c:pt>
                      <c:pt idx="252">
                        <c:v>1.6</c:v>
                      </c:pt>
                      <c:pt idx="253">
                        <c:v>3.2</c:v>
                      </c:pt>
                      <c:pt idx="254">
                        <c:v>3.7</c:v>
                      </c:pt>
                      <c:pt idx="255">
                        <c:v>4.9000000000000004</c:v>
                      </c:pt>
                      <c:pt idx="256">
                        <c:v>5</c:v>
                      </c:pt>
                      <c:pt idx="257">
                        <c:v>6.4</c:v>
                      </c:pt>
                      <c:pt idx="258">
                        <c:v>6.8</c:v>
                      </c:pt>
                      <c:pt idx="259">
                        <c:v>8.6</c:v>
                      </c:pt>
                      <c:pt idx="260">
                        <c:v>12</c:v>
                      </c:pt>
                      <c:pt idx="261">
                        <c:v>11</c:v>
                      </c:pt>
                      <c:pt idx="262">
                        <c:v>11.6</c:v>
                      </c:pt>
                      <c:pt idx="263">
                        <c:v>14.8</c:v>
                      </c:pt>
                      <c:pt idx="264">
                        <c:v>19.100000000000001</c:v>
                      </c:pt>
                      <c:pt idx="265">
                        <c:v>20.100000000000001</c:v>
                      </c:pt>
                      <c:pt idx="266">
                        <c:v>22</c:v>
                      </c:pt>
                      <c:pt idx="267">
                        <c:v>23.2</c:v>
                      </c:pt>
                      <c:pt idx="268">
                        <c:v>25.2</c:v>
                      </c:pt>
                      <c:pt idx="269">
                        <c:v>24.1</c:v>
                      </c:pt>
                      <c:pt idx="270">
                        <c:v>22.5</c:v>
                      </c:pt>
                      <c:pt idx="271">
                        <c:v>21.4</c:v>
                      </c:pt>
                      <c:pt idx="272">
                        <c:v>17.5</c:v>
                      </c:pt>
                      <c:pt idx="273">
                        <c:v>18.600000000000001</c:v>
                      </c:pt>
                      <c:pt idx="274">
                        <c:v>17.8</c:v>
                      </c:pt>
                      <c:pt idx="275">
                        <c:v>15.6</c:v>
                      </c:pt>
                      <c:pt idx="276">
                        <c:v>13.2</c:v>
                      </c:pt>
                      <c:pt idx="277">
                        <c:v>11.2</c:v>
                      </c:pt>
                      <c:pt idx="278">
                        <c:v>9</c:v>
                      </c:pt>
                      <c:pt idx="279">
                        <c:v>6.2</c:v>
                      </c:pt>
                    </c:numCache>
                  </c:numRef>
                </c:val>
                <c:smooth val="0"/>
                <c:extLst xmlns:c15="http://schemas.microsoft.com/office/drawing/2012/chart">
                  <c:ext xmlns:c16="http://schemas.microsoft.com/office/drawing/2014/chart" uri="{C3380CC4-5D6E-409C-BE32-E72D297353CC}">
                    <c16:uniqueId val="{00000001-AAB0-427C-819B-E881DE69C32B}"/>
                  </c:ext>
                </c:extLst>
              </c15:ser>
            </c15:filteredLineSeries>
          </c:ext>
        </c:extLst>
      </c:lineChart>
      <c:dateAx>
        <c:axId val="2099632776"/>
        <c:scaling>
          <c:orientation val="minMax"/>
        </c:scaling>
        <c:delete val="0"/>
        <c:axPos val="b"/>
        <c:numFmt formatCode="yyyy" sourceLinked="0"/>
        <c:majorTickMark val="none"/>
        <c:minorTickMark val="none"/>
        <c:tickLblPos val="low"/>
        <c:spPr>
          <a:noFill/>
          <a:ln w="9525" cap="flat" cmpd="sng" algn="ctr">
            <a:solidFill>
              <a:schemeClr val="accent5">
                <a:lumMod val="40000"/>
                <a:lumOff val="60000"/>
              </a:schemeClr>
            </a:solidFill>
            <a:round/>
          </a:ln>
          <a:effectLst/>
        </c:spPr>
        <c:txPr>
          <a:bodyPr rot="-60000000" spcFirstLastPara="1" vertOverflow="ellipsis" vert="horz" wrap="square" anchor="ctr" anchorCtr="1"/>
          <a:lstStyle/>
          <a:p>
            <a:pPr>
              <a:defRPr sz="1050" b="0" i="0" u="none" strike="noStrike" kern="1200" baseline="0">
                <a:solidFill>
                  <a:schemeClr val="accent1">
                    <a:lumMod val="75000"/>
                  </a:schemeClr>
                </a:solidFill>
                <a:latin typeface="+mn-lt"/>
                <a:ea typeface="+mn-ea"/>
                <a:cs typeface="+mn-cs"/>
              </a:defRPr>
            </a:pPr>
            <a:endParaRPr lang="en-US"/>
          </a:p>
        </c:txPr>
        <c:crossAx val="2099633104"/>
        <c:crosses val="autoZero"/>
        <c:auto val="1"/>
        <c:lblOffset val="100"/>
        <c:baseTimeUnit val="months"/>
        <c:majorUnit val="12"/>
        <c:majorTimeUnit val="months"/>
      </c:dateAx>
      <c:valAx>
        <c:axId val="2099633104"/>
        <c:scaling>
          <c:orientation val="minMax"/>
          <c:min val="-6"/>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1">
                    <a:lumMod val="75000"/>
                  </a:schemeClr>
                </a:solidFill>
                <a:latin typeface="+mn-lt"/>
                <a:ea typeface="+mn-ea"/>
                <a:cs typeface="+mn-cs"/>
              </a:defRPr>
            </a:pPr>
            <a:endParaRPr lang="en-US"/>
          </a:p>
        </c:txPr>
        <c:crossAx val="2099632776"/>
        <c:crosses val="autoZero"/>
        <c:crossBetween val="between"/>
        <c:majorUnit val="2"/>
      </c:valAx>
      <c:spPr>
        <a:noFill/>
        <a:ln>
          <a:noFill/>
        </a:ln>
        <a:effectLst/>
      </c:spPr>
    </c:plotArea>
    <c:legend>
      <c:legendPos val="b"/>
      <c:layout>
        <c:manualLayout>
          <c:xMode val="edge"/>
          <c:yMode val="edge"/>
          <c:x val="8.3040671659571838E-2"/>
          <c:y val="2.7392882430217751E-2"/>
          <c:w val="0.8999999728316167"/>
          <c:h val="5.906008836184521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accen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accent1">
              <a:lumMod val="7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387627596725441E-2"/>
          <c:y val="2.2565428684746511E-2"/>
          <c:w val="0.94928950100607323"/>
          <c:h val="0.87115577147405976"/>
        </c:manualLayout>
      </c:layout>
      <c:lineChart>
        <c:grouping val="standard"/>
        <c:varyColors val="0"/>
        <c:ser>
          <c:idx val="0"/>
          <c:order val="0"/>
          <c:tx>
            <c:strRef>
              <c:f>Sheet1!$B$1</c:f>
              <c:strCache>
                <c:ptCount val="1"/>
                <c:pt idx="0">
                  <c:v>FED</c:v>
                </c:pt>
              </c:strCache>
            </c:strRef>
          </c:tx>
          <c:spPr>
            <a:ln w="25400" cap="rnd" cmpd="sng" algn="ctr">
              <a:solidFill>
                <a:schemeClr val="accent1"/>
              </a:solidFill>
              <a:prstDash val="solid"/>
              <a:round/>
            </a:ln>
            <a:effectLst/>
          </c:spPr>
          <c:marker>
            <c:symbol val="none"/>
          </c:marker>
          <c:cat>
            <c:numRef>
              <c:f>Sheet1!$A$2:$A$243</c:f>
              <c:numCache>
                <c:formatCode>m/d/yyyy</c:formatCode>
                <c:ptCount val="242"/>
                <c:pt idx="0">
                  <c:v>38383</c:v>
                </c:pt>
                <c:pt idx="1">
                  <c:v>38411</c:v>
                </c:pt>
                <c:pt idx="2">
                  <c:v>38442</c:v>
                </c:pt>
                <c:pt idx="3">
                  <c:v>38471</c:v>
                </c:pt>
                <c:pt idx="4">
                  <c:v>38503</c:v>
                </c:pt>
                <c:pt idx="5">
                  <c:v>38533</c:v>
                </c:pt>
                <c:pt idx="6">
                  <c:v>38562</c:v>
                </c:pt>
                <c:pt idx="7">
                  <c:v>38595</c:v>
                </c:pt>
                <c:pt idx="8">
                  <c:v>38625</c:v>
                </c:pt>
                <c:pt idx="9">
                  <c:v>38656</c:v>
                </c:pt>
                <c:pt idx="10">
                  <c:v>38686</c:v>
                </c:pt>
                <c:pt idx="11">
                  <c:v>38716</c:v>
                </c:pt>
                <c:pt idx="12">
                  <c:v>38748</c:v>
                </c:pt>
                <c:pt idx="13">
                  <c:v>38776</c:v>
                </c:pt>
                <c:pt idx="14">
                  <c:v>38807</c:v>
                </c:pt>
                <c:pt idx="15">
                  <c:v>38835</c:v>
                </c:pt>
                <c:pt idx="16">
                  <c:v>38868</c:v>
                </c:pt>
                <c:pt idx="17">
                  <c:v>38898</c:v>
                </c:pt>
                <c:pt idx="18">
                  <c:v>38929</c:v>
                </c:pt>
                <c:pt idx="19">
                  <c:v>38960</c:v>
                </c:pt>
                <c:pt idx="20">
                  <c:v>38989</c:v>
                </c:pt>
                <c:pt idx="21">
                  <c:v>39021</c:v>
                </c:pt>
                <c:pt idx="22">
                  <c:v>39051</c:v>
                </c:pt>
                <c:pt idx="23">
                  <c:v>39080</c:v>
                </c:pt>
                <c:pt idx="24">
                  <c:v>39113</c:v>
                </c:pt>
                <c:pt idx="25">
                  <c:v>39141</c:v>
                </c:pt>
                <c:pt idx="26">
                  <c:v>39171</c:v>
                </c:pt>
                <c:pt idx="27">
                  <c:v>39202</c:v>
                </c:pt>
                <c:pt idx="28">
                  <c:v>39233</c:v>
                </c:pt>
                <c:pt idx="29">
                  <c:v>39262</c:v>
                </c:pt>
                <c:pt idx="30">
                  <c:v>39294</c:v>
                </c:pt>
                <c:pt idx="31">
                  <c:v>39325</c:v>
                </c:pt>
                <c:pt idx="32">
                  <c:v>39353</c:v>
                </c:pt>
                <c:pt idx="33">
                  <c:v>39386</c:v>
                </c:pt>
                <c:pt idx="34">
                  <c:v>39416</c:v>
                </c:pt>
                <c:pt idx="35">
                  <c:v>39447</c:v>
                </c:pt>
                <c:pt idx="36">
                  <c:v>39478</c:v>
                </c:pt>
                <c:pt idx="37">
                  <c:v>39507</c:v>
                </c:pt>
                <c:pt idx="38">
                  <c:v>39538</c:v>
                </c:pt>
                <c:pt idx="39">
                  <c:v>39568</c:v>
                </c:pt>
                <c:pt idx="40">
                  <c:v>39598</c:v>
                </c:pt>
                <c:pt idx="41">
                  <c:v>39629</c:v>
                </c:pt>
                <c:pt idx="42">
                  <c:v>39660</c:v>
                </c:pt>
                <c:pt idx="43">
                  <c:v>39689</c:v>
                </c:pt>
                <c:pt idx="44">
                  <c:v>39721</c:v>
                </c:pt>
                <c:pt idx="45">
                  <c:v>39752</c:v>
                </c:pt>
                <c:pt idx="46">
                  <c:v>39780</c:v>
                </c:pt>
                <c:pt idx="47">
                  <c:v>39813</c:v>
                </c:pt>
                <c:pt idx="48">
                  <c:v>39843</c:v>
                </c:pt>
                <c:pt idx="49">
                  <c:v>39871</c:v>
                </c:pt>
                <c:pt idx="50">
                  <c:v>39903</c:v>
                </c:pt>
                <c:pt idx="51">
                  <c:v>39933</c:v>
                </c:pt>
                <c:pt idx="52">
                  <c:v>39962</c:v>
                </c:pt>
                <c:pt idx="53">
                  <c:v>39994</c:v>
                </c:pt>
                <c:pt idx="54">
                  <c:v>40025</c:v>
                </c:pt>
                <c:pt idx="55">
                  <c:v>40056</c:v>
                </c:pt>
                <c:pt idx="56">
                  <c:v>40086</c:v>
                </c:pt>
                <c:pt idx="57">
                  <c:v>40116</c:v>
                </c:pt>
                <c:pt idx="58">
                  <c:v>40147</c:v>
                </c:pt>
                <c:pt idx="59">
                  <c:v>40178</c:v>
                </c:pt>
                <c:pt idx="60">
                  <c:v>40207</c:v>
                </c:pt>
                <c:pt idx="61">
                  <c:v>40235</c:v>
                </c:pt>
                <c:pt idx="62">
                  <c:v>40268</c:v>
                </c:pt>
                <c:pt idx="63">
                  <c:v>40298</c:v>
                </c:pt>
                <c:pt idx="64">
                  <c:v>40329</c:v>
                </c:pt>
                <c:pt idx="65">
                  <c:v>40359</c:v>
                </c:pt>
                <c:pt idx="66">
                  <c:v>40389</c:v>
                </c:pt>
                <c:pt idx="67">
                  <c:v>40421</c:v>
                </c:pt>
                <c:pt idx="68">
                  <c:v>40451</c:v>
                </c:pt>
                <c:pt idx="69">
                  <c:v>40480</c:v>
                </c:pt>
                <c:pt idx="70">
                  <c:v>40512</c:v>
                </c:pt>
                <c:pt idx="71">
                  <c:v>40543</c:v>
                </c:pt>
                <c:pt idx="72">
                  <c:v>40574</c:v>
                </c:pt>
                <c:pt idx="73">
                  <c:v>40602</c:v>
                </c:pt>
                <c:pt idx="74">
                  <c:v>40633</c:v>
                </c:pt>
                <c:pt idx="75">
                  <c:v>40662</c:v>
                </c:pt>
                <c:pt idx="76">
                  <c:v>40694</c:v>
                </c:pt>
                <c:pt idx="77">
                  <c:v>40724</c:v>
                </c:pt>
                <c:pt idx="78">
                  <c:v>40753</c:v>
                </c:pt>
                <c:pt idx="79">
                  <c:v>40786</c:v>
                </c:pt>
                <c:pt idx="80">
                  <c:v>40816</c:v>
                </c:pt>
                <c:pt idx="81">
                  <c:v>40847</c:v>
                </c:pt>
                <c:pt idx="82">
                  <c:v>40877</c:v>
                </c:pt>
                <c:pt idx="83">
                  <c:v>40907</c:v>
                </c:pt>
                <c:pt idx="84">
                  <c:v>40939</c:v>
                </c:pt>
                <c:pt idx="85">
                  <c:v>40968</c:v>
                </c:pt>
                <c:pt idx="86">
                  <c:v>40998</c:v>
                </c:pt>
                <c:pt idx="87">
                  <c:v>41029</c:v>
                </c:pt>
                <c:pt idx="88">
                  <c:v>41060</c:v>
                </c:pt>
                <c:pt idx="89">
                  <c:v>41089</c:v>
                </c:pt>
                <c:pt idx="90">
                  <c:v>41121</c:v>
                </c:pt>
                <c:pt idx="91">
                  <c:v>41152</c:v>
                </c:pt>
                <c:pt idx="92">
                  <c:v>41180</c:v>
                </c:pt>
                <c:pt idx="93">
                  <c:v>41213</c:v>
                </c:pt>
                <c:pt idx="94">
                  <c:v>41243</c:v>
                </c:pt>
                <c:pt idx="95">
                  <c:v>41274</c:v>
                </c:pt>
                <c:pt idx="96">
                  <c:v>41305</c:v>
                </c:pt>
                <c:pt idx="97">
                  <c:v>41333</c:v>
                </c:pt>
                <c:pt idx="98">
                  <c:v>41362</c:v>
                </c:pt>
                <c:pt idx="99">
                  <c:v>41394</c:v>
                </c:pt>
                <c:pt idx="100">
                  <c:v>41425</c:v>
                </c:pt>
                <c:pt idx="101">
                  <c:v>41453</c:v>
                </c:pt>
                <c:pt idx="102">
                  <c:v>41486</c:v>
                </c:pt>
                <c:pt idx="103">
                  <c:v>41516</c:v>
                </c:pt>
                <c:pt idx="104">
                  <c:v>41547</c:v>
                </c:pt>
                <c:pt idx="105">
                  <c:v>41578</c:v>
                </c:pt>
                <c:pt idx="106">
                  <c:v>41607</c:v>
                </c:pt>
                <c:pt idx="107">
                  <c:v>41639</c:v>
                </c:pt>
                <c:pt idx="108">
                  <c:v>41670</c:v>
                </c:pt>
                <c:pt idx="109">
                  <c:v>41698</c:v>
                </c:pt>
                <c:pt idx="110">
                  <c:v>41729</c:v>
                </c:pt>
                <c:pt idx="111">
                  <c:v>41759</c:v>
                </c:pt>
                <c:pt idx="112">
                  <c:v>41789</c:v>
                </c:pt>
                <c:pt idx="113">
                  <c:v>41820</c:v>
                </c:pt>
                <c:pt idx="114">
                  <c:v>41851</c:v>
                </c:pt>
                <c:pt idx="115">
                  <c:v>41880</c:v>
                </c:pt>
                <c:pt idx="116">
                  <c:v>41912</c:v>
                </c:pt>
                <c:pt idx="117">
                  <c:v>41943</c:v>
                </c:pt>
                <c:pt idx="118">
                  <c:v>41971</c:v>
                </c:pt>
                <c:pt idx="119">
                  <c:v>42004</c:v>
                </c:pt>
                <c:pt idx="120">
                  <c:v>42034</c:v>
                </c:pt>
                <c:pt idx="121">
                  <c:v>42062</c:v>
                </c:pt>
                <c:pt idx="122">
                  <c:v>42094</c:v>
                </c:pt>
                <c:pt idx="123">
                  <c:v>42124</c:v>
                </c:pt>
                <c:pt idx="124">
                  <c:v>42153</c:v>
                </c:pt>
                <c:pt idx="125">
                  <c:v>42185</c:v>
                </c:pt>
                <c:pt idx="126">
                  <c:v>42216</c:v>
                </c:pt>
                <c:pt idx="127">
                  <c:v>42247</c:v>
                </c:pt>
                <c:pt idx="128">
                  <c:v>42277</c:v>
                </c:pt>
                <c:pt idx="129">
                  <c:v>42307</c:v>
                </c:pt>
                <c:pt idx="130">
                  <c:v>42338</c:v>
                </c:pt>
                <c:pt idx="131">
                  <c:v>42369</c:v>
                </c:pt>
                <c:pt idx="132">
                  <c:v>42398</c:v>
                </c:pt>
                <c:pt idx="133">
                  <c:v>42429</c:v>
                </c:pt>
                <c:pt idx="134">
                  <c:v>42460</c:v>
                </c:pt>
                <c:pt idx="135">
                  <c:v>42489</c:v>
                </c:pt>
                <c:pt idx="136">
                  <c:v>42521</c:v>
                </c:pt>
                <c:pt idx="137">
                  <c:v>42551</c:v>
                </c:pt>
                <c:pt idx="138">
                  <c:v>42580</c:v>
                </c:pt>
                <c:pt idx="139">
                  <c:v>42613</c:v>
                </c:pt>
                <c:pt idx="140">
                  <c:v>42643</c:v>
                </c:pt>
                <c:pt idx="141">
                  <c:v>42674</c:v>
                </c:pt>
                <c:pt idx="142">
                  <c:v>42704</c:v>
                </c:pt>
                <c:pt idx="143">
                  <c:v>42734</c:v>
                </c:pt>
                <c:pt idx="144">
                  <c:v>42766</c:v>
                </c:pt>
                <c:pt idx="145">
                  <c:v>42794</c:v>
                </c:pt>
                <c:pt idx="146">
                  <c:v>42825</c:v>
                </c:pt>
                <c:pt idx="147">
                  <c:v>42853</c:v>
                </c:pt>
                <c:pt idx="148">
                  <c:v>42886</c:v>
                </c:pt>
                <c:pt idx="149">
                  <c:v>42916</c:v>
                </c:pt>
                <c:pt idx="150">
                  <c:v>42947</c:v>
                </c:pt>
                <c:pt idx="151">
                  <c:v>42978</c:v>
                </c:pt>
                <c:pt idx="152">
                  <c:v>43007</c:v>
                </c:pt>
                <c:pt idx="153">
                  <c:v>43039</c:v>
                </c:pt>
                <c:pt idx="154">
                  <c:v>43069</c:v>
                </c:pt>
                <c:pt idx="155">
                  <c:v>43098</c:v>
                </c:pt>
                <c:pt idx="156">
                  <c:v>43131</c:v>
                </c:pt>
                <c:pt idx="157">
                  <c:v>43159</c:v>
                </c:pt>
                <c:pt idx="158">
                  <c:v>43189</c:v>
                </c:pt>
                <c:pt idx="159">
                  <c:v>43220</c:v>
                </c:pt>
                <c:pt idx="160">
                  <c:v>43251</c:v>
                </c:pt>
                <c:pt idx="161">
                  <c:v>43280</c:v>
                </c:pt>
                <c:pt idx="162">
                  <c:v>43312</c:v>
                </c:pt>
                <c:pt idx="163">
                  <c:v>43343</c:v>
                </c:pt>
                <c:pt idx="164">
                  <c:v>43371</c:v>
                </c:pt>
                <c:pt idx="165">
                  <c:v>43404</c:v>
                </c:pt>
                <c:pt idx="166">
                  <c:v>43434</c:v>
                </c:pt>
                <c:pt idx="167">
                  <c:v>43465</c:v>
                </c:pt>
                <c:pt idx="168">
                  <c:v>43496</c:v>
                </c:pt>
                <c:pt idx="169">
                  <c:v>43524</c:v>
                </c:pt>
                <c:pt idx="170">
                  <c:v>43553</c:v>
                </c:pt>
                <c:pt idx="171">
                  <c:v>43585</c:v>
                </c:pt>
                <c:pt idx="172">
                  <c:v>43616</c:v>
                </c:pt>
                <c:pt idx="173">
                  <c:v>43644</c:v>
                </c:pt>
                <c:pt idx="174">
                  <c:v>43677</c:v>
                </c:pt>
                <c:pt idx="175">
                  <c:v>43707</c:v>
                </c:pt>
                <c:pt idx="176">
                  <c:v>43738</c:v>
                </c:pt>
                <c:pt idx="177">
                  <c:v>43769</c:v>
                </c:pt>
                <c:pt idx="178">
                  <c:v>43798</c:v>
                </c:pt>
                <c:pt idx="179">
                  <c:v>43830</c:v>
                </c:pt>
                <c:pt idx="180">
                  <c:v>43861</c:v>
                </c:pt>
                <c:pt idx="181">
                  <c:v>43889</c:v>
                </c:pt>
                <c:pt idx="182">
                  <c:v>43921</c:v>
                </c:pt>
                <c:pt idx="183">
                  <c:v>43951</c:v>
                </c:pt>
                <c:pt idx="184">
                  <c:v>43980</c:v>
                </c:pt>
                <c:pt idx="185">
                  <c:v>44012</c:v>
                </c:pt>
                <c:pt idx="186">
                  <c:v>44043</c:v>
                </c:pt>
                <c:pt idx="187">
                  <c:v>44074</c:v>
                </c:pt>
                <c:pt idx="188">
                  <c:v>44104</c:v>
                </c:pt>
                <c:pt idx="189">
                  <c:v>44134</c:v>
                </c:pt>
                <c:pt idx="190">
                  <c:v>44165</c:v>
                </c:pt>
                <c:pt idx="191">
                  <c:v>44196</c:v>
                </c:pt>
                <c:pt idx="192">
                  <c:v>44225</c:v>
                </c:pt>
                <c:pt idx="193">
                  <c:v>44253</c:v>
                </c:pt>
                <c:pt idx="194">
                  <c:v>44286</c:v>
                </c:pt>
                <c:pt idx="195">
                  <c:v>44316</c:v>
                </c:pt>
                <c:pt idx="196">
                  <c:v>44347</c:v>
                </c:pt>
                <c:pt idx="197">
                  <c:v>44377</c:v>
                </c:pt>
                <c:pt idx="198">
                  <c:v>44407</c:v>
                </c:pt>
                <c:pt idx="199">
                  <c:v>44439</c:v>
                </c:pt>
                <c:pt idx="200">
                  <c:v>44469</c:v>
                </c:pt>
                <c:pt idx="201">
                  <c:v>44498</c:v>
                </c:pt>
                <c:pt idx="202">
                  <c:v>44530</c:v>
                </c:pt>
                <c:pt idx="203">
                  <c:v>44561</c:v>
                </c:pt>
                <c:pt idx="204">
                  <c:v>44592</c:v>
                </c:pt>
                <c:pt idx="205">
                  <c:v>44620</c:v>
                </c:pt>
                <c:pt idx="206">
                  <c:v>44651</c:v>
                </c:pt>
                <c:pt idx="207">
                  <c:v>44680</c:v>
                </c:pt>
                <c:pt idx="208">
                  <c:v>44712</c:v>
                </c:pt>
                <c:pt idx="209">
                  <c:v>44742</c:v>
                </c:pt>
                <c:pt idx="210">
                  <c:v>44771</c:v>
                </c:pt>
                <c:pt idx="211">
                  <c:v>44804</c:v>
                </c:pt>
                <c:pt idx="212">
                  <c:v>44834</c:v>
                </c:pt>
                <c:pt idx="213">
                  <c:v>44865</c:v>
                </c:pt>
                <c:pt idx="214">
                  <c:v>44895</c:v>
                </c:pt>
                <c:pt idx="215">
                  <c:v>44925</c:v>
                </c:pt>
                <c:pt idx="216">
                  <c:v>44957</c:v>
                </c:pt>
                <c:pt idx="217">
                  <c:v>44985</c:v>
                </c:pt>
                <c:pt idx="218">
                  <c:v>45016</c:v>
                </c:pt>
                <c:pt idx="219">
                  <c:v>45044</c:v>
                </c:pt>
                <c:pt idx="220">
                  <c:v>45077</c:v>
                </c:pt>
                <c:pt idx="221">
                  <c:v>45107</c:v>
                </c:pt>
                <c:pt idx="222">
                  <c:v>45138</c:v>
                </c:pt>
                <c:pt idx="223">
                  <c:v>45169</c:v>
                </c:pt>
                <c:pt idx="224">
                  <c:v>45198</c:v>
                </c:pt>
                <c:pt idx="225">
                  <c:v>45230</c:v>
                </c:pt>
                <c:pt idx="226">
                  <c:v>45260</c:v>
                </c:pt>
                <c:pt idx="227">
                  <c:v>45289</c:v>
                </c:pt>
                <c:pt idx="228">
                  <c:v>45322</c:v>
                </c:pt>
                <c:pt idx="229">
                  <c:v>45351</c:v>
                </c:pt>
                <c:pt idx="230">
                  <c:v>45380</c:v>
                </c:pt>
                <c:pt idx="231">
                  <c:v>45412</c:v>
                </c:pt>
                <c:pt idx="232">
                  <c:v>45443</c:v>
                </c:pt>
                <c:pt idx="233">
                  <c:v>45471</c:v>
                </c:pt>
                <c:pt idx="234">
                  <c:v>45504</c:v>
                </c:pt>
                <c:pt idx="235">
                  <c:v>45516</c:v>
                </c:pt>
                <c:pt idx="236">
                  <c:v>45546</c:v>
                </c:pt>
                <c:pt idx="237">
                  <c:v>45606</c:v>
                </c:pt>
                <c:pt idx="238">
                  <c:v>45696</c:v>
                </c:pt>
                <c:pt idx="239">
                  <c:v>45876</c:v>
                </c:pt>
                <c:pt idx="240">
                  <c:v>46236</c:v>
                </c:pt>
                <c:pt idx="241">
                  <c:v>46596</c:v>
                </c:pt>
              </c:numCache>
            </c:numRef>
          </c:cat>
          <c:val>
            <c:numRef>
              <c:f>Sheet1!$B$2:$B$243</c:f>
              <c:numCache>
                <c:formatCode>General</c:formatCode>
                <c:ptCount val="242"/>
                <c:pt idx="0">
                  <c:v>2.25</c:v>
                </c:pt>
                <c:pt idx="1">
                  <c:v>2.5</c:v>
                </c:pt>
                <c:pt idx="2">
                  <c:v>2.75</c:v>
                </c:pt>
                <c:pt idx="3">
                  <c:v>2.75</c:v>
                </c:pt>
                <c:pt idx="4">
                  <c:v>3</c:v>
                </c:pt>
                <c:pt idx="5">
                  <c:v>3.25</c:v>
                </c:pt>
                <c:pt idx="6">
                  <c:v>3.25</c:v>
                </c:pt>
                <c:pt idx="7">
                  <c:v>3.5</c:v>
                </c:pt>
                <c:pt idx="8">
                  <c:v>3.75</c:v>
                </c:pt>
                <c:pt idx="9">
                  <c:v>3.75</c:v>
                </c:pt>
                <c:pt idx="10">
                  <c:v>4</c:v>
                </c:pt>
                <c:pt idx="11">
                  <c:v>4.25</c:v>
                </c:pt>
                <c:pt idx="12">
                  <c:v>4.5</c:v>
                </c:pt>
                <c:pt idx="13">
                  <c:v>4.5</c:v>
                </c:pt>
                <c:pt idx="14">
                  <c:v>4.75</c:v>
                </c:pt>
                <c:pt idx="15">
                  <c:v>4.75</c:v>
                </c:pt>
                <c:pt idx="16">
                  <c:v>5</c:v>
                </c:pt>
                <c:pt idx="17">
                  <c:v>5.25</c:v>
                </c:pt>
                <c:pt idx="18">
                  <c:v>5.25</c:v>
                </c:pt>
                <c:pt idx="19">
                  <c:v>5.25</c:v>
                </c:pt>
                <c:pt idx="20">
                  <c:v>5.25</c:v>
                </c:pt>
                <c:pt idx="21">
                  <c:v>5.25</c:v>
                </c:pt>
                <c:pt idx="22">
                  <c:v>5.25</c:v>
                </c:pt>
                <c:pt idx="23">
                  <c:v>5.25</c:v>
                </c:pt>
                <c:pt idx="24">
                  <c:v>5.25</c:v>
                </c:pt>
                <c:pt idx="25">
                  <c:v>5.25</c:v>
                </c:pt>
                <c:pt idx="26">
                  <c:v>5.25</c:v>
                </c:pt>
                <c:pt idx="27">
                  <c:v>5.25</c:v>
                </c:pt>
                <c:pt idx="28">
                  <c:v>5.25</c:v>
                </c:pt>
                <c:pt idx="29">
                  <c:v>5.25</c:v>
                </c:pt>
                <c:pt idx="30">
                  <c:v>5.25</c:v>
                </c:pt>
                <c:pt idx="31">
                  <c:v>5.25</c:v>
                </c:pt>
                <c:pt idx="32">
                  <c:v>4.75</c:v>
                </c:pt>
                <c:pt idx="33">
                  <c:v>4.5</c:v>
                </c:pt>
                <c:pt idx="34">
                  <c:v>4.5</c:v>
                </c:pt>
                <c:pt idx="35">
                  <c:v>4.25</c:v>
                </c:pt>
                <c:pt idx="36">
                  <c:v>3</c:v>
                </c:pt>
                <c:pt idx="37">
                  <c:v>3</c:v>
                </c:pt>
                <c:pt idx="38">
                  <c:v>2.25</c:v>
                </c:pt>
                <c:pt idx="39">
                  <c:v>2</c:v>
                </c:pt>
                <c:pt idx="40">
                  <c:v>2</c:v>
                </c:pt>
                <c:pt idx="41">
                  <c:v>2</c:v>
                </c:pt>
                <c:pt idx="42">
                  <c:v>2</c:v>
                </c:pt>
                <c:pt idx="43">
                  <c:v>2</c:v>
                </c:pt>
                <c:pt idx="44">
                  <c:v>2</c:v>
                </c:pt>
                <c:pt idx="45">
                  <c:v>1</c:v>
                </c:pt>
                <c:pt idx="46">
                  <c:v>1</c:v>
                </c:pt>
                <c:pt idx="47">
                  <c:v>0.125</c:v>
                </c:pt>
                <c:pt idx="48">
                  <c:v>0.125</c:v>
                </c:pt>
                <c:pt idx="49">
                  <c:v>0.125</c:v>
                </c:pt>
                <c:pt idx="50">
                  <c:v>0.125</c:v>
                </c:pt>
                <c:pt idx="51">
                  <c:v>0.125</c:v>
                </c:pt>
                <c:pt idx="52">
                  <c:v>0.125</c:v>
                </c:pt>
                <c:pt idx="53">
                  <c:v>0.125</c:v>
                </c:pt>
                <c:pt idx="54">
                  <c:v>0.125</c:v>
                </c:pt>
                <c:pt idx="55">
                  <c:v>0.125</c:v>
                </c:pt>
                <c:pt idx="56">
                  <c:v>0.125</c:v>
                </c:pt>
                <c:pt idx="57">
                  <c:v>0.125</c:v>
                </c:pt>
                <c:pt idx="58">
                  <c:v>0.125</c:v>
                </c:pt>
                <c:pt idx="59">
                  <c:v>0.125</c:v>
                </c:pt>
                <c:pt idx="60">
                  <c:v>0.125</c:v>
                </c:pt>
                <c:pt idx="61">
                  <c:v>0.125</c:v>
                </c:pt>
                <c:pt idx="62">
                  <c:v>0.125</c:v>
                </c:pt>
                <c:pt idx="63">
                  <c:v>0.125</c:v>
                </c:pt>
                <c:pt idx="64">
                  <c:v>0.125</c:v>
                </c:pt>
                <c:pt idx="65">
                  <c:v>0.125</c:v>
                </c:pt>
                <c:pt idx="66">
                  <c:v>0.125</c:v>
                </c:pt>
                <c:pt idx="67">
                  <c:v>0.125</c:v>
                </c:pt>
                <c:pt idx="68">
                  <c:v>0.125</c:v>
                </c:pt>
                <c:pt idx="69">
                  <c:v>0.125</c:v>
                </c:pt>
                <c:pt idx="70">
                  <c:v>0.125</c:v>
                </c:pt>
                <c:pt idx="71">
                  <c:v>0.125</c:v>
                </c:pt>
                <c:pt idx="72">
                  <c:v>0.125</c:v>
                </c:pt>
                <c:pt idx="73">
                  <c:v>0.125</c:v>
                </c:pt>
                <c:pt idx="74">
                  <c:v>0.125</c:v>
                </c:pt>
                <c:pt idx="75">
                  <c:v>0.125</c:v>
                </c:pt>
                <c:pt idx="76">
                  <c:v>0.125</c:v>
                </c:pt>
                <c:pt idx="77">
                  <c:v>0.125</c:v>
                </c:pt>
                <c:pt idx="78">
                  <c:v>0.125</c:v>
                </c:pt>
                <c:pt idx="79">
                  <c:v>0.125</c:v>
                </c:pt>
                <c:pt idx="80">
                  <c:v>0.125</c:v>
                </c:pt>
                <c:pt idx="81">
                  <c:v>0.125</c:v>
                </c:pt>
                <c:pt idx="82">
                  <c:v>0.125</c:v>
                </c:pt>
                <c:pt idx="83">
                  <c:v>0.125</c:v>
                </c:pt>
                <c:pt idx="84">
                  <c:v>0.125</c:v>
                </c:pt>
                <c:pt idx="85">
                  <c:v>0.125</c:v>
                </c:pt>
                <c:pt idx="86">
                  <c:v>0.125</c:v>
                </c:pt>
                <c:pt idx="87">
                  <c:v>0.125</c:v>
                </c:pt>
                <c:pt idx="88">
                  <c:v>0.125</c:v>
                </c:pt>
                <c:pt idx="89">
                  <c:v>0.125</c:v>
                </c:pt>
                <c:pt idx="90">
                  <c:v>0.125</c:v>
                </c:pt>
                <c:pt idx="91">
                  <c:v>0.125</c:v>
                </c:pt>
                <c:pt idx="92">
                  <c:v>0.125</c:v>
                </c:pt>
                <c:pt idx="93">
                  <c:v>0.125</c:v>
                </c:pt>
                <c:pt idx="94">
                  <c:v>0.125</c:v>
                </c:pt>
                <c:pt idx="95">
                  <c:v>0.125</c:v>
                </c:pt>
                <c:pt idx="96">
                  <c:v>0.125</c:v>
                </c:pt>
                <c:pt idx="97">
                  <c:v>0.125</c:v>
                </c:pt>
                <c:pt idx="98">
                  <c:v>0.125</c:v>
                </c:pt>
                <c:pt idx="99">
                  <c:v>0.125</c:v>
                </c:pt>
                <c:pt idx="100">
                  <c:v>0.125</c:v>
                </c:pt>
                <c:pt idx="101">
                  <c:v>0.125</c:v>
                </c:pt>
                <c:pt idx="102">
                  <c:v>0.125</c:v>
                </c:pt>
                <c:pt idx="103">
                  <c:v>0.125</c:v>
                </c:pt>
                <c:pt idx="104">
                  <c:v>0.125</c:v>
                </c:pt>
                <c:pt idx="105">
                  <c:v>0.125</c:v>
                </c:pt>
                <c:pt idx="106">
                  <c:v>0.125</c:v>
                </c:pt>
                <c:pt idx="107">
                  <c:v>0.125</c:v>
                </c:pt>
                <c:pt idx="108">
                  <c:v>0.125</c:v>
                </c:pt>
                <c:pt idx="109">
                  <c:v>0.125</c:v>
                </c:pt>
                <c:pt idx="110">
                  <c:v>0.125</c:v>
                </c:pt>
                <c:pt idx="111">
                  <c:v>0.125</c:v>
                </c:pt>
                <c:pt idx="112">
                  <c:v>0.125</c:v>
                </c:pt>
                <c:pt idx="113">
                  <c:v>0.125</c:v>
                </c:pt>
                <c:pt idx="114">
                  <c:v>0.125</c:v>
                </c:pt>
                <c:pt idx="115">
                  <c:v>0.125</c:v>
                </c:pt>
                <c:pt idx="116">
                  <c:v>0.125</c:v>
                </c:pt>
                <c:pt idx="117">
                  <c:v>0.125</c:v>
                </c:pt>
                <c:pt idx="118">
                  <c:v>0.125</c:v>
                </c:pt>
                <c:pt idx="119">
                  <c:v>0.125</c:v>
                </c:pt>
                <c:pt idx="120">
                  <c:v>0.125</c:v>
                </c:pt>
                <c:pt idx="121">
                  <c:v>0.125</c:v>
                </c:pt>
                <c:pt idx="122">
                  <c:v>0.125</c:v>
                </c:pt>
                <c:pt idx="123">
                  <c:v>0.125</c:v>
                </c:pt>
                <c:pt idx="124">
                  <c:v>0.125</c:v>
                </c:pt>
                <c:pt idx="125">
                  <c:v>0.125</c:v>
                </c:pt>
                <c:pt idx="126">
                  <c:v>0.125</c:v>
                </c:pt>
                <c:pt idx="127">
                  <c:v>0.125</c:v>
                </c:pt>
                <c:pt idx="128">
                  <c:v>0.125</c:v>
                </c:pt>
                <c:pt idx="129">
                  <c:v>0.125</c:v>
                </c:pt>
                <c:pt idx="130">
                  <c:v>0.125</c:v>
                </c:pt>
                <c:pt idx="131">
                  <c:v>0.375</c:v>
                </c:pt>
                <c:pt idx="132">
                  <c:v>0.375</c:v>
                </c:pt>
                <c:pt idx="133">
                  <c:v>0.375</c:v>
                </c:pt>
                <c:pt idx="134">
                  <c:v>0.375</c:v>
                </c:pt>
                <c:pt idx="135">
                  <c:v>0.375</c:v>
                </c:pt>
                <c:pt idx="136">
                  <c:v>0.375</c:v>
                </c:pt>
                <c:pt idx="137">
                  <c:v>0.375</c:v>
                </c:pt>
                <c:pt idx="138">
                  <c:v>0.375</c:v>
                </c:pt>
                <c:pt idx="139">
                  <c:v>0.375</c:v>
                </c:pt>
                <c:pt idx="140">
                  <c:v>0.375</c:v>
                </c:pt>
                <c:pt idx="141">
                  <c:v>0.375</c:v>
                </c:pt>
                <c:pt idx="142">
                  <c:v>0.375</c:v>
                </c:pt>
                <c:pt idx="143">
                  <c:v>0.625</c:v>
                </c:pt>
                <c:pt idx="144">
                  <c:v>0.625</c:v>
                </c:pt>
                <c:pt idx="145">
                  <c:v>0.625</c:v>
                </c:pt>
                <c:pt idx="146">
                  <c:v>0.875</c:v>
                </c:pt>
                <c:pt idx="147">
                  <c:v>0.875</c:v>
                </c:pt>
                <c:pt idx="148">
                  <c:v>0.875</c:v>
                </c:pt>
                <c:pt idx="149">
                  <c:v>1.125</c:v>
                </c:pt>
                <c:pt idx="150">
                  <c:v>1.125</c:v>
                </c:pt>
                <c:pt idx="151">
                  <c:v>1.125</c:v>
                </c:pt>
                <c:pt idx="152">
                  <c:v>1.125</c:v>
                </c:pt>
                <c:pt idx="153">
                  <c:v>1.125</c:v>
                </c:pt>
                <c:pt idx="154">
                  <c:v>1.125</c:v>
                </c:pt>
                <c:pt idx="155">
                  <c:v>1.375</c:v>
                </c:pt>
                <c:pt idx="156">
                  <c:v>1.375</c:v>
                </c:pt>
                <c:pt idx="157">
                  <c:v>1.375</c:v>
                </c:pt>
                <c:pt idx="158">
                  <c:v>1.625</c:v>
                </c:pt>
                <c:pt idx="159">
                  <c:v>1.625</c:v>
                </c:pt>
                <c:pt idx="160">
                  <c:v>1.625</c:v>
                </c:pt>
                <c:pt idx="161">
                  <c:v>1.875</c:v>
                </c:pt>
                <c:pt idx="162">
                  <c:v>1.875</c:v>
                </c:pt>
                <c:pt idx="163">
                  <c:v>1.875</c:v>
                </c:pt>
                <c:pt idx="164">
                  <c:v>2.125</c:v>
                </c:pt>
                <c:pt idx="165">
                  <c:v>2.125</c:v>
                </c:pt>
                <c:pt idx="166">
                  <c:v>2.125</c:v>
                </c:pt>
                <c:pt idx="167">
                  <c:v>2.375</c:v>
                </c:pt>
                <c:pt idx="168">
                  <c:v>2.375</c:v>
                </c:pt>
                <c:pt idx="169">
                  <c:v>2.375</c:v>
                </c:pt>
                <c:pt idx="170">
                  <c:v>2.375</c:v>
                </c:pt>
                <c:pt idx="171">
                  <c:v>2.375</c:v>
                </c:pt>
                <c:pt idx="172">
                  <c:v>2.375</c:v>
                </c:pt>
                <c:pt idx="173">
                  <c:v>2.375</c:v>
                </c:pt>
                <c:pt idx="174">
                  <c:v>2.125</c:v>
                </c:pt>
                <c:pt idx="175">
                  <c:v>2.125</c:v>
                </c:pt>
                <c:pt idx="176">
                  <c:v>1.875</c:v>
                </c:pt>
                <c:pt idx="177">
                  <c:v>1.625</c:v>
                </c:pt>
                <c:pt idx="178">
                  <c:v>1.625</c:v>
                </c:pt>
                <c:pt idx="179">
                  <c:v>1.625</c:v>
                </c:pt>
                <c:pt idx="180">
                  <c:v>1.625</c:v>
                </c:pt>
                <c:pt idx="181">
                  <c:v>1.625</c:v>
                </c:pt>
                <c:pt idx="182">
                  <c:v>0.125</c:v>
                </c:pt>
                <c:pt idx="183">
                  <c:v>0.125</c:v>
                </c:pt>
                <c:pt idx="184">
                  <c:v>0.125</c:v>
                </c:pt>
                <c:pt idx="185">
                  <c:v>0.125</c:v>
                </c:pt>
                <c:pt idx="186">
                  <c:v>0.125</c:v>
                </c:pt>
                <c:pt idx="187">
                  <c:v>0.125</c:v>
                </c:pt>
                <c:pt idx="188">
                  <c:v>0.125</c:v>
                </c:pt>
                <c:pt idx="189">
                  <c:v>0.125</c:v>
                </c:pt>
                <c:pt idx="190">
                  <c:v>0.125</c:v>
                </c:pt>
                <c:pt idx="191">
                  <c:v>0.125</c:v>
                </c:pt>
                <c:pt idx="192">
                  <c:v>0.125</c:v>
                </c:pt>
                <c:pt idx="193">
                  <c:v>0.125</c:v>
                </c:pt>
                <c:pt idx="194">
                  <c:v>0.125</c:v>
                </c:pt>
                <c:pt idx="195">
                  <c:v>0.125</c:v>
                </c:pt>
                <c:pt idx="196">
                  <c:v>0.125</c:v>
                </c:pt>
                <c:pt idx="197">
                  <c:v>0.125</c:v>
                </c:pt>
                <c:pt idx="198">
                  <c:v>0.125</c:v>
                </c:pt>
                <c:pt idx="199">
                  <c:v>0.125</c:v>
                </c:pt>
                <c:pt idx="200">
                  <c:v>0.125</c:v>
                </c:pt>
                <c:pt idx="201">
                  <c:v>0.125</c:v>
                </c:pt>
                <c:pt idx="202">
                  <c:v>0.125</c:v>
                </c:pt>
                <c:pt idx="203">
                  <c:v>0.125</c:v>
                </c:pt>
                <c:pt idx="204">
                  <c:v>0.125</c:v>
                </c:pt>
                <c:pt idx="205">
                  <c:v>0.125</c:v>
                </c:pt>
                <c:pt idx="206">
                  <c:v>0.375</c:v>
                </c:pt>
                <c:pt idx="207">
                  <c:v>0.375</c:v>
                </c:pt>
                <c:pt idx="208">
                  <c:v>0.875</c:v>
                </c:pt>
                <c:pt idx="209">
                  <c:v>1.625</c:v>
                </c:pt>
                <c:pt idx="210">
                  <c:v>2.375</c:v>
                </c:pt>
                <c:pt idx="211">
                  <c:v>2.375</c:v>
                </c:pt>
                <c:pt idx="212">
                  <c:v>3.125</c:v>
                </c:pt>
                <c:pt idx="213">
                  <c:v>3.125</c:v>
                </c:pt>
                <c:pt idx="214">
                  <c:v>3.875</c:v>
                </c:pt>
                <c:pt idx="215">
                  <c:v>4.375</c:v>
                </c:pt>
                <c:pt idx="216">
                  <c:v>4.375</c:v>
                </c:pt>
                <c:pt idx="217">
                  <c:v>4.625</c:v>
                </c:pt>
                <c:pt idx="218">
                  <c:v>4.875</c:v>
                </c:pt>
                <c:pt idx="219">
                  <c:v>4.875</c:v>
                </c:pt>
                <c:pt idx="220">
                  <c:v>5.125</c:v>
                </c:pt>
                <c:pt idx="221">
                  <c:v>5.125</c:v>
                </c:pt>
                <c:pt idx="222">
                  <c:v>5.375</c:v>
                </c:pt>
                <c:pt idx="223">
                  <c:v>5.375</c:v>
                </c:pt>
                <c:pt idx="224">
                  <c:v>5.375</c:v>
                </c:pt>
                <c:pt idx="225">
                  <c:v>5.375</c:v>
                </c:pt>
                <c:pt idx="226">
                  <c:v>5.375</c:v>
                </c:pt>
                <c:pt idx="227">
                  <c:v>5.375</c:v>
                </c:pt>
                <c:pt idx="228">
                  <c:v>5.375</c:v>
                </c:pt>
                <c:pt idx="229">
                  <c:v>5.375</c:v>
                </c:pt>
                <c:pt idx="230">
                  <c:v>5.375</c:v>
                </c:pt>
                <c:pt idx="231">
                  <c:v>5.375</c:v>
                </c:pt>
                <c:pt idx="232">
                  <c:v>5.375</c:v>
                </c:pt>
                <c:pt idx="233">
                  <c:v>5.375</c:v>
                </c:pt>
                <c:pt idx="234">
                  <c:v>5.375</c:v>
                </c:pt>
                <c:pt idx="235">
                  <c:v>5.375</c:v>
                </c:pt>
              </c:numCache>
            </c:numRef>
          </c:val>
          <c:smooth val="0"/>
          <c:extLst>
            <c:ext xmlns:c16="http://schemas.microsoft.com/office/drawing/2014/chart" uri="{C3380CC4-5D6E-409C-BE32-E72D297353CC}">
              <c16:uniqueId val="{00000000-F4EA-486E-B43A-760B5EA32DA5}"/>
            </c:ext>
          </c:extLst>
        </c:ser>
        <c:ser>
          <c:idx val="1"/>
          <c:order val="1"/>
          <c:tx>
            <c:strRef>
              <c:f>Sheet1!$C$1</c:f>
              <c:strCache>
                <c:ptCount val="1"/>
                <c:pt idx="0">
                  <c:v>ECB</c:v>
                </c:pt>
              </c:strCache>
            </c:strRef>
          </c:tx>
          <c:spPr>
            <a:ln w="25400" cap="rnd" cmpd="sng" algn="ctr">
              <a:solidFill>
                <a:schemeClr val="accent2"/>
              </a:solidFill>
              <a:prstDash val="solid"/>
              <a:round/>
            </a:ln>
            <a:effectLst/>
          </c:spPr>
          <c:marker>
            <c:symbol val="none"/>
          </c:marker>
          <c:cat>
            <c:numRef>
              <c:f>Sheet1!$A$2:$A$243</c:f>
              <c:numCache>
                <c:formatCode>m/d/yyyy</c:formatCode>
                <c:ptCount val="242"/>
                <c:pt idx="0">
                  <c:v>38383</c:v>
                </c:pt>
                <c:pt idx="1">
                  <c:v>38411</c:v>
                </c:pt>
                <c:pt idx="2">
                  <c:v>38442</c:v>
                </c:pt>
                <c:pt idx="3">
                  <c:v>38471</c:v>
                </c:pt>
                <c:pt idx="4">
                  <c:v>38503</c:v>
                </c:pt>
                <c:pt idx="5">
                  <c:v>38533</c:v>
                </c:pt>
                <c:pt idx="6">
                  <c:v>38562</c:v>
                </c:pt>
                <c:pt idx="7">
                  <c:v>38595</c:v>
                </c:pt>
                <c:pt idx="8">
                  <c:v>38625</c:v>
                </c:pt>
                <c:pt idx="9">
                  <c:v>38656</c:v>
                </c:pt>
                <c:pt idx="10">
                  <c:v>38686</c:v>
                </c:pt>
                <c:pt idx="11">
                  <c:v>38716</c:v>
                </c:pt>
                <c:pt idx="12">
                  <c:v>38748</c:v>
                </c:pt>
                <c:pt idx="13">
                  <c:v>38776</c:v>
                </c:pt>
                <c:pt idx="14">
                  <c:v>38807</c:v>
                </c:pt>
                <c:pt idx="15">
                  <c:v>38835</c:v>
                </c:pt>
                <c:pt idx="16">
                  <c:v>38868</c:v>
                </c:pt>
                <c:pt idx="17">
                  <c:v>38898</c:v>
                </c:pt>
                <c:pt idx="18">
                  <c:v>38929</c:v>
                </c:pt>
                <c:pt idx="19">
                  <c:v>38960</c:v>
                </c:pt>
                <c:pt idx="20">
                  <c:v>38989</c:v>
                </c:pt>
                <c:pt idx="21">
                  <c:v>39021</c:v>
                </c:pt>
                <c:pt idx="22">
                  <c:v>39051</c:v>
                </c:pt>
                <c:pt idx="23">
                  <c:v>39080</c:v>
                </c:pt>
                <c:pt idx="24">
                  <c:v>39113</c:v>
                </c:pt>
                <c:pt idx="25">
                  <c:v>39141</c:v>
                </c:pt>
                <c:pt idx="26">
                  <c:v>39171</c:v>
                </c:pt>
                <c:pt idx="27">
                  <c:v>39202</c:v>
                </c:pt>
                <c:pt idx="28">
                  <c:v>39233</c:v>
                </c:pt>
                <c:pt idx="29">
                  <c:v>39262</c:v>
                </c:pt>
                <c:pt idx="30">
                  <c:v>39294</c:v>
                </c:pt>
                <c:pt idx="31">
                  <c:v>39325</c:v>
                </c:pt>
                <c:pt idx="32">
                  <c:v>39353</c:v>
                </c:pt>
                <c:pt idx="33">
                  <c:v>39386</c:v>
                </c:pt>
                <c:pt idx="34">
                  <c:v>39416</c:v>
                </c:pt>
                <c:pt idx="35">
                  <c:v>39447</c:v>
                </c:pt>
                <c:pt idx="36">
                  <c:v>39478</c:v>
                </c:pt>
                <c:pt idx="37">
                  <c:v>39507</c:v>
                </c:pt>
                <c:pt idx="38">
                  <c:v>39538</c:v>
                </c:pt>
                <c:pt idx="39">
                  <c:v>39568</c:v>
                </c:pt>
                <c:pt idx="40">
                  <c:v>39598</c:v>
                </c:pt>
                <c:pt idx="41">
                  <c:v>39629</c:v>
                </c:pt>
                <c:pt idx="42">
                  <c:v>39660</c:v>
                </c:pt>
                <c:pt idx="43">
                  <c:v>39689</c:v>
                </c:pt>
                <c:pt idx="44">
                  <c:v>39721</c:v>
                </c:pt>
                <c:pt idx="45">
                  <c:v>39752</c:v>
                </c:pt>
                <c:pt idx="46">
                  <c:v>39780</c:v>
                </c:pt>
                <c:pt idx="47">
                  <c:v>39813</c:v>
                </c:pt>
                <c:pt idx="48">
                  <c:v>39843</c:v>
                </c:pt>
                <c:pt idx="49">
                  <c:v>39871</c:v>
                </c:pt>
                <c:pt idx="50">
                  <c:v>39903</c:v>
                </c:pt>
                <c:pt idx="51">
                  <c:v>39933</c:v>
                </c:pt>
                <c:pt idx="52">
                  <c:v>39962</c:v>
                </c:pt>
                <c:pt idx="53">
                  <c:v>39994</c:v>
                </c:pt>
                <c:pt idx="54">
                  <c:v>40025</c:v>
                </c:pt>
                <c:pt idx="55">
                  <c:v>40056</c:v>
                </c:pt>
                <c:pt idx="56">
                  <c:v>40086</c:v>
                </c:pt>
                <c:pt idx="57">
                  <c:v>40116</c:v>
                </c:pt>
                <c:pt idx="58">
                  <c:v>40147</c:v>
                </c:pt>
                <c:pt idx="59">
                  <c:v>40178</c:v>
                </c:pt>
                <c:pt idx="60">
                  <c:v>40207</c:v>
                </c:pt>
                <c:pt idx="61">
                  <c:v>40235</c:v>
                </c:pt>
                <c:pt idx="62">
                  <c:v>40268</c:v>
                </c:pt>
                <c:pt idx="63">
                  <c:v>40298</c:v>
                </c:pt>
                <c:pt idx="64">
                  <c:v>40329</c:v>
                </c:pt>
                <c:pt idx="65">
                  <c:v>40359</c:v>
                </c:pt>
                <c:pt idx="66">
                  <c:v>40389</c:v>
                </c:pt>
                <c:pt idx="67">
                  <c:v>40421</c:v>
                </c:pt>
                <c:pt idx="68">
                  <c:v>40451</c:v>
                </c:pt>
                <c:pt idx="69">
                  <c:v>40480</c:v>
                </c:pt>
                <c:pt idx="70">
                  <c:v>40512</c:v>
                </c:pt>
                <c:pt idx="71">
                  <c:v>40543</c:v>
                </c:pt>
                <c:pt idx="72">
                  <c:v>40574</c:v>
                </c:pt>
                <c:pt idx="73">
                  <c:v>40602</c:v>
                </c:pt>
                <c:pt idx="74">
                  <c:v>40633</c:v>
                </c:pt>
                <c:pt idx="75">
                  <c:v>40662</c:v>
                </c:pt>
                <c:pt idx="76">
                  <c:v>40694</c:v>
                </c:pt>
                <c:pt idx="77">
                  <c:v>40724</c:v>
                </c:pt>
                <c:pt idx="78">
                  <c:v>40753</c:v>
                </c:pt>
                <c:pt idx="79">
                  <c:v>40786</c:v>
                </c:pt>
                <c:pt idx="80">
                  <c:v>40816</c:v>
                </c:pt>
                <c:pt idx="81">
                  <c:v>40847</c:v>
                </c:pt>
                <c:pt idx="82">
                  <c:v>40877</c:v>
                </c:pt>
                <c:pt idx="83">
                  <c:v>40907</c:v>
                </c:pt>
                <c:pt idx="84">
                  <c:v>40939</c:v>
                </c:pt>
                <c:pt idx="85">
                  <c:v>40968</c:v>
                </c:pt>
                <c:pt idx="86">
                  <c:v>40998</c:v>
                </c:pt>
                <c:pt idx="87">
                  <c:v>41029</c:v>
                </c:pt>
                <c:pt idx="88">
                  <c:v>41060</c:v>
                </c:pt>
                <c:pt idx="89">
                  <c:v>41089</c:v>
                </c:pt>
                <c:pt idx="90">
                  <c:v>41121</c:v>
                </c:pt>
                <c:pt idx="91">
                  <c:v>41152</c:v>
                </c:pt>
                <c:pt idx="92">
                  <c:v>41180</c:v>
                </c:pt>
                <c:pt idx="93">
                  <c:v>41213</c:v>
                </c:pt>
                <c:pt idx="94">
                  <c:v>41243</c:v>
                </c:pt>
                <c:pt idx="95">
                  <c:v>41274</c:v>
                </c:pt>
                <c:pt idx="96">
                  <c:v>41305</c:v>
                </c:pt>
                <c:pt idx="97">
                  <c:v>41333</c:v>
                </c:pt>
                <c:pt idx="98">
                  <c:v>41362</c:v>
                </c:pt>
                <c:pt idx="99">
                  <c:v>41394</c:v>
                </c:pt>
                <c:pt idx="100">
                  <c:v>41425</c:v>
                </c:pt>
                <c:pt idx="101">
                  <c:v>41453</c:v>
                </c:pt>
                <c:pt idx="102">
                  <c:v>41486</c:v>
                </c:pt>
                <c:pt idx="103">
                  <c:v>41516</c:v>
                </c:pt>
                <c:pt idx="104">
                  <c:v>41547</c:v>
                </c:pt>
                <c:pt idx="105">
                  <c:v>41578</c:v>
                </c:pt>
                <c:pt idx="106">
                  <c:v>41607</c:v>
                </c:pt>
                <c:pt idx="107">
                  <c:v>41639</c:v>
                </c:pt>
                <c:pt idx="108">
                  <c:v>41670</c:v>
                </c:pt>
                <c:pt idx="109">
                  <c:v>41698</c:v>
                </c:pt>
                <c:pt idx="110">
                  <c:v>41729</c:v>
                </c:pt>
                <c:pt idx="111">
                  <c:v>41759</c:v>
                </c:pt>
                <c:pt idx="112">
                  <c:v>41789</c:v>
                </c:pt>
                <c:pt idx="113">
                  <c:v>41820</c:v>
                </c:pt>
                <c:pt idx="114">
                  <c:v>41851</c:v>
                </c:pt>
                <c:pt idx="115">
                  <c:v>41880</c:v>
                </c:pt>
                <c:pt idx="116">
                  <c:v>41912</c:v>
                </c:pt>
                <c:pt idx="117">
                  <c:v>41943</c:v>
                </c:pt>
                <c:pt idx="118">
                  <c:v>41971</c:v>
                </c:pt>
                <c:pt idx="119">
                  <c:v>42004</c:v>
                </c:pt>
                <c:pt idx="120">
                  <c:v>42034</c:v>
                </c:pt>
                <c:pt idx="121">
                  <c:v>42062</c:v>
                </c:pt>
                <c:pt idx="122">
                  <c:v>42094</c:v>
                </c:pt>
                <c:pt idx="123">
                  <c:v>42124</c:v>
                </c:pt>
                <c:pt idx="124">
                  <c:v>42153</c:v>
                </c:pt>
                <c:pt idx="125">
                  <c:v>42185</c:v>
                </c:pt>
                <c:pt idx="126">
                  <c:v>42216</c:v>
                </c:pt>
                <c:pt idx="127">
                  <c:v>42247</c:v>
                </c:pt>
                <c:pt idx="128">
                  <c:v>42277</c:v>
                </c:pt>
                <c:pt idx="129">
                  <c:v>42307</c:v>
                </c:pt>
                <c:pt idx="130">
                  <c:v>42338</c:v>
                </c:pt>
                <c:pt idx="131">
                  <c:v>42369</c:v>
                </c:pt>
                <c:pt idx="132">
                  <c:v>42398</c:v>
                </c:pt>
                <c:pt idx="133">
                  <c:v>42429</c:v>
                </c:pt>
                <c:pt idx="134">
                  <c:v>42460</c:v>
                </c:pt>
                <c:pt idx="135">
                  <c:v>42489</c:v>
                </c:pt>
                <c:pt idx="136">
                  <c:v>42521</c:v>
                </c:pt>
                <c:pt idx="137">
                  <c:v>42551</c:v>
                </c:pt>
                <c:pt idx="138">
                  <c:v>42580</c:v>
                </c:pt>
                <c:pt idx="139">
                  <c:v>42613</c:v>
                </c:pt>
                <c:pt idx="140">
                  <c:v>42643</c:v>
                </c:pt>
                <c:pt idx="141">
                  <c:v>42674</c:v>
                </c:pt>
                <c:pt idx="142">
                  <c:v>42704</c:v>
                </c:pt>
                <c:pt idx="143">
                  <c:v>42734</c:v>
                </c:pt>
                <c:pt idx="144">
                  <c:v>42766</c:v>
                </c:pt>
                <c:pt idx="145">
                  <c:v>42794</c:v>
                </c:pt>
                <c:pt idx="146">
                  <c:v>42825</c:v>
                </c:pt>
                <c:pt idx="147">
                  <c:v>42853</c:v>
                </c:pt>
                <c:pt idx="148">
                  <c:v>42886</c:v>
                </c:pt>
                <c:pt idx="149">
                  <c:v>42916</c:v>
                </c:pt>
                <c:pt idx="150">
                  <c:v>42947</c:v>
                </c:pt>
                <c:pt idx="151">
                  <c:v>42978</c:v>
                </c:pt>
                <c:pt idx="152">
                  <c:v>43007</c:v>
                </c:pt>
                <c:pt idx="153">
                  <c:v>43039</c:v>
                </c:pt>
                <c:pt idx="154">
                  <c:v>43069</c:v>
                </c:pt>
                <c:pt idx="155">
                  <c:v>43098</c:v>
                </c:pt>
                <c:pt idx="156">
                  <c:v>43131</c:v>
                </c:pt>
                <c:pt idx="157">
                  <c:v>43159</c:v>
                </c:pt>
                <c:pt idx="158">
                  <c:v>43189</c:v>
                </c:pt>
                <c:pt idx="159">
                  <c:v>43220</c:v>
                </c:pt>
                <c:pt idx="160">
                  <c:v>43251</c:v>
                </c:pt>
                <c:pt idx="161">
                  <c:v>43280</c:v>
                </c:pt>
                <c:pt idx="162">
                  <c:v>43312</c:v>
                </c:pt>
                <c:pt idx="163">
                  <c:v>43343</c:v>
                </c:pt>
                <c:pt idx="164">
                  <c:v>43371</c:v>
                </c:pt>
                <c:pt idx="165">
                  <c:v>43404</c:v>
                </c:pt>
                <c:pt idx="166">
                  <c:v>43434</c:v>
                </c:pt>
                <c:pt idx="167">
                  <c:v>43465</c:v>
                </c:pt>
                <c:pt idx="168">
                  <c:v>43496</c:v>
                </c:pt>
                <c:pt idx="169">
                  <c:v>43524</c:v>
                </c:pt>
                <c:pt idx="170">
                  <c:v>43553</c:v>
                </c:pt>
                <c:pt idx="171">
                  <c:v>43585</c:v>
                </c:pt>
                <c:pt idx="172">
                  <c:v>43616</c:v>
                </c:pt>
                <c:pt idx="173">
                  <c:v>43644</c:v>
                </c:pt>
                <c:pt idx="174">
                  <c:v>43677</c:v>
                </c:pt>
                <c:pt idx="175">
                  <c:v>43707</c:v>
                </c:pt>
                <c:pt idx="176">
                  <c:v>43738</c:v>
                </c:pt>
                <c:pt idx="177">
                  <c:v>43769</c:v>
                </c:pt>
                <c:pt idx="178">
                  <c:v>43798</c:v>
                </c:pt>
                <c:pt idx="179">
                  <c:v>43830</c:v>
                </c:pt>
                <c:pt idx="180">
                  <c:v>43861</c:v>
                </c:pt>
                <c:pt idx="181">
                  <c:v>43889</c:v>
                </c:pt>
                <c:pt idx="182">
                  <c:v>43921</c:v>
                </c:pt>
                <c:pt idx="183">
                  <c:v>43951</c:v>
                </c:pt>
                <c:pt idx="184">
                  <c:v>43980</c:v>
                </c:pt>
                <c:pt idx="185">
                  <c:v>44012</c:v>
                </c:pt>
                <c:pt idx="186">
                  <c:v>44043</c:v>
                </c:pt>
                <c:pt idx="187">
                  <c:v>44074</c:v>
                </c:pt>
                <c:pt idx="188">
                  <c:v>44104</c:v>
                </c:pt>
                <c:pt idx="189">
                  <c:v>44134</c:v>
                </c:pt>
                <c:pt idx="190">
                  <c:v>44165</c:v>
                </c:pt>
                <c:pt idx="191">
                  <c:v>44196</c:v>
                </c:pt>
                <c:pt idx="192">
                  <c:v>44225</c:v>
                </c:pt>
                <c:pt idx="193">
                  <c:v>44253</c:v>
                </c:pt>
                <c:pt idx="194">
                  <c:v>44286</c:v>
                </c:pt>
                <c:pt idx="195">
                  <c:v>44316</c:v>
                </c:pt>
                <c:pt idx="196">
                  <c:v>44347</c:v>
                </c:pt>
                <c:pt idx="197">
                  <c:v>44377</c:v>
                </c:pt>
                <c:pt idx="198">
                  <c:v>44407</c:v>
                </c:pt>
                <c:pt idx="199">
                  <c:v>44439</c:v>
                </c:pt>
                <c:pt idx="200">
                  <c:v>44469</c:v>
                </c:pt>
                <c:pt idx="201">
                  <c:v>44498</c:v>
                </c:pt>
                <c:pt idx="202">
                  <c:v>44530</c:v>
                </c:pt>
                <c:pt idx="203">
                  <c:v>44561</c:v>
                </c:pt>
                <c:pt idx="204">
                  <c:v>44592</c:v>
                </c:pt>
                <c:pt idx="205">
                  <c:v>44620</c:v>
                </c:pt>
                <c:pt idx="206">
                  <c:v>44651</c:v>
                </c:pt>
                <c:pt idx="207">
                  <c:v>44680</c:v>
                </c:pt>
                <c:pt idx="208">
                  <c:v>44712</c:v>
                </c:pt>
                <c:pt idx="209">
                  <c:v>44742</c:v>
                </c:pt>
                <c:pt idx="210">
                  <c:v>44771</c:v>
                </c:pt>
                <c:pt idx="211">
                  <c:v>44804</c:v>
                </c:pt>
                <c:pt idx="212">
                  <c:v>44834</c:v>
                </c:pt>
                <c:pt idx="213">
                  <c:v>44865</c:v>
                </c:pt>
                <c:pt idx="214">
                  <c:v>44895</c:v>
                </c:pt>
                <c:pt idx="215">
                  <c:v>44925</c:v>
                </c:pt>
                <c:pt idx="216">
                  <c:v>44957</c:v>
                </c:pt>
                <c:pt idx="217">
                  <c:v>44985</c:v>
                </c:pt>
                <c:pt idx="218">
                  <c:v>45016</c:v>
                </c:pt>
                <c:pt idx="219">
                  <c:v>45044</c:v>
                </c:pt>
                <c:pt idx="220">
                  <c:v>45077</c:v>
                </c:pt>
                <c:pt idx="221">
                  <c:v>45107</c:v>
                </c:pt>
                <c:pt idx="222">
                  <c:v>45138</c:v>
                </c:pt>
                <c:pt idx="223">
                  <c:v>45169</c:v>
                </c:pt>
                <c:pt idx="224">
                  <c:v>45198</c:v>
                </c:pt>
                <c:pt idx="225">
                  <c:v>45230</c:v>
                </c:pt>
                <c:pt idx="226">
                  <c:v>45260</c:v>
                </c:pt>
                <c:pt idx="227">
                  <c:v>45289</c:v>
                </c:pt>
                <c:pt idx="228">
                  <c:v>45322</c:v>
                </c:pt>
                <c:pt idx="229">
                  <c:v>45351</c:v>
                </c:pt>
                <c:pt idx="230">
                  <c:v>45380</c:v>
                </c:pt>
                <c:pt idx="231">
                  <c:v>45412</c:v>
                </c:pt>
                <c:pt idx="232">
                  <c:v>45443</c:v>
                </c:pt>
                <c:pt idx="233">
                  <c:v>45471</c:v>
                </c:pt>
                <c:pt idx="234">
                  <c:v>45504</c:v>
                </c:pt>
                <c:pt idx="235">
                  <c:v>45516</c:v>
                </c:pt>
                <c:pt idx="236">
                  <c:v>45546</c:v>
                </c:pt>
                <c:pt idx="237">
                  <c:v>45606</c:v>
                </c:pt>
                <c:pt idx="238">
                  <c:v>45696</c:v>
                </c:pt>
                <c:pt idx="239">
                  <c:v>45876</c:v>
                </c:pt>
                <c:pt idx="240">
                  <c:v>46236</c:v>
                </c:pt>
                <c:pt idx="241">
                  <c:v>46596</c:v>
                </c:pt>
              </c:numCache>
            </c:numRef>
          </c:cat>
          <c:val>
            <c:numRef>
              <c:f>Sheet1!$C$2:$C$243</c:f>
              <c:numCache>
                <c:formatCode>General</c:formatCode>
                <c:ptCount val="242"/>
                <c:pt idx="0">
                  <c:v>2</c:v>
                </c:pt>
                <c:pt idx="1">
                  <c:v>2</c:v>
                </c:pt>
                <c:pt idx="2">
                  <c:v>2</c:v>
                </c:pt>
                <c:pt idx="3">
                  <c:v>2</c:v>
                </c:pt>
                <c:pt idx="4">
                  <c:v>2</c:v>
                </c:pt>
                <c:pt idx="5">
                  <c:v>2</c:v>
                </c:pt>
                <c:pt idx="6">
                  <c:v>2</c:v>
                </c:pt>
                <c:pt idx="7">
                  <c:v>2</c:v>
                </c:pt>
                <c:pt idx="8">
                  <c:v>2</c:v>
                </c:pt>
                <c:pt idx="9">
                  <c:v>2</c:v>
                </c:pt>
                <c:pt idx="10">
                  <c:v>2</c:v>
                </c:pt>
                <c:pt idx="11">
                  <c:v>2.25</c:v>
                </c:pt>
                <c:pt idx="12">
                  <c:v>2.25</c:v>
                </c:pt>
                <c:pt idx="13">
                  <c:v>2.25</c:v>
                </c:pt>
                <c:pt idx="14">
                  <c:v>2.5</c:v>
                </c:pt>
                <c:pt idx="15">
                  <c:v>2.5</c:v>
                </c:pt>
                <c:pt idx="16">
                  <c:v>2.5</c:v>
                </c:pt>
                <c:pt idx="17">
                  <c:v>2.75</c:v>
                </c:pt>
                <c:pt idx="18">
                  <c:v>2.75</c:v>
                </c:pt>
                <c:pt idx="19">
                  <c:v>3</c:v>
                </c:pt>
                <c:pt idx="20">
                  <c:v>3</c:v>
                </c:pt>
                <c:pt idx="21">
                  <c:v>3.25</c:v>
                </c:pt>
                <c:pt idx="22">
                  <c:v>3.25</c:v>
                </c:pt>
                <c:pt idx="23">
                  <c:v>3.5</c:v>
                </c:pt>
                <c:pt idx="24">
                  <c:v>3.5</c:v>
                </c:pt>
                <c:pt idx="25">
                  <c:v>3.5</c:v>
                </c:pt>
                <c:pt idx="26">
                  <c:v>3.75</c:v>
                </c:pt>
                <c:pt idx="27">
                  <c:v>3.75</c:v>
                </c:pt>
                <c:pt idx="28">
                  <c:v>3.75</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4.25</c:v>
                </c:pt>
                <c:pt idx="43">
                  <c:v>4.25</c:v>
                </c:pt>
                <c:pt idx="44">
                  <c:v>4.25</c:v>
                </c:pt>
                <c:pt idx="45">
                  <c:v>3.75</c:v>
                </c:pt>
                <c:pt idx="46">
                  <c:v>3.25</c:v>
                </c:pt>
                <c:pt idx="47">
                  <c:v>2.5</c:v>
                </c:pt>
                <c:pt idx="48">
                  <c:v>2</c:v>
                </c:pt>
                <c:pt idx="49">
                  <c:v>2</c:v>
                </c:pt>
                <c:pt idx="50">
                  <c:v>1.5</c:v>
                </c:pt>
                <c:pt idx="51">
                  <c:v>1.25</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1.25</c:v>
                </c:pt>
                <c:pt idx="76">
                  <c:v>1.25</c:v>
                </c:pt>
                <c:pt idx="77">
                  <c:v>1.25</c:v>
                </c:pt>
                <c:pt idx="78">
                  <c:v>1.5</c:v>
                </c:pt>
                <c:pt idx="79">
                  <c:v>1.5</c:v>
                </c:pt>
                <c:pt idx="80">
                  <c:v>1.5</c:v>
                </c:pt>
                <c:pt idx="81">
                  <c:v>1.5</c:v>
                </c:pt>
                <c:pt idx="82">
                  <c:v>1.25</c:v>
                </c:pt>
                <c:pt idx="83">
                  <c:v>0.25</c:v>
                </c:pt>
                <c:pt idx="84">
                  <c:v>0.25</c:v>
                </c:pt>
                <c:pt idx="85">
                  <c:v>0.25</c:v>
                </c:pt>
                <c:pt idx="86">
                  <c:v>0.25</c:v>
                </c:pt>
                <c:pt idx="87">
                  <c:v>0.25</c:v>
                </c:pt>
                <c:pt idx="88">
                  <c:v>0.25</c:v>
                </c:pt>
                <c:pt idx="89">
                  <c:v>0.25</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-0.1</c:v>
                </c:pt>
                <c:pt idx="114">
                  <c:v>-0.1</c:v>
                </c:pt>
                <c:pt idx="115">
                  <c:v>-0.1</c:v>
                </c:pt>
                <c:pt idx="116">
                  <c:v>-0.2</c:v>
                </c:pt>
                <c:pt idx="117">
                  <c:v>-0.2</c:v>
                </c:pt>
                <c:pt idx="118">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-0.3</c:v>
                </c:pt>
                <c:pt idx="132">
                  <c:v>-0.3</c:v>
                </c:pt>
                <c:pt idx="133">
                  <c:v>-0.3</c:v>
                </c:pt>
                <c:pt idx="134">
                  <c:v>-0.4</c:v>
                </c:pt>
                <c:pt idx="135">
                  <c:v>-0.4</c:v>
                </c:pt>
                <c:pt idx="136">
                  <c:v>-0.4</c:v>
                </c:pt>
                <c:pt idx="137">
                  <c:v>-0.4</c:v>
                </c:pt>
                <c:pt idx="138">
                  <c:v>-0.4</c:v>
                </c:pt>
                <c:pt idx="139">
                  <c:v>-0.4</c:v>
                </c:pt>
                <c:pt idx="140">
                  <c:v>-0.4</c:v>
                </c:pt>
                <c:pt idx="141">
                  <c:v>-0.4</c:v>
                </c:pt>
                <c:pt idx="142">
                  <c:v>-0.4</c:v>
                </c:pt>
                <c:pt idx="143">
                  <c:v>-0.4</c:v>
                </c:pt>
                <c:pt idx="144">
                  <c:v>-0.4</c:v>
                </c:pt>
                <c:pt idx="145">
                  <c:v>-0.4</c:v>
                </c:pt>
                <c:pt idx="146">
                  <c:v>-0.4</c:v>
                </c:pt>
                <c:pt idx="147">
                  <c:v>-0.4</c:v>
                </c:pt>
                <c:pt idx="148">
                  <c:v>-0.4</c:v>
                </c:pt>
                <c:pt idx="149">
                  <c:v>-0.4</c:v>
                </c:pt>
                <c:pt idx="150">
                  <c:v>-0.4</c:v>
                </c:pt>
                <c:pt idx="151">
                  <c:v>-0.4</c:v>
                </c:pt>
                <c:pt idx="152">
                  <c:v>-0.4</c:v>
                </c:pt>
                <c:pt idx="153">
                  <c:v>-0.4</c:v>
                </c:pt>
                <c:pt idx="154">
                  <c:v>-0.4</c:v>
                </c:pt>
                <c:pt idx="155">
                  <c:v>-0.4</c:v>
                </c:pt>
                <c:pt idx="156">
                  <c:v>-0.4</c:v>
                </c:pt>
                <c:pt idx="157">
                  <c:v>-0.4</c:v>
                </c:pt>
                <c:pt idx="158">
                  <c:v>-0.4</c:v>
                </c:pt>
                <c:pt idx="159">
                  <c:v>-0.4</c:v>
                </c:pt>
                <c:pt idx="160">
                  <c:v>-0.4</c:v>
                </c:pt>
                <c:pt idx="161">
                  <c:v>-0.4</c:v>
                </c:pt>
                <c:pt idx="162">
                  <c:v>-0.4</c:v>
                </c:pt>
                <c:pt idx="163">
                  <c:v>-0.4</c:v>
                </c:pt>
                <c:pt idx="164">
                  <c:v>-0.4</c:v>
                </c:pt>
                <c:pt idx="165">
                  <c:v>-0.4</c:v>
                </c:pt>
                <c:pt idx="166">
                  <c:v>-0.4</c:v>
                </c:pt>
                <c:pt idx="167">
                  <c:v>-0.4</c:v>
                </c:pt>
                <c:pt idx="168">
                  <c:v>-0.4</c:v>
                </c:pt>
                <c:pt idx="169">
                  <c:v>-0.4</c:v>
                </c:pt>
                <c:pt idx="170">
                  <c:v>-0.4</c:v>
                </c:pt>
                <c:pt idx="171">
                  <c:v>-0.4</c:v>
                </c:pt>
                <c:pt idx="172">
                  <c:v>-0.4</c:v>
                </c:pt>
                <c:pt idx="173">
                  <c:v>-0.4</c:v>
                </c:pt>
                <c:pt idx="174">
                  <c:v>-0.4</c:v>
                </c:pt>
                <c:pt idx="175">
                  <c:v>-0.4</c:v>
                </c:pt>
                <c:pt idx="176">
                  <c:v>-0.5</c:v>
                </c:pt>
                <c:pt idx="177">
                  <c:v>-0.5</c:v>
                </c:pt>
                <c:pt idx="178">
                  <c:v>-0.5</c:v>
                </c:pt>
                <c:pt idx="179">
                  <c:v>-0.5</c:v>
                </c:pt>
                <c:pt idx="180">
                  <c:v>-0.5</c:v>
                </c:pt>
                <c:pt idx="181">
                  <c:v>-0.5</c:v>
                </c:pt>
                <c:pt idx="182">
                  <c:v>-0.5</c:v>
                </c:pt>
                <c:pt idx="183">
                  <c:v>-0.5</c:v>
                </c:pt>
                <c:pt idx="184">
                  <c:v>-0.5</c:v>
                </c:pt>
                <c:pt idx="185">
                  <c:v>-0.5</c:v>
                </c:pt>
                <c:pt idx="186">
                  <c:v>-0.5</c:v>
                </c:pt>
                <c:pt idx="187">
                  <c:v>-0.5</c:v>
                </c:pt>
                <c:pt idx="188">
                  <c:v>-0.5</c:v>
                </c:pt>
                <c:pt idx="189">
                  <c:v>-0.5</c:v>
                </c:pt>
                <c:pt idx="190">
                  <c:v>-0.5</c:v>
                </c:pt>
                <c:pt idx="191">
                  <c:v>-0.5</c:v>
                </c:pt>
                <c:pt idx="192">
                  <c:v>-0.5</c:v>
                </c:pt>
                <c:pt idx="193">
                  <c:v>-0.5</c:v>
                </c:pt>
                <c:pt idx="194">
                  <c:v>-0.5</c:v>
                </c:pt>
                <c:pt idx="195">
                  <c:v>-0.5</c:v>
                </c:pt>
                <c:pt idx="196">
                  <c:v>-0.5</c:v>
                </c:pt>
                <c:pt idx="197">
                  <c:v>-0.5</c:v>
                </c:pt>
                <c:pt idx="198">
                  <c:v>-0.5</c:v>
                </c:pt>
                <c:pt idx="199">
                  <c:v>-0.5</c:v>
                </c:pt>
                <c:pt idx="200">
                  <c:v>-0.5</c:v>
                </c:pt>
                <c:pt idx="201">
                  <c:v>-0.5</c:v>
                </c:pt>
                <c:pt idx="202">
                  <c:v>-0.5</c:v>
                </c:pt>
                <c:pt idx="203">
                  <c:v>-0.5</c:v>
                </c:pt>
                <c:pt idx="204">
                  <c:v>-0.5</c:v>
                </c:pt>
                <c:pt idx="205">
                  <c:v>-0.5</c:v>
                </c:pt>
                <c:pt idx="206">
                  <c:v>-0.5</c:v>
                </c:pt>
                <c:pt idx="207">
                  <c:v>-0.5</c:v>
                </c:pt>
                <c:pt idx="208">
                  <c:v>-0.5</c:v>
                </c:pt>
                <c:pt idx="209">
                  <c:v>-0.5</c:v>
                </c:pt>
                <c:pt idx="210">
                  <c:v>0</c:v>
                </c:pt>
                <c:pt idx="211">
                  <c:v>0</c:v>
                </c:pt>
                <c:pt idx="212">
                  <c:v>0.75</c:v>
                </c:pt>
                <c:pt idx="213">
                  <c:v>1.5</c:v>
                </c:pt>
                <c:pt idx="214">
                  <c:v>1.5</c:v>
                </c:pt>
                <c:pt idx="215">
                  <c:v>2</c:v>
                </c:pt>
                <c:pt idx="216">
                  <c:v>2</c:v>
                </c:pt>
                <c:pt idx="217">
                  <c:v>2.5</c:v>
                </c:pt>
                <c:pt idx="218">
                  <c:v>3</c:v>
                </c:pt>
                <c:pt idx="219">
                  <c:v>3</c:v>
                </c:pt>
                <c:pt idx="220">
                  <c:v>3.25</c:v>
                </c:pt>
                <c:pt idx="221">
                  <c:v>3.5</c:v>
                </c:pt>
                <c:pt idx="222">
                  <c:v>3.75</c:v>
                </c:pt>
                <c:pt idx="223">
                  <c:v>3.75</c:v>
                </c:pt>
                <c:pt idx="224">
                  <c:v>4</c:v>
                </c:pt>
                <c:pt idx="225">
                  <c:v>4</c:v>
                </c:pt>
                <c:pt idx="226">
                  <c:v>4</c:v>
                </c:pt>
                <c:pt idx="227">
                  <c:v>4</c:v>
                </c:pt>
                <c:pt idx="228">
                  <c:v>4</c:v>
                </c:pt>
                <c:pt idx="229">
                  <c:v>4</c:v>
                </c:pt>
                <c:pt idx="230">
                  <c:v>4</c:v>
                </c:pt>
                <c:pt idx="231">
                  <c:v>4</c:v>
                </c:pt>
                <c:pt idx="232">
                  <c:v>4</c:v>
                </c:pt>
                <c:pt idx="233">
                  <c:v>3.75</c:v>
                </c:pt>
                <c:pt idx="234">
                  <c:v>3.75</c:v>
                </c:pt>
                <c:pt idx="235">
                  <c:v>3.75</c:v>
                </c:pt>
              </c:numCache>
            </c:numRef>
          </c:val>
          <c:smooth val="0"/>
          <c:extLst>
            <c:ext xmlns:c16="http://schemas.microsoft.com/office/drawing/2014/chart" uri="{C3380CC4-5D6E-409C-BE32-E72D297353CC}">
              <c16:uniqueId val="{00000001-F4EA-486E-B43A-760B5EA32DA5}"/>
            </c:ext>
          </c:extLst>
        </c:ser>
        <c:ser>
          <c:idx val="2"/>
          <c:order val="2"/>
          <c:tx>
            <c:strRef>
              <c:f>Sheet1!$D$1</c:f>
              <c:strCache>
                <c:ptCount val="1"/>
                <c:pt idx="0">
                  <c:v>Bank of England</c:v>
                </c:pt>
              </c:strCache>
            </c:strRef>
          </c:tx>
          <c:spPr>
            <a:ln w="25400" cap="rnd" cmpd="sng" algn="ctr">
              <a:solidFill>
                <a:schemeClr val="accent3"/>
              </a:solidFill>
              <a:prstDash val="solid"/>
              <a:round/>
            </a:ln>
            <a:effectLst/>
          </c:spPr>
          <c:marker>
            <c:symbol val="none"/>
          </c:marker>
          <c:cat>
            <c:numRef>
              <c:f>Sheet1!$A$2:$A$243</c:f>
              <c:numCache>
                <c:formatCode>m/d/yyyy</c:formatCode>
                <c:ptCount val="242"/>
                <c:pt idx="0">
                  <c:v>38383</c:v>
                </c:pt>
                <c:pt idx="1">
                  <c:v>38411</c:v>
                </c:pt>
                <c:pt idx="2">
                  <c:v>38442</c:v>
                </c:pt>
                <c:pt idx="3">
                  <c:v>38471</c:v>
                </c:pt>
                <c:pt idx="4">
                  <c:v>38503</c:v>
                </c:pt>
                <c:pt idx="5">
                  <c:v>38533</c:v>
                </c:pt>
                <c:pt idx="6">
                  <c:v>38562</c:v>
                </c:pt>
                <c:pt idx="7">
                  <c:v>38595</c:v>
                </c:pt>
                <c:pt idx="8">
                  <c:v>38625</c:v>
                </c:pt>
                <c:pt idx="9">
                  <c:v>38656</c:v>
                </c:pt>
                <c:pt idx="10">
                  <c:v>38686</c:v>
                </c:pt>
                <c:pt idx="11">
                  <c:v>38716</c:v>
                </c:pt>
                <c:pt idx="12">
                  <c:v>38748</c:v>
                </c:pt>
                <c:pt idx="13">
                  <c:v>38776</c:v>
                </c:pt>
                <c:pt idx="14">
                  <c:v>38807</c:v>
                </c:pt>
                <c:pt idx="15">
                  <c:v>38835</c:v>
                </c:pt>
                <c:pt idx="16">
                  <c:v>38868</c:v>
                </c:pt>
                <c:pt idx="17">
                  <c:v>38898</c:v>
                </c:pt>
                <c:pt idx="18">
                  <c:v>38929</c:v>
                </c:pt>
                <c:pt idx="19">
                  <c:v>38960</c:v>
                </c:pt>
                <c:pt idx="20">
                  <c:v>38989</c:v>
                </c:pt>
                <c:pt idx="21">
                  <c:v>39021</c:v>
                </c:pt>
                <c:pt idx="22">
                  <c:v>39051</c:v>
                </c:pt>
                <c:pt idx="23">
                  <c:v>39080</c:v>
                </c:pt>
                <c:pt idx="24">
                  <c:v>39113</c:v>
                </c:pt>
                <c:pt idx="25">
                  <c:v>39141</c:v>
                </c:pt>
                <c:pt idx="26">
                  <c:v>39171</c:v>
                </c:pt>
                <c:pt idx="27">
                  <c:v>39202</c:v>
                </c:pt>
                <c:pt idx="28">
                  <c:v>39233</c:v>
                </c:pt>
                <c:pt idx="29">
                  <c:v>39262</c:v>
                </c:pt>
                <c:pt idx="30">
                  <c:v>39294</c:v>
                </c:pt>
                <c:pt idx="31">
                  <c:v>39325</c:v>
                </c:pt>
                <c:pt idx="32">
                  <c:v>39353</c:v>
                </c:pt>
                <c:pt idx="33">
                  <c:v>39386</c:v>
                </c:pt>
                <c:pt idx="34">
                  <c:v>39416</c:v>
                </c:pt>
                <c:pt idx="35">
                  <c:v>39447</c:v>
                </c:pt>
                <c:pt idx="36">
                  <c:v>39478</c:v>
                </c:pt>
                <c:pt idx="37">
                  <c:v>39507</c:v>
                </c:pt>
                <c:pt idx="38">
                  <c:v>39538</c:v>
                </c:pt>
                <c:pt idx="39">
                  <c:v>39568</c:v>
                </c:pt>
                <c:pt idx="40">
                  <c:v>39598</c:v>
                </c:pt>
                <c:pt idx="41">
                  <c:v>39629</c:v>
                </c:pt>
                <c:pt idx="42">
                  <c:v>39660</c:v>
                </c:pt>
                <c:pt idx="43">
                  <c:v>39689</c:v>
                </c:pt>
                <c:pt idx="44">
                  <c:v>39721</c:v>
                </c:pt>
                <c:pt idx="45">
                  <c:v>39752</c:v>
                </c:pt>
                <c:pt idx="46">
                  <c:v>39780</c:v>
                </c:pt>
                <c:pt idx="47">
                  <c:v>39813</c:v>
                </c:pt>
                <c:pt idx="48">
                  <c:v>39843</c:v>
                </c:pt>
                <c:pt idx="49">
                  <c:v>39871</c:v>
                </c:pt>
                <c:pt idx="50">
                  <c:v>39903</c:v>
                </c:pt>
                <c:pt idx="51">
                  <c:v>39933</c:v>
                </c:pt>
                <c:pt idx="52">
                  <c:v>39962</c:v>
                </c:pt>
                <c:pt idx="53">
                  <c:v>39994</c:v>
                </c:pt>
                <c:pt idx="54">
                  <c:v>40025</c:v>
                </c:pt>
                <c:pt idx="55">
                  <c:v>40056</c:v>
                </c:pt>
                <c:pt idx="56">
                  <c:v>40086</c:v>
                </c:pt>
                <c:pt idx="57">
                  <c:v>40116</c:v>
                </c:pt>
                <c:pt idx="58">
                  <c:v>40147</c:v>
                </c:pt>
                <c:pt idx="59">
                  <c:v>40178</c:v>
                </c:pt>
                <c:pt idx="60">
                  <c:v>40207</c:v>
                </c:pt>
                <c:pt idx="61">
                  <c:v>40235</c:v>
                </c:pt>
                <c:pt idx="62">
                  <c:v>40268</c:v>
                </c:pt>
                <c:pt idx="63">
                  <c:v>40298</c:v>
                </c:pt>
                <c:pt idx="64">
                  <c:v>40329</c:v>
                </c:pt>
                <c:pt idx="65">
                  <c:v>40359</c:v>
                </c:pt>
                <c:pt idx="66">
                  <c:v>40389</c:v>
                </c:pt>
                <c:pt idx="67">
                  <c:v>40421</c:v>
                </c:pt>
                <c:pt idx="68">
                  <c:v>40451</c:v>
                </c:pt>
                <c:pt idx="69">
                  <c:v>40480</c:v>
                </c:pt>
                <c:pt idx="70">
                  <c:v>40512</c:v>
                </c:pt>
                <c:pt idx="71">
                  <c:v>40543</c:v>
                </c:pt>
                <c:pt idx="72">
                  <c:v>40574</c:v>
                </c:pt>
                <c:pt idx="73">
                  <c:v>40602</c:v>
                </c:pt>
                <c:pt idx="74">
                  <c:v>40633</c:v>
                </c:pt>
                <c:pt idx="75">
                  <c:v>40662</c:v>
                </c:pt>
                <c:pt idx="76">
                  <c:v>40694</c:v>
                </c:pt>
                <c:pt idx="77">
                  <c:v>40724</c:v>
                </c:pt>
                <c:pt idx="78">
                  <c:v>40753</c:v>
                </c:pt>
                <c:pt idx="79">
                  <c:v>40786</c:v>
                </c:pt>
                <c:pt idx="80">
                  <c:v>40816</c:v>
                </c:pt>
                <c:pt idx="81">
                  <c:v>40847</c:v>
                </c:pt>
                <c:pt idx="82">
                  <c:v>40877</c:v>
                </c:pt>
                <c:pt idx="83">
                  <c:v>40907</c:v>
                </c:pt>
                <c:pt idx="84">
                  <c:v>40939</c:v>
                </c:pt>
                <c:pt idx="85">
                  <c:v>40968</c:v>
                </c:pt>
                <c:pt idx="86">
                  <c:v>40998</c:v>
                </c:pt>
                <c:pt idx="87">
                  <c:v>41029</c:v>
                </c:pt>
                <c:pt idx="88">
                  <c:v>41060</c:v>
                </c:pt>
                <c:pt idx="89">
                  <c:v>41089</c:v>
                </c:pt>
                <c:pt idx="90">
                  <c:v>41121</c:v>
                </c:pt>
                <c:pt idx="91">
                  <c:v>41152</c:v>
                </c:pt>
                <c:pt idx="92">
                  <c:v>41180</c:v>
                </c:pt>
                <c:pt idx="93">
                  <c:v>41213</c:v>
                </c:pt>
                <c:pt idx="94">
                  <c:v>41243</c:v>
                </c:pt>
                <c:pt idx="95">
                  <c:v>41274</c:v>
                </c:pt>
                <c:pt idx="96">
                  <c:v>41305</c:v>
                </c:pt>
                <c:pt idx="97">
                  <c:v>41333</c:v>
                </c:pt>
                <c:pt idx="98">
                  <c:v>41362</c:v>
                </c:pt>
                <c:pt idx="99">
                  <c:v>41394</c:v>
                </c:pt>
                <c:pt idx="100">
                  <c:v>41425</c:v>
                </c:pt>
                <c:pt idx="101">
                  <c:v>41453</c:v>
                </c:pt>
                <c:pt idx="102">
                  <c:v>41486</c:v>
                </c:pt>
                <c:pt idx="103">
                  <c:v>41516</c:v>
                </c:pt>
                <c:pt idx="104">
                  <c:v>41547</c:v>
                </c:pt>
                <c:pt idx="105">
                  <c:v>41578</c:v>
                </c:pt>
                <c:pt idx="106">
                  <c:v>41607</c:v>
                </c:pt>
                <c:pt idx="107">
                  <c:v>41639</c:v>
                </c:pt>
                <c:pt idx="108">
                  <c:v>41670</c:v>
                </c:pt>
                <c:pt idx="109">
                  <c:v>41698</c:v>
                </c:pt>
                <c:pt idx="110">
                  <c:v>41729</c:v>
                </c:pt>
                <c:pt idx="111">
                  <c:v>41759</c:v>
                </c:pt>
                <c:pt idx="112">
                  <c:v>41789</c:v>
                </c:pt>
                <c:pt idx="113">
                  <c:v>41820</c:v>
                </c:pt>
                <c:pt idx="114">
                  <c:v>41851</c:v>
                </c:pt>
                <c:pt idx="115">
                  <c:v>41880</c:v>
                </c:pt>
                <c:pt idx="116">
                  <c:v>41912</c:v>
                </c:pt>
                <c:pt idx="117">
                  <c:v>41943</c:v>
                </c:pt>
                <c:pt idx="118">
                  <c:v>41971</c:v>
                </c:pt>
                <c:pt idx="119">
                  <c:v>42004</c:v>
                </c:pt>
                <c:pt idx="120">
                  <c:v>42034</c:v>
                </c:pt>
                <c:pt idx="121">
                  <c:v>42062</c:v>
                </c:pt>
                <c:pt idx="122">
                  <c:v>42094</c:v>
                </c:pt>
                <c:pt idx="123">
                  <c:v>42124</c:v>
                </c:pt>
                <c:pt idx="124">
                  <c:v>42153</c:v>
                </c:pt>
                <c:pt idx="125">
                  <c:v>42185</c:v>
                </c:pt>
                <c:pt idx="126">
                  <c:v>42216</c:v>
                </c:pt>
                <c:pt idx="127">
                  <c:v>42247</c:v>
                </c:pt>
                <c:pt idx="128">
                  <c:v>42277</c:v>
                </c:pt>
                <c:pt idx="129">
                  <c:v>42307</c:v>
                </c:pt>
                <c:pt idx="130">
                  <c:v>42338</c:v>
                </c:pt>
                <c:pt idx="131">
                  <c:v>42369</c:v>
                </c:pt>
                <c:pt idx="132">
                  <c:v>42398</c:v>
                </c:pt>
                <c:pt idx="133">
                  <c:v>42429</c:v>
                </c:pt>
                <c:pt idx="134">
                  <c:v>42460</c:v>
                </c:pt>
                <c:pt idx="135">
                  <c:v>42489</c:v>
                </c:pt>
                <c:pt idx="136">
                  <c:v>42521</c:v>
                </c:pt>
                <c:pt idx="137">
                  <c:v>42551</c:v>
                </c:pt>
                <c:pt idx="138">
                  <c:v>42580</c:v>
                </c:pt>
                <c:pt idx="139">
                  <c:v>42613</c:v>
                </c:pt>
                <c:pt idx="140">
                  <c:v>42643</c:v>
                </c:pt>
                <c:pt idx="141">
                  <c:v>42674</c:v>
                </c:pt>
                <c:pt idx="142">
                  <c:v>42704</c:v>
                </c:pt>
                <c:pt idx="143">
                  <c:v>42734</c:v>
                </c:pt>
                <c:pt idx="144">
                  <c:v>42766</c:v>
                </c:pt>
                <c:pt idx="145">
                  <c:v>42794</c:v>
                </c:pt>
                <c:pt idx="146">
                  <c:v>42825</c:v>
                </c:pt>
                <c:pt idx="147">
                  <c:v>42853</c:v>
                </c:pt>
                <c:pt idx="148">
                  <c:v>42886</c:v>
                </c:pt>
                <c:pt idx="149">
                  <c:v>42916</c:v>
                </c:pt>
                <c:pt idx="150">
                  <c:v>42947</c:v>
                </c:pt>
                <c:pt idx="151">
                  <c:v>42978</c:v>
                </c:pt>
                <c:pt idx="152">
                  <c:v>43007</c:v>
                </c:pt>
                <c:pt idx="153">
                  <c:v>43039</c:v>
                </c:pt>
                <c:pt idx="154">
                  <c:v>43069</c:v>
                </c:pt>
                <c:pt idx="155">
                  <c:v>43098</c:v>
                </c:pt>
                <c:pt idx="156">
                  <c:v>43131</c:v>
                </c:pt>
                <c:pt idx="157">
                  <c:v>43159</c:v>
                </c:pt>
                <c:pt idx="158">
                  <c:v>43189</c:v>
                </c:pt>
                <c:pt idx="159">
                  <c:v>43220</c:v>
                </c:pt>
                <c:pt idx="160">
                  <c:v>43251</c:v>
                </c:pt>
                <c:pt idx="161">
                  <c:v>43280</c:v>
                </c:pt>
                <c:pt idx="162">
                  <c:v>43312</c:v>
                </c:pt>
                <c:pt idx="163">
                  <c:v>43343</c:v>
                </c:pt>
                <c:pt idx="164">
                  <c:v>43371</c:v>
                </c:pt>
                <c:pt idx="165">
                  <c:v>43404</c:v>
                </c:pt>
                <c:pt idx="166">
                  <c:v>43434</c:v>
                </c:pt>
                <c:pt idx="167">
                  <c:v>43465</c:v>
                </c:pt>
                <c:pt idx="168">
                  <c:v>43496</c:v>
                </c:pt>
                <c:pt idx="169">
                  <c:v>43524</c:v>
                </c:pt>
                <c:pt idx="170">
                  <c:v>43553</c:v>
                </c:pt>
                <c:pt idx="171">
                  <c:v>43585</c:v>
                </c:pt>
                <c:pt idx="172">
                  <c:v>43616</c:v>
                </c:pt>
                <c:pt idx="173">
                  <c:v>43644</c:v>
                </c:pt>
                <c:pt idx="174">
                  <c:v>43677</c:v>
                </c:pt>
                <c:pt idx="175">
                  <c:v>43707</c:v>
                </c:pt>
                <c:pt idx="176">
                  <c:v>43738</c:v>
                </c:pt>
                <c:pt idx="177">
                  <c:v>43769</c:v>
                </c:pt>
                <c:pt idx="178">
                  <c:v>43798</c:v>
                </c:pt>
                <c:pt idx="179">
                  <c:v>43830</c:v>
                </c:pt>
                <c:pt idx="180">
                  <c:v>43861</c:v>
                </c:pt>
                <c:pt idx="181">
                  <c:v>43889</c:v>
                </c:pt>
                <c:pt idx="182">
                  <c:v>43921</c:v>
                </c:pt>
                <c:pt idx="183">
                  <c:v>43951</c:v>
                </c:pt>
                <c:pt idx="184">
                  <c:v>43980</c:v>
                </c:pt>
                <c:pt idx="185">
                  <c:v>44012</c:v>
                </c:pt>
                <c:pt idx="186">
                  <c:v>44043</c:v>
                </c:pt>
                <c:pt idx="187">
                  <c:v>44074</c:v>
                </c:pt>
                <c:pt idx="188">
                  <c:v>44104</c:v>
                </c:pt>
                <c:pt idx="189">
                  <c:v>44134</c:v>
                </c:pt>
                <c:pt idx="190">
                  <c:v>44165</c:v>
                </c:pt>
                <c:pt idx="191">
                  <c:v>44196</c:v>
                </c:pt>
                <c:pt idx="192">
                  <c:v>44225</c:v>
                </c:pt>
                <c:pt idx="193">
                  <c:v>44253</c:v>
                </c:pt>
                <c:pt idx="194">
                  <c:v>44286</c:v>
                </c:pt>
                <c:pt idx="195">
                  <c:v>44316</c:v>
                </c:pt>
                <c:pt idx="196">
                  <c:v>44347</c:v>
                </c:pt>
                <c:pt idx="197">
                  <c:v>44377</c:v>
                </c:pt>
                <c:pt idx="198">
                  <c:v>44407</c:v>
                </c:pt>
                <c:pt idx="199">
                  <c:v>44439</c:v>
                </c:pt>
                <c:pt idx="200">
                  <c:v>44469</c:v>
                </c:pt>
                <c:pt idx="201">
                  <c:v>44498</c:v>
                </c:pt>
                <c:pt idx="202">
                  <c:v>44530</c:v>
                </c:pt>
                <c:pt idx="203">
                  <c:v>44561</c:v>
                </c:pt>
                <c:pt idx="204">
                  <c:v>44592</c:v>
                </c:pt>
                <c:pt idx="205">
                  <c:v>44620</c:v>
                </c:pt>
                <c:pt idx="206">
                  <c:v>44651</c:v>
                </c:pt>
                <c:pt idx="207">
                  <c:v>44680</c:v>
                </c:pt>
                <c:pt idx="208">
                  <c:v>44712</c:v>
                </c:pt>
                <c:pt idx="209">
                  <c:v>44742</c:v>
                </c:pt>
                <c:pt idx="210">
                  <c:v>44771</c:v>
                </c:pt>
                <c:pt idx="211">
                  <c:v>44804</c:v>
                </c:pt>
                <c:pt idx="212">
                  <c:v>44834</c:v>
                </c:pt>
                <c:pt idx="213">
                  <c:v>44865</c:v>
                </c:pt>
                <c:pt idx="214">
                  <c:v>44895</c:v>
                </c:pt>
                <c:pt idx="215">
                  <c:v>44925</c:v>
                </c:pt>
                <c:pt idx="216">
                  <c:v>44957</c:v>
                </c:pt>
                <c:pt idx="217">
                  <c:v>44985</c:v>
                </c:pt>
                <c:pt idx="218">
                  <c:v>45016</c:v>
                </c:pt>
                <c:pt idx="219">
                  <c:v>45044</c:v>
                </c:pt>
                <c:pt idx="220">
                  <c:v>45077</c:v>
                </c:pt>
                <c:pt idx="221">
                  <c:v>45107</c:v>
                </c:pt>
                <c:pt idx="222">
                  <c:v>45138</c:v>
                </c:pt>
                <c:pt idx="223">
                  <c:v>45169</c:v>
                </c:pt>
                <c:pt idx="224">
                  <c:v>45198</c:v>
                </c:pt>
                <c:pt idx="225">
                  <c:v>45230</c:v>
                </c:pt>
                <c:pt idx="226">
                  <c:v>45260</c:v>
                </c:pt>
                <c:pt idx="227">
                  <c:v>45289</c:v>
                </c:pt>
                <c:pt idx="228">
                  <c:v>45322</c:v>
                </c:pt>
                <c:pt idx="229">
                  <c:v>45351</c:v>
                </c:pt>
                <c:pt idx="230">
                  <c:v>45380</c:v>
                </c:pt>
                <c:pt idx="231">
                  <c:v>45412</c:v>
                </c:pt>
                <c:pt idx="232">
                  <c:v>45443</c:v>
                </c:pt>
                <c:pt idx="233">
                  <c:v>45471</c:v>
                </c:pt>
                <c:pt idx="234">
                  <c:v>45504</c:v>
                </c:pt>
                <c:pt idx="235">
                  <c:v>45516</c:v>
                </c:pt>
                <c:pt idx="236">
                  <c:v>45546</c:v>
                </c:pt>
                <c:pt idx="237">
                  <c:v>45606</c:v>
                </c:pt>
                <c:pt idx="238">
                  <c:v>45696</c:v>
                </c:pt>
                <c:pt idx="239">
                  <c:v>45876</c:v>
                </c:pt>
                <c:pt idx="240">
                  <c:v>46236</c:v>
                </c:pt>
                <c:pt idx="241">
                  <c:v>46596</c:v>
                </c:pt>
              </c:numCache>
            </c:numRef>
          </c:cat>
          <c:val>
            <c:numRef>
              <c:f>Sheet1!$D$2:$D$243</c:f>
              <c:numCache>
                <c:formatCode>General</c:formatCode>
                <c:ptCount val="242"/>
                <c:pt idx="0">
                  <c:v>4.75</c:v>
                </c:pt>
                <c:pt idx="1">
                  <c:v>4.75</c:v>
                </c:pt>
                <c:pt idx="2">
                  <c:v>4.75</c:v>
                </c:pt>
                <c:pt idx="3">
                  <c:v>4.75</c:v>
                </c:pt>
                <c:pt idx="4">
                  <c:v>4.75</c:v>
                </c:pt>
                <c:pt idx="5">
                  <c:v>4.75</c:v>
                </c:pt>
                <c:pt idx="6">
                  <c:v>4.75</c:v>
                </c:pt>
                <c:pt idx="7">
                  <c:v>4.5</c:v>
                </c:pt>
                <c:pt idx="8">
                  <c:v>4.5</c:v>
                </c:pt>
                <c:pt idx="9">
                  <c:v>4.5</c:v>
                </c:pt>
                <c:pt idx="10">
                  <c:v>4.5</c:v>
                </c:pt>
                <c:pt idx="11">
                  <c:v>4.5</c:v>
                </c:pt>
                <c:pt idx="12">
                  <c:v>4.5</c:v>
                </c:pt>
                <c:pt idx="13">
                  <c:v>4.5</c:v>
                </c:pt>
                <c:pt idx="14">
                  <c:v>4.5</c:v>
                </c:pt>
                <c:pt idx="15">
                  <c:v>4.5</c:v>
                </c:pt>
                <c:pt idx="16">
                  <c:v>4.5</c:v>
                </c:pt>
                <c:pt idx="17">
                  <c:v>4.5</c:v>
                </c:pt>
                <c:pt idx="18">
                  <c:v>4.5</c:v>
                </c:pt>
                <c:pt idx="19">
                  <c:v>4.75</c:v>
                </c:pt>
                <c:pt idx="20">
                  <c:v>4.75</c:v>
                </c:pt>
                <c:pt idx="21">
                  <c:v>4.75</c:v>
                </c:pt>
                <c:pt idx="22">
                  <c:v>5</c:v>
                </c:pt>
                <c:pt idx="23">
                  <c:v>5</c:v>
                </c:pt>
                <c:pt idx="24">
                  <c:v>5.25</c:v>
                </c:pt>
                <c:pt idx="25">
                  <c:v>5.25</c:v>
                </c:pt>
                <c:pt idx="26">
                  <c:v>5.25</c:v>
                </c:pt>
                <c:pt idx="27">
                  <c:v>5.25</c:v>
                </c:pt>
                <c:pt idx="28">
                  <c:v>5.5</c:v>
                </c:pt>
                <c:pt idx="29">
                  <c:v>5.5</c:v>
                </c:pt>
                <c:pt idx="30">
                  <c:v>5.75</c:v>
                </c:pt>
                <c:pt idx="31">
                  <c:v>5.75</c:v>
                </c:pt>
                <c:pt idx="32">
                  <c:v>5.75</c:v>
                </c:pt>
                <c:pt idx="33">
                  <c:v>5.75</c:v>
                </c:pt>
                <c:pt idx="34">
                  <c:v>5.75</c:v>
                </c:pt>
                <c:pt idx="35">
                  <c:v>5.5</c:v>
                </c:pt>
                <c:pt idx="36">
                  <c:v>5.5</c:v>
                </c:pt>
                <c:pt idx="37">
                  <c:v>5.25</c:v>
                </c:pt>
                <c:pt idx="38">
                  <c:v>5.25</c:v>
                </c:pt>
                <c:pt idx="39">
                  <c:v>5</c:v>
                </c:pt>
                <c:pt idx="40">
                  <c:v>5</c:v>
                </c:pt>
                <c:pt idx="41">
                  <c:v>5</c:v>
                </c:pt>
                <c:pt idx="42">
                  <c:v>5</c:v>
                </c:pt>
                <c:pt idx="43">
                  <c:v>5</c:v>
                </c:pt>
                <c:pt idx="44">
                  <c:v>5</c:v>
                </c:pt>
                <c:pt idx="45">
                  <c:v>4.5</c:v>
                </c:pt>
                <c:pt idx="46">
                  <c:v>3</c:v>
                </c:pt>
                <c:pt idx="47">
                  <c:v>2</c:v>
                </c:pt>
                <c:pt idx="48">
                  <c:v>1.5</c:v>
                </c:pt>
                <c:pt idx="49">
                  <c:v>1</c:v>
                </c:pt>
                <c:pt idx="50">
                  <c:v>0.5</c:v>
                </c:pt>
                <c:pt idx="51">
                  <c:v>0.5</c:v>
                </c:pt>
                <c:pt idx="52">
                  <c:v>0.5</c:v>
                </c:pt>
                <c:pt idx="53">
                  <c:v>0.5</c:v>
                </c:pt>
                <c:pt idx="54">
                  <c:v>0.5</c:v>
                </c:pt>
                <c:pt idx="55">
                  <c:v>0.5</c:v>
                </c:pt>
                <c:pt idx="56">
                  <c:v>0.5</c:v>
                </c:pt>
                <c:pt idx="57">
                  <c:v>0.5</c:v>
                </c:pt>
                <c:pt idx="58">
                  <c:v>0.5</c:v>
                </c:pt>
                <c:pt idx="59">
                  <c:v>0.5</c:v>
                </c:pt>
                <c:pt idx="60">
                  <c:v>0.5</c:v>
                </c:pt>
                <c:pt idx="61">
                  <c:v>0.5</c:v>
                </c:pt>
                <c:pt idx="62">
                  <c:v>0.5</c:v>
                </c:pt>
                <c:pt idx="63">
                  <c:v>0.5</c:v>
                </c:pt>
                <c:pt idx="64">
                  <c:v>0.5</c:v>
                </c:pt>
                <c:pt idx="65">
                  <c:v>0.5</c:v>
                </c:pt>
                <c:pt idx="66">
                  <c:v>0.5</c:v>
                </c:pt>
                <c:pt idx="67">
                  <c:v>0.5</c:v>
                </c:pt>
                <c:pt idx="68">
                  <c:v>0.5</c:v>
                </c:pt>
                <c:pt idx="69">
                  <c:v>0.5</c:v>
                </c:pt>
                <c:pt idx="70">
                  <c:v>0.5</c:v>
                </c:pt>
                <c:pt idx="71">
                  <c:v>0.5</c:v>
                </c:pt>
                <c:pt idx="72">
                  <c:v>0.5</c:v>
                </c:pt>
                <c:pt idx="73">
                  <c:v>0.5</c:v>
                </c:pt>
                <c:pt idx="74">
                  <c:v>0.5</c:v>
                </c:pt>
                <c:pt idx="75">
                  <c:v>0.5</c:v>
                </c:pt>
                <c:pt idx="76">
                  <c:v>0.5</c:v>
                </c:pt>
                <c:pt idx="77">
                  <c:v>0.5</c:v>
                </c:pt>
                <c:pt idx="78">
                  <c:v>0.5</c:v>
                </c:pt>
                <c:pt idx="79">
                  <c:v>0.5</c:v>
                </c:pt>
                <c:pt idx="80">
                  <c:v>0.5</c:v>
                </c:pt>
                <c:pt idx="81">
                  <c:v>0.5</c:v>
                </c:pt>
                <c:pt idx="82">
                  <c:v>0.5</c:v>
                </c:pt>
                <c:pt idx="83">
                  <c:v>0.5</c:v>
                </c:pt>
                <c:pt idx="84">
                  <c:v>0.5</c:v>
                </c:pt>
                <c:pt idx="85">
                  <c:v>0.5</c:v>
                </c:pt>
                <c:pt idx="86">
                  <c:v>0.5</c:v>
                </c:pt>
                <c:pt idx="87">
                  <c:v>0.5</c:v>
                </c:pt>
                <c:pt idx="88">
                  <c:v>0.5</c:v>
                </c:pt>
                <c:pt idx="89">
                  <c:v>0.5</c:v>
                </c:pt>
                <c:pt idx="90">
                  <c:v>0.5</c:v>
                </c:pt>
                <c:pt idx="91">
                  <c:v>0.5</c:v>
                </c:pt>
                <c:pt idx="92">
                  <c:v>0.5</c:v>
                </c:pt>
                <c:pt idx="93">
                  <c:v>0.5</c:v>
                </c:pt>
                <c:pt idx="94">
                  <c:v>0.5</c:v>
                </c:pt>
                <c:pt idx="95">
                  <c:v>0.5</c:v>
                </c:pt>
                <c:pt idx="96">
                  <c:v>0.5</c:v>
                </c:pt>
                <c:pt idx="97">
                  <c:v>0.5</c:v>
                </c:pt>
                <c:pt idx="98">
                  <c:v>0.5</c:v>
                </c:pt>
                <c:pt idx="99">
                  <c:v>0.5</c:v>
                </c:pt>
                <c:pt idx="100">
                  <c:v>0.5</c:v>
                </c:pt>
                <c:pt idx="101">
                  <c:v>0.5</c:v>
                </c:pt>
                <c:pt idx="102">
                  <c:v>0.5</c:v>
                </c:pt>
                <c:pt idx="103">
                  <c:v>0.5</c:v>
                </c:pt>
                <c:pt idx="104">
                  <c:v>0.5</c:v>
                </c:pt>
                <c:pt idx="105">
                  <c:v>0.5</c:v>
                </c:pt>
                <c:pt idx="106">
                  <c:v>0.5</c:v>
                </c:pt>
                <c:pt idx="107">
                  <c:v>0.5</c:v>
                </c:pt>
                <c:pt idx="108">
                  <c:v>0.5</c:v>
                </c:pt>
                <c:pt idx="109">
                  <c:v>0.5</c:v>
                </c:pt>
                <c:pt idx="110">
                  <c:v>0.5</c:v>
                </c:pt>
                <c:pt idx="111">
                  <c:v>0.5</c:v>
                </c:pt>
                <c:pt idx="112">
                  <c:v>0.5</c:v>
                </c:pt>
                <c:pt idx="113">
                  <c:v>0.5</c:v>
                </c:pt>
                <c:pt idx="114">
                  <c:v>0.5</c:v>
                </c:pt>
                <c:pt idx="115">
                  <c:v>0.5</c:v>
                </c:pt>
                <c:pt idx="116">
                  <c:v>0.5</c:v>
                </c:pt>
                <c:pt idx="117">
                  <c:v>0.5</c:v>
                </c:pt>
                <c:pt idx="118">
                  <c:v>0.5</c:v>
                </c:pt>
                <c:pt idx="119">
                  <c:v>0.5</c:v>
                </c:pt>
                <c:pt idx="120">
                  <c:v>0.5</c:v>
                </c:pt>
                <c:pt idx="121">
                  <c:v>0.5</c:v>
                </c:pt>
                <c:pt idx="122">
                  <c:v>0.5</c:v>
                </c:pt>
                <c:pt idx="123">
                  <c:v>0.5</c:v>
                </c:pt>
                <c:pt idx="124">
                  <c:v>0.5</c:v>
                </c:pt>
                <c:pt idx="125">
                  <c:v>0.5</c:v>
                </c:pt>
                <c:pt idx="126">
                  <c:v>0.5</c:v>
                </c:pt>
                <c:pt idx="127">
                  <c:v>0.5</c:v>
                </c:pt>
                <c:pt idx="128">
                  <c:v>0.5</c:v>
                </c:pt>
                <c:pt idx="129">
                  <c:v>0.5</c:v>
                </c:pt>
                <c:pt idx="130">
                  <c:v>0.5</c:v>
                </c:pt>
                <c:pt idx="131">
                  <c:v>0.5</c:v>
                </c:pt>
                <c:pt idx="132">
                  <c:v>0.5</c:v>
                </c:pt>
                <c:pt idx="133">
                  <c:v>0.5</c:v>
                </c:pt>
                <c:pt idx="134">
                  <c:v>0.5</c:v>
                </c:pt>
                <c:pt idx="135">
                  <c:v>0.5</c:v>
                </c:pt>
                <c:pt idx="136">
                  <c:v>0.5</c:v>
                </c:pt>
                <c:pt idx="137">
                  <c:v>0.5</c:v>
                </c:pt>
                <c:pt idx="138">
                  <c:v>0.5</c:v>
                </c:pt>
                <c:pt idx="139">
                  <c:v>0.25</c:v>
                </c:pt>
                <c:pt idx="140">
                  <c:v>0.25</c:v>
                </c:pt>
                <c:pt idx="141">
                  <c:v>0.25</c:v>
                </c:pt>
                <c:pt idx="142">
                  <c:v>0.25</c:v>
                </c:pt>
                <c:pt idx="143">
                  <c:v>0.25</c:v>
                </c:pt>
                <c:pt idx="144">
                  <c:v>0.25</c:v>
                </c:pt>
                <c:pt idx="145">
                  <c:v>0.25</c:v>
                </c:pt>
                <c:pt idx="146">
                  <c:v>0.25</c:v>
                </c:pt>
                <c:pt idx="147">
                  <c:v>0.25</c:v>
                </c:pt>
                <c:pt idx="148">
                  <c:v>0.25</c:v>
                </c:pt>
                <c:pt idx="149">
                  <c:v>0.25</c:v>
                </c:pt>
                <c:pt idx="150">
                  <c:v>0.25</c:v>
                </c:pt>
                <c:pt idx="151">
                  <c:v>0.25</c:v>
                </c:pt>
                <c:pt idx="152">
                  <c:v>0.25</c:v>
                </c:pt>
                <c:pt idx="153">
                  <c:v>0.25</c:v>
                </c:pt>
                <c:pt idx="154">
                  <c:v>0.5</c:v>
                </c:pt>
                <c:pt idx="155">
                  <c:v>0.5</c:v>
                </c:pt>
                <c:pt idx="156">
                  <c:v>0.5</c:v>
                </c:pt>
                <c:pt idx="157">
                  <c:v>0.5</c:v>
                </c:pt>
                <c:pt idx="158">
                  <c:v>0.5</c:v>
                </c:pt>
                <c:pt idx="159">
                  <c:v>0.5</c:v>
                </c:pt>
                <c:pt idx="160">
                  <c:v>0.5</c:v>
                </c:pt>
                <c:pt idx="161">
                  <c:v>0.5</c:v>
                </c:pt>
                <c:pt idx="162">
                  <c:v>0.5</c:v>
                </c:pt>
                <c:pt idx="163">
                  <c:v>0.75</c:v>
                </c:pt>
                <c:pt idx="164">
                  <c:v>0.75</c:v>
                </c:pt>
                <c:pt idx="165">
                  <c:v>0.75</c:v>
                </c:pt>
                <c:pt idx="166">
                  <c:v>0.75</c:v>
                </c:pt>
                <c:pt idx="167">
                  <c:v>0.75</c:v>
                </c:pt>
                <c:pt idx="168">
                  <c:v>0.75</c:v>
                </c:pt>
                <c:pt idx="169">
                  <c:v>0.75</c:v>
                </c:pt>
                <c:pt idx="170">
                  <c:v>0.75</c:v>
                </c:pt>
                <c:pt idx="171">
                  <c:v>0.75</c:v>
                </c:pt>
                <c:pt idx="172">
                  <c:v>0.75</c:v>
                </c:pt>
                <c:pt idx="173">
                  <c:v>0.75</c:v>
                </c:pt>
                <c:pt idx="174">
                  <c:v>0.75</c:v>
                </c:pt>
                <c:pt idx="175">
                  <c:v>0.75</c:v>
                </c:pt>
                <c:pt idx="176">
                  <c:v>0.75</c:v>
                </c:pt>
                <c:pt idx="177">
                  <c:v>0.75</c:v>
                </c:pt>
                <c:pt idx="178">
                  <c:v>0.75</c:v>
                </c:pt>
                <c:pt idx="179">
                  <c:v>0.75</c:v>
                </c:pt>
                <c:pt idx="180">
                  <c:v>0.75</c:v>
                </c:pt>
                <c:pt idx="181">
                  <c:v>0.75</c:v>
                </c:pt>
                <c:pt idx="182">
                  <c:v>0.1</c:v>
                </c:pt>
                <c:pt idx="183">
                  <c:v>0.1</c:v>
                </c:pt>
                <c:pt idx="184">
                  <c:v>0.1</c:v>
                </c:pt>
                <c:pt idx="185">
                  <c:v>0.1</c:v>
                </c:pt>
                <c:pt idx="186">
                  <c:v>0.1</c:v>
                </c:pt>
                <c:pt idx="187">
                  <c:v>0.1</c:v>
                </c:pt>
                <c:pt idx="188">
                  <c:v>0.1</c:v>
                </c:pt>
                <c:pt idx="189">
                  <c:v>0.1</c:v>
                </c:pt>
                <c:pt idx="190">
                  <c:v>0.1</c:v>
                </c:pt>
                <c:pt idx="191">
                  <c:v>0.1</c:v>
                </c:pt>
                <c:pt idx="192">
                  <c:v>0.1</c:v>
                </c:pt>
                <c:pt idx="193">
                  <c:v>0.1</c:v>
                </c:pt>
                <c:pt idx="194">
                  <c:v>0.1</c:v>
                </c:pt>
                <c:pt idx="195">
                  <c:v>0.1</c:v>
                </c:pt>
                <c:pt idx="196">
                  <c:v>0.1</c:v>
                </c:pt>
                <c:pt idx="197">
                  <c:v>0.1</c:v>
                </c:pt>
                <c:pt idx="198">
                  <c:v>0.1</c:v>
                </c:pt>
                <c:pt idx="199">
                  <c:v>0.1</c:v>
                </c:pt>
                <c:pt idx="200">
                  <c:v>0.1</c:v>
                </c:pt>
                <c:pt idx="201">
                  <c:v>0.1</c:v>
                </c:pt>
                <c:pt idx="202">
                  <c:v>0.1</c:v>
                </c:pt>
                <c:pt idx="203">
                  <c:v>0.25</c:v>
                </c:pt>
                <c:pt idx="204">
                  <c:v>0.25</c:v>
                </c:pt>
                <c:pt idx="205">
                  <c:v>0.5</c:v>
                </c:pt>
                <c:pt idx="206">
                  <c:v>0.75</c:v>
                </c:pt>
                <c:pt idx="207">
                  <c:v>0.75</c:v>
                </c:pt>
                <c:pt idx="208">
                  <c:v>1</c:v>
                </c:pt>
                <c:pt idx="209">
                  <c:v>1.25</c:v>
                </c:pt>
                <c:pt idx="210">
                  <c:v>1.25</c:v>
                </c:pt>
                <c:pt idx="211">
                  <c:v>1.75</c:v>
                </c:pt>
                <c:pt idx="212">
                  <c:v>2.25</c:v>
                </c:pt>
                <c:pt idx="213">
                  <c:v>2.25</c:v>
                </c:pt>
                <c:pt idx="214">
                  <c:v>3</c:v>
                </c:pt>
                <c:pt idx="215">
                  <c:v>3.5</c:v>
                </c:pt>
                <c:pt idx="216">
                  <c:v>3.5</c:v>
                </c:pt>
                <c:pt idx="217">
                  <c:v>4</c:v>
                </c:pt>
                <c:pt idx="218">
                  <c:v>4.25</c:v>
                </c:pt>
                <c:pt idx="219">
                  <c:v>4.25</c:v>
                </c:pt>
                <c:pt idx="220">
                  <c:v>4.5</c:v>
                </c:pt>
                <c:pt idx="221">
                  <c:v>5</c:v>
                </c:pt>
                <c:pt idx="222">
                  <c:v>5</c:v>
                </c:pt>
                <c:pt idx="223">
                  <c:v>5.25</c:v>
                </c:pt>
                <c:pt idx="224">
                  <c:v>5.25</c:v>
                </c:pt>
                <c:pt idx="225">
                  <c:v>5.25</c:v>
                </c:pt>
                <c:pt idx="226">
                  <c:v>5.25</c:v>
                </c:pt>
                <c:pt idx="227">
                  <c:v>5.25</c:v>
                </c:pt>
                <c:pt idx="228">
                  <c:v>5.25</c:v>
                </c:pt>
                <c:pt idx="229">
                  <c:v>5.25</c:v>
                </c:pt>
                <c:pt idx="230">
                  <c:v>5.25</c:v>
                </c:pt>
                <c:pt idx="231">
                  <c:v>5.25</c:v>
                </c:pt>
                <c:pt idx="232">
                  <c:v>5.25</c:v>
                </c:pt>
                <c:pt idx="233">
                  <c:v>5.25</c:v>
                </c:pt>
                <c:pt idx="234">
                  <c:v>5.25</c:v>
                </c:pt>
                <c:pt idx="235">
                  <c:v>5</c:v>
                </c:pt>
              </c:numCache>
            </c:numRef>
          </c:val>
          <c:smooth val="0"/>
          <c:extLst>
            <c:ext xmlns:c16="http://schemas.microsoft.com/office/drawing/2014/chart" uri="{C3380CC4-5D6E-409C-BE32-E72D297353CC}">
              <c16:uniqueId val="{00000002-F4EA-486E-B43A-760B5EA32DA5}"/>
            </c:ext>
          </c:extLst>
        </c:ser>
        <c:ser>
          <c:idx val="3"/>
          <c:order val="3"/>
          <c:tx>
            <c:strRef>
              <c:f>Sheet1!$E$1</c:f>
              <c:strCache>
                <c:ptCount val="1"/>
                <c:pt idx="0">
                  <c:v>Latvijas Banka</c:v>
                </c:pt>
              </c:strCache>
            </c:strRef>
          </c:tx>
          <c:spPr>
            <a:ln w="25400" cap="rnd" cmpd="sng" algn="ctr">
              <a:solidFill>
                <a:schemeClr val="accent6"/>
              </a:solidFill>
              <a:prstDash val="solid"/>
              <a:round/>
            </a:ln>
            <a:effectLst/>
          </c:spPr>
          <c:marker>
            <c:symbol val="none"/>
          </c:marker>
          <c:cat>
            <c:numRef>
              <c:f>Sheet1!$A$2:$A$243</c:f>
              <c:numCache>
                <c:formatCode>m/d/yyyy</c:formatCode>
                <c:ptCount val="242"/>
                <c:pt idx="0">
                  <c:v>38383</c:v>
                </c:pt>
                <c:pt idx="1">
                  <c:v>38411</c:v>
                </c:pt>
                <c:pt idx="2">
                  <c:v>38442</c:v>
                </c:pt>
                <c:pt idx="3">
                  <c:v>38471</c:v>
                </c:pt>
                <c:pt idx="4">
                  <c:v>38503</c:v>
                </c:pt>
                <c:pt idx="5">
                  <c:v>38533</c:v>
                </c:pt>
                <c:pt idx="6">
                  <c:v>38562</c:v>
                </c:pt>
                <c:pt idx="7">
                  <c:v>38595</c:v>
                </c:pt>
                <c:pt idx="8">
                  <c:v>38625</c:v>
                </c:pt>
                <c:pt idx="9">
                  <c:v>38656</c:v>
                </c:pt>
                <c:pt idx="10">
                  <c:v>38686</c:v>
                </c:pt>
                <c:pt idx="11">
                  <c:v>38716</c:v>
                </c:pt>
                <c:pt idx="12">
                  <c:v>38748</c:v>
                </c:pt>
                <c:pt idx="13">
                  <c:v>38776</c:v>
                </c:pt>
                <c:pt idx="14">
                  <c:v>38807</c:v>
                </c:pt>
                <c:pt idx="15">
                  <c:v>38835</c:v>
                </c:pt>
                <c:pt idx="16">
                  <c:v>38868</c:v>
                </c:pt>
                <c:pt idx="17">
                  <c:v>38898</c:v>
                </c:pt>
                <c:pt idx="18">
                  <c:v>38929</c:v>
                </c:pt>
                <c:pt idx="19">
                  <c:v>38960</c:v>
                </c:pt>
                <c:pt idx="20">
                  <c:v>38989</c:v>
                </c:pt>
                <c:pt idx="21">
                  <c:v>39021</c:v>
                </c:pt>
                <c:pt idx="22">
                  <c:v>39051</c:v>
                </c:pt>
                <c:pt idx="23">
                  <c:v>39080</c:v>
                </c:pt>
                <c:pt idx="24">
                  <c:v>39113</c:v>
                </c:pt>
                <c:pt idx="25">
                  <c:v>39141</c:v>
                </c:pt>
                <c:pt idx="26">
                  <c:v>39171</c:v>
                </c:pt>
                <c:pt idx="27">
                  <c:v>39202</c:v>
                </c:pt>
                <c:pt idx="28">
                  <c:v>39233</c:v>
                </c:pt>
                <c:pt idx="29">
                  <c:v>39262</c:v>
                </c:pt>
                <c:pt idx="30">
                  <c:v>39294</c:v>
                </c:pt>
                <c:pt idx="31">
                  <c:v>39325</c:v>
                </c:pt>
                <c:pt idx="32">
                  <c:v>39353</c:v>
                </c:pt>
                <c:pt idx="33">
                  <c:v>39386</c:v>
                </c:pt>
                <c:pt idx="34">
                  <c:v>39416</c:v>
                </c:pt>
                <c:pt idx="35">
                  <c:v>39447</c:v>
                </c:pt>
                <c:pt idx="36">
                  <c:v>39478</c:v>
                </c:pt>
                <c:pt idx="37">
                  <c:v>39507</c:v>
                </c:pt>
                <c:pt idx="38">
                  <c:v>39538</c:v>
                </c:pt>
                <c:pt idx="39">
                  <c:v>39568</c:v>
                </c:pt>
                <c:pt idx="40">
                  <c:v>39598</c:v>
                </c:pt>
                <c:pt idx="41">
                  <c:v>39629</c:v>
                </c:pt>
                <c:pt idx="42">
                  <c:v>39660</c:v>
                </c:pt>
                <c:pt idx="43">
                  <c:v>39689</c:v>
                </c:pt>
                <c:pt idx="44">
                  <c:v>39721</c:v>
                </c:pt>
                <c:pt idx="45">
                  <c:v>39752</c:v>
                </c:pt>
                <c:pt idx="46">
                  <c:v>39780</c:v>
                </c:pt>
                <c:pt idx="47">
                  <c:v>39813</c:v>
                </c:pt>
                <c:pt idx="48">
                  <c:v>39843</c:v>
                </c:pt>
                <c:pt idx="49">
                  <c:v>39871</c:v>
                </c:pt>
                <c:pt idx="50">
                  <c:v>39903</c:v>
                </c:pt>
                <c:pt idx="51">
                  <c:v>39933</c:v>
                </c:pt>
                <c:pt idx="52">
                  <c:v>39962</c:v>
                </c:pt>
                <c:pt idx="53">
                  <c:v>39994</c:v>
                </c:pt>
                <c:pt idx="54">
                  <c:v>40025</c:v>
                </c:pt>
                <c:pt idx="55">
                  <c:v>40056</c:v>
                </c:pt>
                <c:pt idx="56">
                  <c:v>40086</c:v>
                </c:pt>
                <c:pt idx="57">
                  <c:v>40116</c:v>
                </c:pt>
                <c:pt idx="58">
                  <c:v>40147</c:v>
                </c:pt>
                <c:pt idx="59">
                  <c:v>40178</c:v>
                </c:pt>
                <c:pt idx="60">
                  <c:v>40207</c:v>
                </c:pt>
                <c:pt idx="61">
                  <c:v>40235</c:v>
                </c:pt>
                <c:pt idx="62">
                  <c:v>40268</c:v>
                </c:pt>
                <c:pt idx="63">
                  <c:v>40298</c:v>
                </c:pt>
                <c:pt idx="64">
                  <c:v>40329</c:v>
                </c:pt>
                <c:pt idx="65">
                  <c:v>40359</c:v>
                </c:pt>
                <c:pt idx="66">
                  <c:v>40389</c:v>
                </c:pt>
                <c:pt idx="67">
                  <c:v>40421</c:v>
                </c:pt>
                <c:pt idx="68">
                  <c:v>40451</c:v>
                </c:pt>
                <c:pt idx="69">
                  <c:v>40480</c:v>
                </c:pt>
                <c:pt idx="70">
                  <c:v>40512</c:v>
                </c:pt>
                <c:pt idx="71">
                  <c:v>40543</c:v>
                </c:pt>
                <c:pt idx="72">
                  <c:v>40574</c:v>
                </c:pt>
                <c:pt idx="73">
                  <c:v>40602</c:v>
                </c:pt>
                <c:pt idx="74">
                  <c:v>40633</c:v>
                </c:pt>
                <c:pt idx="75">
                  <c:v>40662</c:v>
                </c:pt>
                <c:pt idx="76">
                  <c:v>40694</c:v>
                </c:pt>
                <c:pt idx="77">
                  <c:v>40724</c:v>
                </c:pt>
                <c:pt idx="78">
                  <c:v>40753</c:v>
                </c:pt>
                <c:pt idx="79">
                  <c:v>40786</c:v>
                </c:pt>
                <c:pt idx="80">
                  <c:v>40816</c:v>
                </c:pt>
                <c:pt idx="81">
                  <c:v>40847</c:v>
                </c:pt>
                <c:pt idx="82">
                  <c:v>40877</c:v>
                </c:pt>
                <c:pt idx="83">
                  <c:v>40907</c:v>
                </c:pt>
                <c:pt idx="84">
                  <c:v>40939</c:v>
                </c:pt>
                <c:pt idx="85">
                  <c:v>40968</c:v>
                </c:pt>
                <c:pt idx="86">
                  <c:v>40998</c:v>
                </c:pt>
                <c:pt idx="87">
                  <c:v>41029</c:v>
                </c:pt>
                <c:pt idx="88">
                  <c:v>41060</c:v>
                </c:pt>
                <c:pt idx="89">
                  <c:v>41089</c:v>
                </c:pt>
                <c:pt idx="90">
                  <c:v>41121</c:v>
                </c:pt>
                <c:pt idx="91">
                  <c:v>41152</c:v>
                </c:pt>
                <c:pt idx="92">
                  <c:v>41180</c:v>
                </c:pt>
                <c:pt idx="93">
                  <c:v>41213</c:v>
                </c:pt>
                <c:pt idx="94">
                  <c:v>41243</c:v>
                </c:pt>
                <c:pt idx="95">
                  <c:v>41274</c:v>
                </c:pt>
                <c:pt idx="96">
                  <c:v>41305</c:v>
                </c:pt>
                <c:pt idx="97">
                  <c:v>41333</c:v>
                </c:pt>
                <c:pt idx="98">
                  <c:v>41362</c:v>
                </c:pt>
                <c:pt idx="99">
                  <c:v>41394</c:v>
                </c:pt>
                <c:pt idx="100">
                  <c:v>41425</c:v>
                </c:pt>
                <c:pt idx="101">
                  <c:v>41453</c:v>
                </c:pt>
                <c:pt idx="102">
                  <c:v>41486</c:v>
                </c:pt>
                <c:pt idx="103">
                  <c:v>41516</c:v>
                </c:pt>
                <c:pt idx="104">
                  <c:v>41547</c:v>
                </c:pt>
                <c:pt idx="105">
                  <c:v>41578</c:v>
                </c:pt>
                <c:pt idx="106">
                  <c:v>41607</c:v>
                </c:pt>
                <c:pt idx="107">
                  <c:v>41639</c:v>
                </c:pt>
                <c:pt idx="108">
                  <c:v>41670</c:v>
                </c:pt>
                <c:pt idx="109">
                  <c:v>41698</c:v>
                </c:pt>
                <c:pt idx="110">
                  <c:v>41729</c:v>
                </c:pt>
                <c:pt idx="111">
                  <c:v>41759</c:v>
                </c:pt>
                <c:pt idx="112">
                  <c:v>41789</c:v>
                </c:pt>
                <c:pt idx="113">
                  <c:v>41820</c:v>
                </c:pt>
                <c:pt idx="114">
                  <c:v>41851</c:v>
                </c:pt>
                <c:pt idx="115">
                  <c:v>41880</c:v>
                </c:pt>
                <c:pt idx="116">
                  <c:v>41912</c:v>
                </c:pt>
                <c:pt idx="117">
                  <c:v>41943</c:v>
                </c:pt>
                <c:pt idx="118">
                  <c:v>41971</c:v>
                </c:pt>
                <c:pt idx="119">
                  <c:v>42004</c:v>
                </c:pt>
                <c:pt idx="120">
                  <c:v>42034</c:v>
                </c:pt>
                <c:pt idx="121">
                  <c:v>42062</c:v>
                </c:pt>
                <c:pt idx="122">
                  <c:v>42094</c:v>
                </c:pt>
                <c:pt idx="123">
                  <c:v>42124</c:v>
                </c:pt>
                <c:pt idx="124">
                  <c:v>42153</c:v>
                </c:pt>
                <c:pt idx="125">
                  <c:v>42185</c:v>
                </c:pt>
                <c:pt idx="126">
                  <c:v>42216</c:v>
                </c:pt>
                <c:pt idx="127">
                  <c:v>42247</c:v>
                </c:pt>
                <c:pt idx="128">
                  <c:v>42277</c:v>
                </c:pt>
                <c:pt idx="129">
                  <c:v>42307</c:v>
                </c:pt>
                <c:pt idx="130">
                  <c:v>42338</c:v>
                </c:pt>
                <c:pt idx="131">
                  <c:v>42369</c:v>
                </c:pt>
                <c:pt idx="132">
                  <c:v>42398</c:v>
                </c:pt>
                <c:pt idx="133">
                  <c:v>42429</c:v>
                </c:pt>
                <c:pt idx="134">
                  <c:v>42460</c:v>
                </c:pt>
                <c:pt idx="135">
                  <c:v>42489</c:v>
                </c:pt>
                <c:pt idx="136">
                  <c:v>42521</c:v>
                </c:pt>
                <c:pt idx="137">
                  <c:v>42551</c:v>
                </c:pt>
                <c:pt idx="138">
                  <c:v>42580</c:v>
                </c:pt>
                <c:pt idx="139">
                  <c:v>42613</c:v>
                </c:pt>
                <c:pt idx="140">
                  <c:v>42643</c:v>
                </c:pt>
                <c:pt idx="141">
                  <c:v>42674</c:v>
                </c:pt>
                <c:pt idx="142">
                  <c:v>42704</c:v>
                </c:pt>
                <c:pt idx="143">
                  <c:v>42734</c:v>
                </c:pt>
                <c:pt idx="144">
                  <c:v>42766</c:v>
                </c:pt>
                <c:pt idx="145">
                  <c:v>42794</c:v>
                </c:pt>
                <c:pt idx="146">
                  <c:v>42825</c:v>
                </c:pt>
                <c:pt idx="147">
                  <c:v>42853</c:v>
                </c:pt>
                <c:pt idx="148">
                  <c:v>42886</c:v>
                </c:pt>
                <c:pt idx="149">
                  <c:v>42916</c:v>
                </c:pt>
                <c:pt idx="150">
                  <c:v>42947</c:v>
                </c:pt>
                <c:pt idx="151">
                  <c:v>42978</c:v>
                </c:pt>
                <c:pt idx="152">
                  <c:v>43007</c:v>
                </c:pt>
                <c:pt idx="153">
                  <c:v>43039</c:v>
                </c:pt>
                <c:pt idx="154">
                  <c:v>43069</c:v>
                </c:pt>
                <c:pt idx="155">
                  <c:v>43098</c:v>
                </c:pt>
                <c:pt idx="156">
                  <c:v>43131</c:v>
                </c:pt>
                <c:pt idx="157">
                  <c:v>43159</c:v>
                </c:pt>
                <c:pt idx="158">
                  <c:v>43189</c:v>
                </c:pt>
                <c:pt idx="159">
                  <c:v>43220</c:v>
                </c:pt>
                <c:pt idx="160">
                  <c:v>43251</c:v>
                </c:pt>
                <c:pt idx="161">
                  <c:v>43280</c:v>
                </c:pt>
                <c:pt idx="162">
                  <c:v>43312</c:v>
                </c:pt>
                <c:pt idx="163">
                  <c:v>43343</c:v>
                </c:pt>
                <c:pt idx="164">
                  <c:v>43371</c:v>
                </c:pt>
                <c:pt idx="165">
                  <c:v>43404</c:v>
                </c:pt>
                <c:pt idx="166">
                  <c:v>43434</c:v>
                </c:pt>
                <c:pt idx="167">
                  <c:v>43465</c:v>
                </c:pt>
                <c:pt idx="168">
                  <c:v>43496</c:v>
                </c:pt>
                <c:pt idx="169">
                  <c:v>43524</c:v>
                </c:pt>
                <c:pt idx="170">
                  <c:v>43553</c:v>
                </c:pt>
                <c:pt idx="171">
                  <c:v>43585</c:v>
                </c:pt>
                <c:pt idx="172">
                  <c:v>43616</c:v>
                </c:pt>
                <c:pt idx="173">
                  <c:v>43644</c:v>
                </c:pt>
                <c:pt idx="174">
                  <c:v>43677</c:v>
                </c:pt>
                <c:pt idx="175">
                  <c:v>43707</c:v>
                </c:pt>
                <c:pt idx="176">
                  <c:v>43738</c:v>
                </c:pt>
                <c:pt idx="177">
                  <c:v>43769</c:v>
                </c:pt>
                <c:pt idx="178">
                  <c:v>43798</c:v>
                </c:pt>
                <c:pt idx="179">
                  <c:v>43830</c:v>
                </c:pt>
                <c:pt idx="180">
                  <c:v>43861</c:v>
                </c:pt>
                <c:pt idx="181">
                  <c:v>43889</c:v>
                </c:pt>
                <c:pt idx="182">
                  <c:v>43921</c:v>
                </c:pt>
                <c:pt idx="183">
                  <c:v>43951</c:v>
                </c:pt>
                <c:pt idx="184">
                  <c:v>43980</c:v>
                </c:pt>
                <c:pt idx="185">
                  <c:v>44012</c:v>
                </c:pt>
                <c:pt idx="186">
                  <c:v>44043</c:v>
                </c:pt>
                <c:pt idx="187">
                  <c:v>44074</c:v>
                </c:pt>
                <c:pt idx="188">
                  <c:v>44104</c:v>
                </c:pt>
                <c:pt idx="189">
                  <c:v>44134</c:v>
                </c:pt>
                <c:pt idx="190">
                  <c:v>44165</c:v>
                </c:pt>
                <c:pt idx="191">
                  <c:v>44196</c:v>
                </c:pt>
                <c:pt idx="192">
                  <c:v>44225</c:v>
                </c:pt>
                <c:pt idx="193">
                  <c:v>44253</c:v>
                </c:pt>
                <c:pt idx="194">
                  <c:v>44286</c:v>
                </c:pt>
                <c:pt idx="195">
                  <c:v>44316</c:v>
                </c:pt>
                <c:pt idx="196">
                  <c:v>44347</c:v>
                </c:pt>
                <c:pt idx="197">
                  <c:v>44377</c:v>
                </c:pt>
                <c:pt idx="198">
                  <c:v>44407</c:v>
                </c:pt>
                <c:pt idx="199">
                  <c:v>44439</c:v>
                </c:pt>
                <c:pt idx="200">
                  <c:v>44469</c:v>
                </c:pt>
                <c:pt idx="201">
                  <c:v>44498</c:v>
                </c:pt>
                <c:pt idx="202">
                  <c:v>44530</c:v>
                </c:pt>
                <c:pt idx="203">
                  <c:v>44561</c:v>
                </c:pt>
                <c:pt idx="204">
                  <c:v>44592</c:v>
                </c:pt>
                <c:pt idx="205">
                  <c:v>44620</c:v>
                </c:pt>
                <c:pt idx="206">
                  <c:v>44651</c:v>
                </c:pt>
                <c:pt idx="207">
                  <c:v>44680</c:v>
                </c:pt>
                <c:pt idx="208">
                  <c:v>44712</c:v>
                </c:pt>
                <c:pt idx="209">
                  <c:v>44742</c:v>
                </c:pt>
                <c:pt idx="210">
                  <c:v>44771</c:v>
                </c:pt>
                <c:pt idx="211">
                  <c:v>44804</c:v>
                </c:pt>
                <c:pt idx="212">
                  <c:v>44834</c:v>
                </c:pt>
                <c:pt idx="213">
                  <c:v>44865</c:v>
                </c:pt>
                <c:pt idx="214">
                  <c:v>44895</c:v>
                </c:pt>
                <c:pt idx="215">
                  <c:v>44925</c:v>
                </c:pt>
                <c:pt idx="216">
                  <c:v>44957</c:v>
                </c:pt>
                <c:pt idx="217">
                  <c:v>44985</c:v>
                </c:pt>
                <c:pt idx="218">
                  <c:v>45016</c:v>
                </c:pt>
                <c:pt idx="219">
                  <c:v>45044</c:v>
                </c:pt>
                <c:pt idx="220">
                  <c:v>45077</c:v>
                </c:pt>
                <c:pt idx="221">
                  <c:v>45107</c:v>
                </c:pt>
                <c:pt idx="222">
                  <c:v>45138</c:v>
                </c:pt>
                <c:pt idx="223">
                  <c:v>45169</c:v>
                </c:pt>
                <c:pt idx="224">
                  <c:v>45198</c:v>
                </c:pt>
                <c:pt idx="225">
                  <c:v>45230</c:v>
                </c:pt>
                <c:pt idx="226">
                  <c:v>45260</c:v>
                </c:pt>
                <c:pt idx="227">
                  <c:v>45289</c:v>
                </c:pt>
                <c:pt idx="228">
                  <c:v>45322</c:v>
                </c:pt>
                <c:pt idx="229">
                  <c:v>45351</c:v>
                </c:pt>
                <c:pt idx="230">
                  <c:v>45380</c:v>
                </c:pt>
                <c:pt idx="231">
                  <c:v>45412</c:v>
                </c:pt>
                <c:pt idx="232">
                  <c:v>45443</c:v>
                </c:pt>
                <c:pt idx="233">
                  <c:v>45471</c:v>
                </c:pt>
                <c:pt idx="234">
                  <c:v>45504</c:v>
                </c:pt>
                <c:pt idx="235">
                  <c:v>45516</c:v>
                </c:pt>
                <c:pt idx="236">
                  <c:v>45546</c:v>
                </c:pt>
                <c:pt idx="237">
                  <c:v>45606</c:v>
                </c:pt>
                <c:pt idx="238">
                  <c:v>45696</c:v>
                </c:pt>
                <c:pt idx="239">
                  <c:v>45876</c:v>
                </c:pt>
                <c:pt idx="240">
                  <c:v>46236</c:v>
                </c:pt>
                <c:pt idx="241">
                  <c:v>46596</c:v>
                </c:pt>
              </c:numCache>
            </c:numRef>
          </c:cat>
          <c:val>
            <c:numRef>
              <c:f>Sheet1!$E$2:$E$243</c:f>
              <c:numCache>
                <c:formatCode>General</c:formatCode>
                <c:ptCount val="242"/>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4.5</c:v>
                </c:pt>
                <c:pt idx="19">
                  <c:v>4.5</c:v>
                </c:pt>
                <c:pt idx="20">
                  <c:v>4.5</c:v>
                </c:pt>
                <c:pt idx="21">
                  <c:v>4.5</c:v>
                </c:pt>
                <c:pt idx="22">
                  <c:v>5</c:v>
                </c:pt>
                <c:pt idx="23">
                  <c:v>5</c:v>
                </c:pt>
                <c:pt idx="24">
                  <c:v>5</c:v>
                </c:pt>
                <c:pt idx="25">
                  <c:v>5</c:v>
                </c:pt>
                <c:pt idx="26">
                  <c:v>5</c:v>
                </c:pt>
                <c:pt idx="27">
                  <c:v>5.5</c:v>
                </c:pt>
                <c:pt idx="28">
                  <c:v>6</c:v>
                </c:pt>
                <c:pt idx="29">
                  <c:v>6</c:v>
                </c:pt>
                <c:pt idx="30">
                  <c:v>6</c:v>
                </c:pt>
                <c:pt idx="31">
                  <c:v>6</c:v>
                </c:pt>
                <c:pt idx="32">
                  <c:v>6</c:v>
                </c:pt>
                <c:pt idx="33">
                  <c:v>6</c:v>
                </c:pt>
                <c:pt idx="34">
                  <c:v>6</c:v>
                </c:pt>
                <c:pt idx="35">
                  <c:v>6</c:v>
                </c:pt>
                <c:pt idx="36">
                  <c:v>6</c:v>
                </c:pt>
                <c:pt idx="37">
                  <c:v>6</c:v>
                </c:pt>
                <c:pt idx="38">
                  <c:v>6</c:v>
                </c:pt>
                <c:pt idx="39">
                  <c:v>6</c:v>
                </c:pt>
                <c:pt idx="40">
                  <c:v>6</c:v>
                </c:pt>
                <c:pt idx="41">
                  <c:v>6</c:v>
                </c:pt>
                <c:pt idx="42">
                  <c:v>6</c:v>
                </c:pt>
                <c:pt idx="43">
                  <c:v>6</c:v>
                </c:pt>
                <c:pt idx="44">
                  <c:v>6</c:v>
                </c:pt>
                <c:pt idx="45">
                  <c:v>6</c:v>
                </c:pt>
                <c:pt idx="46">
                  <c:v>6</c:v>
                </c:pt>
                <c:pt idx="47">
                  <c:v>6</c:v>
                </c:pt>
                <c:pt idx="48">
                  <c:v>6</c:v>
                </c:pt>
                <c:pt idx="49">
                  <c:v>6</c:v>
                </c:pt>
                <c:pt idx="50">
                  <c:v>5</c:v>
                </c:pt>
                <c:pt idx="51">
                  <c:v>5</c:v>
                </c:pt>
                <c:pt idx="52">
                  <c:v>5</c:v>
                </c:pt>
                <c:pt idx="53">
                  <c:v>4</c:v>
                </c:pt>
                <c:pt idx="54">
                  <c:v>4</c:v>
                </c:pt>
                <c:pt idx="55">
                  <c:v>4</c:v>
                </c:pt>
                <c:pt idx="56">
                  <c:v>4</c:v>
                </c:pt>
                <c:pt idx="57">
                  <c:v>4</c:v>
                </c:pt>
                <c:pt idx="58">
                  <c:v>4</c:v>
                </c:pt>
                <c:pt idx="59">
                  <c:v>4</c:v>
                </c:pt>
                <c:pt idx="60">
                  <c:v>4</c:v>
                </c:pt>
                <c:pt idx="61">
                  <c:v>4</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c:v>
                </c:pt>
                <c:pt idx="91">
                  <c:v>3</c:v>
                </c:pt>
                <c:pt idx="92">
                  <c:v>3</c:v>
                </c:pt>
                <c:pt idx="93">
                  <c:v>2.5</c:v>
                </c:pt>
                <c:pt idx="94">
                  <c:v>2.5</c:v>
                </c:pt>
                <c:pt idx="95">
                  <c:v>2.5</c:v>
                </c:pt>
                <c:pt idx="96">
                  <c:v>2.5</c:v>
                </c:pt>
                <c:pt idx="97">
                  <c:v>2.5</c:v>
                </c:pt>
                <c:pt idx="98">
                  <c:v>2.5</c:v>
                </c:pt>
                <c:pt idx="99">
                  <c:v>2.5</c:v>
                </c:pt>
                <c:pt idx="100">
                  <c:v>2.5</c:v>
                </c:pt>
                <c:pt idx="101">
                  <c:v>2.5</c:v>
                </c:pt>
                <c:pt idx="102">
                  <c:v>2</c:v>
                </c:pt>
                <c:pt idx="103">
                  <c:v>2</c:v>
                </c:pt>
                <c:pt idx="104">
                  <c:v>1.5</c:v>
                </c:pt>
                <c:pt idx="105">
                  <c:v>1.5</c:v>
                </c:pt>
                <c:pt idx="106">
                  <c:v>1.5</c:v>
                </c:pt>
                <c:pt idx="107">
                  <c:v>0.25</c:v>
                </c:pt>
              </c:numCache>
            </c:numRef>
          </c:val>
          <c:smooth val="0"/>
          <c:extLst>
            <c:ext xmlns:c16="http://schemas.microsoft.com/office/drawing/2014/chart" uri="{C3380CC4-5D6E-409C-BE32-E72D297353CC}">
              <c16:uniqueId val="{00000004-F4EA-486E-B43A-760B5EA32DA5}"/>
            </c:ext>
          </c:extLst>
        </c:ser>
        <c:ser>
          <c:idx val="4"/>
          <c:order val="4"/>
          <c:tx>
            <c:strRef>
              <c:f>Sheet1!$F$1</c:f>
              <c:strCache>
                <c:ptCount val="1"/>
                <c:pt idx="0">
                  <c:v>Fed_exp</c:v>
                </c:pt>
              </c:strCache>
            </c:strRef>
          </c:tx>
          <c:spPr>
            <a:ln w="19050" cap="rnd" cmpd="sng" algn="ctr">
              <a:solidFill>
                <a:schemeClr val="accent1"/>
              </a:solidFill>
              <a:prstDash val="dash"/>
              <a:round/>
            </a:ln>
            <a:effectLst/>
          </c:spPr>
          <c:marker>
            <c:symbol val="none"/>
          </c:marker>
          <c:cat>
            <c:numRef>
              <c:f>Sheet1!$A$2:$A$243</c:f>
              <c:numCache>
                <c:formatCode>m/d/yyyy</c:formatCode>
                <c:ptCount val="242"/>
                <c:pt idx="0">
                  <c:v>38383</c:v>
                </c:pt>
                <c:pt idx="1">
                  <c:v>38411</c:v>
                </c:pt>
                <c:pt idx="2">
                  <c:v>38442</c:v>
                </c:pt>
                <c:pt idx="3">
                  <c:v>38471</c:v>
                </c:pt>
                <c:pt idx="4">
                  <c:v>38503</c:v>
                </c:pt>
                <c:pt idx="5">
                  <c:v>38533</c:v>
                </c:pt>
                <c:pt idx="6">
                  <c:v>38562</c:v>
                </c:pt>
                <c:pt idx="7">
                  <c:v>38595</c:v>
                </c:pt>
                <c:pt idx="8">
                  <c:v>38625</c:v>
                </c:pt>
                <c:pt idx="9">
                  <c:v>38656</c:v>
                </c:pt>
                <c:pt idx="10">
                  <c:v>38686</c:v>
                </c:pt>
                <c:pt idx="11">
                  <c:v>38716</c:v>
                </c:pt>
                <c:pt idx="12">
                  <c:v>38748</c:v>
                </c:pt>
                <c:pt idx="13">
                  <c:v>38776</c:v>
                </c:pt>
                <c:pt idx="14">
                  <c:v>38807</c:v>
                </c:pt>
                <c:pt idx="15">
                  <c:v>38835</c:v>
                </c:pt>
                <c:pt idx="16">
                  <c:v>38868</c:v>
                </c:pt>
                <c:pt idx="17">
                  <c:v>38898</c:v>
                </c:pt>
                <c:pt idx="18">
                  <c:v>38929</c:v>
                </c:pt>
                <c:pt idx="19">
                  <c:v>38960</c:v>
                </c:pt>
                <c:pt idx="20">
                  <c:v>38989</c:v>
                </c:pt>
                <c:pt idx="21">
                  <c:v>39021</c:v>
                </c:pt>
                <c:pt idx="22">
                  <c:v>39051</c:v>
                </c:pt>
                <c:pt idx="23">
                  <c:v>39080</c:v>
                </c:pt>
                <c:pt idx="24">
                  <c:v>39113</c:v>
                </c:pt>
                <c:pt idx="25">
                  <c:v>39141</c:v>
                </c:pt>
                <c:pt idx="26">
                  <c:v>39171</c:v>
                </c:pt>
                <c:pt idx="27">
                  <c:v>39202</c:v>
                </c:pt>
                <c:pt idx="28">
                  <c:v>39233</c:v>
                </c:pt>
                <c:pt idx="29">
                  <c:v>39262</c:v>
                </c:pt>
                <c:pt idx="30">
                  <c:v>39294</c:v>
                </c:pt>
                <c:pt idx="31">
                  <c:v>39325</c:v>
                </c:pt>
                <c:pt idx="32">
                  <c:v>39353</c:v>
                </c:pt>
                <c:pt idx="33">
                  <c:v>39386</c:v>
                </c:pt>
                <c:pt idx="34">
                  <c:v>39416</c:v>
                </c:pt>
                <c:pt idx="35">
                  <c:v>39447</c:v>
                </c:pt>
                <c:pt idx="36">
                  <c:v>39478</c:v>
                </c:pt>
                <c:pt idx="37">
                  <c:v>39507</c:v>
                </c:pt>
                <c:pt idx="38">
                  <c:v>39538</c:v>
                </c:pt>
                <c:pt idx="39">
                  <c:v>39568</c:v>
                </c:pt>
                <c:pt idx="40">
                  <c:v>39598</c:v>
                </c:pt>
                <c:pt idx="41">
                  <c:v>39629</c:v>
                </c:pt>
                <c:pt idx="42">
                  <c:v>39660</c:v>
                </c:pt>
                <c:pt idx="43">
                  <c:v>39689</c:v>
                </c:pt>
                <c:pt idx="44">
                  <c:v>39721</c:v>
                </c:pt>
                <c:pt idx="45">
                  <c:v>39752</c:v>
                </c:pt>
                <c:pt idx="46">
                  <c:v>39780</c:v>
                </c:pt>
                <c:pt idx="47">
                  <c:v>39813</c:v>
                </c:pt>
                <c:pt idx="48">
                  <c:v>39843</c:v>
                </c:pt>
                <c:pt idx="49">
                  <c:v>39871</c:v>
                </c:pt>
                <c:pt idx="50">
                  <c:v>39903</c:v>
                </c:pt>
                <c:pt idx="51">
                  <c:v>39933</c:v>
                </c:pt>
                <c:pt idx="52">
                  <c:v>39962</c:v>
                </c:pt>
                <c:pt idx="53">
                  <c:v>39994</c:v>
                </c:pt>
                <c:pt idx="54">
                  <c:v>40025</c:v>
                </c:pt>
                <c:pt idx="55">
                  <c:v>40056</c:v>
                </c:pt>
                <c:pt idx="56">
                  <c:v>40086</c:v>
                </c:pt>
                <c:pt idx="57">
                  <c:v>40116</c:v>
                </c:pt>
                <c:pt idx="58">
                  <c:v>40147</c:v>
                </c:pt>
                <c:pt idx="59">
                  <c:v>40178</c:v>
                </c:pt>
                <c:pt idx="60">
                  <c:v>40207</c:v>
                </c:pt>
                <c:pt idx="61">
                  <c:v>40235</c:v>
                </c:pt>
                <c:pt idx="62">
                  <c:v>40268</c:v>
                </c:pt>
                <c:pt idx="63">
                  <c:v>40298</c:v>
                </c:pt>
                <c:pt idx="64">
                  <c:v>40329</c:v>
                </c:pt>
                <c:pt idx="65">
                  <c:v>40359</c:v>
                </c:pt>
                <c:pt idx="66">
                  <c:v>40389</c:v>
                </c:pt>
                <c:pt idx="67">
                  <c:v>40421</c:v>
                </c:pt>
                <c:pt idx="68">
                  <c:v>40451</c:v>
                </c:pt>
                <c:pt idx="69">
                  <c:v>40480</c:v>
                </c:pt>
                <c:pt idx="70">
                  <c:v>40512</c:v>
                </c:pt>
                <c:pt idx="71">
                  <c:v>40543</c:v>
                </c:pt>
                <c:pt idx="72">
                  <c:v>40574</c:v>
                </c:pt>
                <c:pt idx="73">
                  <c:v>40602</c:v>
                </c:pt>
                <c:pt idx="74">
                  <c:v>40633</c:v>
                </c:pt>
                <c:pt idx="75">
                  <c:v>40662</c:v>
                </c:pt>
                <c:pt idx="76">
                  <c:v>40694</c:v>
                </c:pt>
                <c:pt idx="77">
                  <c:v>40724</c:v>
                </c:pt>
                <c:pt idx="78">
                  <c:v>40753</c:v>
                </c:pt>
                <c:pt idx="79">
                  <c:v>40786</c:v>
                </c:pt>
                <c:pt idx="80">
                  <c:v>40816</c:v>
                </c:pt>
                <c:pt idx="81">
                  <c:v>40847</c:v>
                </c:pt>
                <c:pt idx="82">
                  <c:v>40877</c:v>
                </c:pt>
                <c:pt idx="83">
                  <c:v>40907</c:v>
                </c:pt>
                <c:pt idx="84">
                  <c:v>40939</c:v>
                </c:pt>
                <c:pt idx="85">
                  <c:v>40968</c:v>
                </c:pt>
                <c:pt idx="86">
                  <c:v>40998</c:v>
                </c:pt>
                <c:pt idx="87">
                  <c:v>41029</c:v>
                </c:pt>
                <c:pt idx="88">
                  <c:v>41060</c:v>
                </c:pt>
                <c:pt idx="89">
                  <c:v>41089</c:v>
                </c:pt>
                <c:pt idx="90">
                  <c:v>41121</c:v>
                </c:pt>
                <c:pt idx="91">
                  <c:v>41152</c:v>
                </c:pt>
                <c:pt idx="92">
                  <c:v>41180</c:v>
                </c:pt>
                <c:pt idx="93">
                  <c:v>41213</c:v>
                </c:pt>
                <c:pt idx="94">
                  <c:v>41243</c:v>
                </c:pt>
                <c:pt idx="95">
                  <c:v>41274</c:v>
                </c:pt>
                <c:pt idx="96">
                  <c:v>41305</c:v>
                </c:pt>
                <c:pt idx="97">
                  <c:v>41333</c:v>
                </c:pt>
                <c:pt idx="98">
                  <c:v>41362</c:v>
                </c:pt>
                <c:pt idx="99">
                  <c:v>41394</c:v>
                </c:pt>
                <c:pt idx="100">
                  <c:v>41425</c:v>
                </c:pt>
                <c:pt idx="101">
                  <c:v>41453</c:v>
                </c:pt>
                <c:pt idx="102">
                  <c:v>41486</c:v>
                </c:pt>
                <c:pt idx="103">
                  <c:v>41516</c:v>
                </c:pt>
                <c:pt idx="104">
                  <c:v>41547</c:v>
                </c:pt>
                <c:pt idx="105">
                  <c:v>41578</c:v>
                </c:pt>
                <c:pt idx="106">
                  <c:v>41607</c:v>
                </c:pt>
                <c:pt idx="107">
                  <c:v>41639</c:v>
                </c:pt>
                <c:pt idx="108">
                  <c:v>41670</c:v>
                </c:pt>
                <c:pt idx="109">
                  <c:v>41698</c:v>
                </c:pt>
                <c:pt idx="110">
                  <c:v>41729</c:v>
                </c:pt>
                <c:pt idx="111">
                  <c:v>41759</c:v>
                </c:pt>
                <c:pt idx="112">
                  <c:v>41789</c:v>
                </c:pt>
                <c:pt idx="113">
                  <c:v>41820</c:v>
                </c:pt>
                <c:pt idx="114">
                  <c:v>41851</c:v>
                </c:pt>
                <c:pt idx="115">
                  <c:v>41880</c:v>
                </c:pt>
                <c:pt idx="116">
                  <c:v>41912</c:v>
                </c:pt>
                <c:pt idx="117">
                  <c:v>41943</c:v>
                </c:pt>
                <c:pt idx="118">
                  <c:v>41971</c:v>
                </c:pt>
                <c:pt idx="119">
                  <c:v>42004</c:v>
                </c:pt>
                <c:pt idx="120">
                  <c:v>42034</c:v>
                </c:pt>
                <c:pt idx="121">
                  <c:v>42062</c:v>
                </c:pt>
                <c:pt idx="122">
                  <c:v>42094</c:v>
                </c:pt>
                <c:pt idx="123">
                  <c:v>42124</c:v>
                </c:pt>
                <c:pt idx="124">
                  <c:v>42153</c:v>
                </c:pt>
                <c:pt idx="125">
                  <c:v>42185</c:v>
                </c:pt>
                <c:pt idx="126">
                  <c:v>42216</c:v>
                </c:pt>
                <c:pt idx="127">
                  <c:v>42247</c:v>
                </c:pt>
                <c:pt idx="128">
                  <c:v>42277</c:v>
                </c:pt>
                <c:pt idx="129">
                  <c:v>42307</c:v>
                </c:pt>
                <c:pt idx="130">
                  <c:v>42338</c:v>
                </c:pt>
                <c:pt idx="131">
                  <c:v>42369</c:v>
                </c:pt>
                <c:pt idx="132">
                  <c:v>42398</c:v>
                </c:pt>
                <c:pt idx="133">
                  <c:v>42429</c:v>
                </c:pt>
                <c:pt idx="134">
                  <c:v>42460</c:v>
                </c:pt>
                <c:pt idx="135">
                  <c:v>42489</c:v>
                </c:pt>
                <c:pt idx="136">
                  <c:v>42521</c:v>
                </c:pt>
                <c:pt idx="137">
                  <c:v>42551</c:v>
                </c:pt>
                <c:pt idx="138">
                  <c:v>42580</c:v>
                </c:pt>
                <c:pt idx="139">
                  <c:v>42613</c:v>
                </c:pt>
                <c:pt idx="140">
                  <c:v>42643</c:v>
                </c:pt>
                <c:pt idx="141">
                  <c:v>42674</c:v>
                </c:pt>
                <c:pt idx="142">
                  <c:v>42704</c:v>
                </c:pt>
                <c:pt idx="143">
                  <c:v>42734</c:v>
                </c:pt>
                <c:pt idx="144">
                  <c:v>42766</c:v>
                </c:pt>
                <c:pt idx="145">
                  <c:v>42794</c:v>
                </c:pt>
                <c:pt idx="146">
                  <c:v>42825</c:v>
                </c:pt>
                <c:pt idx="147">
                  <c:v>42853</c:v>
                </c:pt>
                <c:pt idx="148">
                  <c:v>42886</c:v>
                </c:pt>
                <c:pt idx="149">
                  <c:v>42916</c:v>
                </c:pt>
                <c:pt idx="150">
                  <c:v>42947</c:v>
                </c:pt>
                <c:pt idx="151">
                  <c:v>42978</c:v>
                </c:pt>
                <c:pt idx="152">
                  <c:v>43007</c:v>
                </c:pt>
                <c:pt idx="153">
                  <c:v>43039</c:v>
                </c:pt>
                <c:pt idx="154">
                  <c:v>43069</c:v>
                </c:pt>
                <c:pt idx="155">
                  <c:v>43098</c:v>
                </c:pt>
                <c:pt idx="156">
                  <c:v>43131</c:v>
                </c:pt>
                <c:pt idx="157">
                  <c:v>43159</c:v>
                </c:pt>
                <c:pt idx="158">
                  <c:v>43189</c:v>
                </c:pt>
                <c:pt idx="159">
                  <c:v>43220</c:v>
                </c:pt>
                <c:pt idx="160">
                  <c:v>43251</c:v>
                </c:pt>
                <c:pt idx="161">
                  <c:v>43280</c:v>
                </c:pt>
                <c:pt idx="162">
                  <c:v>43312</c:v>
                </c:pt>
                <c:pt idx="163">
                  <c:v>43343</c:v>
                </c:pt>
                <c:pt idx="164">
                  <c:v>43371</c:v>
                </c:pt>
                <c:pt idx="165">
                  <c:v>43404</c:v>
                </c:pt>
                <c:pt idx="166">
                  <c:v>43434</c:v>
                </c:pt>
                <c:pt idx="167">
                  <c:v>43465</c:v>
                </c:pt>
                <c:pt idx="168">
                  <c:v>43496</c:v>
                </c:pt>
                <c:pt idx="169">
                  <c:v>43524</c:v>
                </c:pt>
                <c:pt idx="170">
                  <c:v>43553</c:v>
                </c:pt>
                <c:pt idx="171">
                  <c:v>43585</c:v>
                </c:pt>
                <c:pt idx="172">
                  <c:v>43616</c:v>
                </c:pt>
                <c:pt idx="173">
                  <c:v>43644</c:v>
                </c:pt>
                <c:pt idx="174">
                  <c:v>43677</c:v>
                </c:pt>
                <c:pt idx="175">
                  <c:v>43707</c:v>
                </c:pt>
                <c:pt idx="176">
                  <c:v>43738</c:v>
                </c:pt>
                <c:pt idx="177">
                  <c:v>43769</c:v>
                </c:pt>
                <c:pt idx="178">
                  <c:v>43798</c:v>
                </c:pt>
                <c:pt idx="179">
                  <c:v>43830</c:v>
                </c:pt>
                <c:pt idx="180">
                  <c:v>43861</c:v>
                </c:pt>
                <c:pt idx="181">
                  <c:v>43889</c:v>
                </c:pt>
                <c:pt idx="182">
                  <c:v>43921</c:v>
                </c:pt>
                <c:pt idx="183">
                  <c:v>43951</c:v>
                </c:pt>
                <c:pt idx="184">
                  <c:v>43980</c:v>
                </c:pt>
                <c:pt idx="185">
                  <c:v>44012</c:v>
                </c:pt>
                <c:pt idx="186">
                  <c:v>44043</c:v>
                </c:pt>
                <c:pt idx="187">
                  <c:v>44074</c:v>
                </c:pt>
                <c:pt idx="188">
                  <c:v>44104</c:v>
                </c:pt>
                <c:pt idx="189">
                  <c:v>44134</c:v>
                </c:pt>
                <c:pt idx="190">
                  <c:v>44165</c:v>
                </c:pt>
                <c:pt idx="191">
                  <c:v>44196</c:v>
                </c:pt>
                <c:pt idx="192">
                  <c:v>44225</c:v>
                </c:pt>
                <c:pt idx="193">
                  <c:v>44253</c:v>
                </c:pt>
                <c:pt idx="194">
                  <c:v>44286</c:v>
                </c:pt>
                <c:pt idx="195">
                  <c:v>44316</c:v>
                </c:pt>
                <c:pt idx="196">
                  <c:v>44347</c:v>
                </c:pt>
                <c:pt idx="197">
                  <c:v>44377</c:v>
                </c:pt>
                <c:pt idx="198">
                  <c:v>44407</c:v>
                </c:pt>
                <c:pt idx="199">
                  <c:v>44439</c:v>
                </c:pt>
                <c:pt idx="200">
                  <c:v>44469</c:v>
                </c:pt>
                <c:pt idx="201">
                  <c:v>44498</c:v>
                </c:pt>
                <c:pt idx="202">
                  <c:v>44530</c:v>
                </c:pt>
                <c:pt idx="203">
                  <c:v>44561</c:v>
                </c:pt>
                <c:pt idx="204">
                  <c:v>44592</c:v>
                </c:pt>
                <c:pt idx="205">
                  <c:v>44620</c:v>
                </c:pt>
                <c:pt idx="206">
                  <c:v>44651</c:v>
                </c:pt>
                <c:pt idx="207">
                  <c:v>44680</c:v>
                </c:pt>
                <c:pt idx="208">
                  <c:v>44712</c:v>
                </c:pt>
                <c:pt idx="209">
                  <c:v>44742</c:v>
                </c:pt>
                <c:pt idx="210">
                  <c:v>44771</c:v>
                </c:pt>
                <c:pt idx="211">
                  <c:v>44804</c:v>
                </c:pt>
                <c:pt idx="212">
                  <c:v>44834</c:v>
                </c:pt>
                <c:pt idx="213">
                  <c:v>44865</c:v>
                </c:pt>
                <c:pt idx="214">
                  <c:v>44895</c:v>
                </c:pt>
                <c:pt idx="215">
                  <c:v>44925</c:v>
                </c:pt>
                <c:pt idx="216">
                  <c:v>44957</c:v>
                </c:pt>
                <c:pt idx="217">
                  <c:v>44985</c:v>
                </c:pt>
                <c:pt idx="218">
                  <c:v>45016</c:v>
                </c:pt>
                <c:pt idx="219">
                  <c:v>45044</c:v>
                </c:pt>
                <c:pt idx="220">
                  <c:v>45077</c:v>
                </c:pt>
                <c:pt idx="221">
                  <c:v>45107</c:v>
                </c:pt>
                <c:pt idx="222">
                  <c:v>45138</c:v>
                </c:pt>
                <c:pt idx="223">
                  <c:v>45169</c:v>
                </c:pt>
                <c:pt idx="224">
                  <c:v>45198</c:v>
                </c:pt>
                <c:pt idx="225">
                  <c:v>45230</c:v>
                </c:pt>
                <c:pt idx="226">
                  <c:v>45260</c:v>
                </c:pt>
                <c:pt idx="227">
                  <c:v>45289</c:v>
                </c:pt>
                <c:pt idx="228">
                  <c:v>45322</c:v>
                </c:pt>
                <c:pt idx="229">
                  <c:v>45351</c:v>
                </c:pt>
                <c:pt idx="230">
                  <c:v>45380</c:v>
                </c:pt>
                <c:pt idx="231">
                  <c:v>45412</c:v>
                </c:pt>
                <c:pt idx="232">
                  <c:v>45443</c:v>
                </c:pt>
                <c:pt idx="233">
                  <c:v>45471</c:v>
                </c:pt>
                <c:pt idx="234">
                  <c:v>45504</c:v>
                </c:pt>
                <c:pt idx="235">
                  <c:v>45516</c:v>
                </c:pt>
                <c:pt idx="236">
                  <c:v>45546</c:v>
                </c:pt>
                <c:pt idx="237">
                  <c:v>45606</c:v>
                </c:pt>
                <c:pt idx="238">
                  <c:v>45696</c:v>
                </c:pt>
                <c:pt idx="239">
                  <c:v>45876</c:v>
                </c:pt>
                <c:pt idx="240">
                  <c:v>46236</c:v>
                </c:pt>
                <c:pt idx="241">
                  <c:v>46596</c:v>
                </c:pt>
              </c:numCache>
            </c:numRef>
          </c:cat>
          <c:val>
            <c:numRef>
              <c:f>Sheet1!$F$2:$F$243</c:f>
              <c:numCache>
                <c:formatCode>General</c:formatCode>
                <c:ptCount val="242"/>
                <c:pt idx="236">
                  <c:v>5.26</c:v>
                </c:pt>
                <c:pt idx="237">
                  <c:v>4.84</c:v>
                </c:pt>
                <c:pt idx="238">
                  <c:v>4.22</c:v>
                </c:pt>
                <c:pt idx="239">
                  <c:v>3.53</c:v>
                </c:pt>
                <c:pt idx="240">
                  <c:v>3.19</c:v>
                </c:pt>
                <c:pt idx="241">
                  <c:v>3.17</c:v>
                </c:pt>
              </c:numCache>
            </c:numRef>
          </c:val>
          <c:smooth val="0"/>
          <c:extLst>
            <c:ext xmlns:c16="http://schemas.microsoft.com/office/drawing/2014/chart" uri="{C3380CC4-5D6E-409C-BE32-E72D297353CC}">
              <c16:uniqueId val="{00000005-F4EA-486E-B43A-760B5EA32DA5}"/>
            </c:ext>
          </c:extLst>
        </c:ser>
        <c:ser>
          <c:idx val="5"/>
          <c:order val="5"/>
          <c:tx>
            <c:strRef>
              <c:f>Sheet1!$G$1</c:f>
              <c:strCache>
                <c:ptCount val="1"/>
                <c:pt idx="0">
                  <c:v>ECB_exp</c:v>
                </c:pt>
              </c:strCache>
            </c:strRef>
          </c:tx>
          <c:spPr>
            <a:ln w="19050" cap="rnd" cmpd="sng" algn="ctr">
              <a:solidFill>
                <a:schemeClr val="accent2"/>
              </a:solidFill>
              <a:prstDash val="dash"/>
              <a:round/>
            </a:ln>
            <a:effectLst/>
          </c:spPr>
          <c:marker>
            <c:symbol val="none"/>
          </c:marker>
          <c:cat>
            <c:numRef>
              <c:f>Sheet1!$A$2:$A$243</c:f>
              <c:numCache>
                <c:formatCode>m/d/yyyy</c:formatCode>
                <c:ptCount val="242"/>
                <c:pt idx="0">
                  <c:v>38383</c:v>
                </c:pt>
                <c:pt idx="1">
                  <c:v>38411</c:v>
                </c:pt>
                <c:pt idx="2">
                  <c:v>38442</c:v>
                </c:pt>
                <c:pt idx="3">
                  <c:v>38471</c:v>
                </c:pt>
                <c:pt idx="4">
                  <c:v>38503</c:v>
                </c:pt>
                <c:pt idx="5">
                  <c:v>38533</c:v>
                </c:pt>
                <c:pt idx="6">
                  <c:v>38562</c:v>
                </c:pt>
                <c:pt idx="7">
                  <c:v>38595</c:v>
                </c:pt>
                <c:pt idx="8">
                  <c:v>38625</c:v>
                </c:pt>
                <c:pt idx="9">
                  <c:v>38656</c:v>
                </c:pt>
                <c:pt idx="10">
                  <c:v>38686</c:v>
                </c:pt>
                <c:pt idx="11">
                  <c:v>38716</c:v>
                </c:pt>
                <c:pt idx="12">
                  <c:v>38748</c:v>
                </c:pt>
                <c:pt idx="13">
                  <c:v>38776</c:v>
                </c:pt>
                <c:pt idx="14">
                  <c:v>38807</c:v>
                </c:pt>
                <c:pt idx="15">
                  <c:v>38835</c:v>
                </c:pt>
                <c:pt idx="16">
                  <c:v>38868</c:v>
                </c:pt>
                <c:pt idx="17">
                  <c:v>38898</c:v>
                </c:pt>
                <c:pt idx="18">
                  <c:v>38929</c:v>
                </c:pt>
                <c:pt idx="19">
                  <c:v>38960</c:v>
                </c:pt>
                <c:pt idx="20">
                  <c:v>38989</c:v>
                </c:pt>
                <c:pt idx="21">
                  <c:v>39021</c:v>
                </c:pt>
                <c:pt idx="22">
                  <c:v>39051</c:v>
                </c:pt>
                <c:pt idx="23">
                  <c:v>39080</c:v>
                </c:pt>
                <c:pt idx="24">
                  <c:v>39113</c:v>
                </c:pt>
                <c:pt idx="25">
                  <c:v>39141</c:v>
                </c:pt>
                <c:pt idx="26">
                  <c:v>39171</c:v>
                </c:pt>
                <c:pt idx="27">
                  <c:v>39202</c:v>
                </c:pt>
                <c:pt idx="28">
                  <c:v>39233</c:v>
                </c:pt>
                <c:pt idx="29">
                  <c:v>39262</c:v>
                </c:pt>
                <c:pt idx="30">
                  <c:v>39294</c:v>
                </c:pt>
                <c:pt idx="31">
                  <c:v>39325</c:v>
                </c:pt>
                <c:pt idx="32">
                  <c:v>39353</c:v>
                </c:pt>
                <c:pt idx="33">
                  <c:v>39386</c:v>
                </c:pt>
                <c:pt idx="34">
                  <c:v>39416</c:v>
                </c:pt>
                <c:pt idx="35">
                  <c:v>39447</c:v>
                </c:pt>
                <c:pt idx="36">
                  <c:v>39478</c:v>
                </c:pt>
                <c:pt idx="37">
                  <c:v>39507</c:v>
                </c:pt>
                <c:pt idx="38">
                  <c:v>39538</c:v>
                </c:pt>
                <c:pt idx="39">
                  <c:v>39568</c:v>
                </c:pt>
                <c:pt idx="40">
                  <c:v>39598</c:v>
                </c:pt>
                <c:pt idx="41">
                  <c:v>39629</c:v>
                </c:pt>
                <c:pt idx="42">
                  <c:v>39660</c:v>
                </c:pt>
                <c:pt idx="43">
                  <c:v>39689</c:v>
                </c:pt>
                <c:pt idx="44">
                  <c:v>39721</c:v>
                </c:pt>
                <c:pt idx="45">
                  <c:v>39752</c:v>
                </c:pt>
                <c:pt idx="46">
                  <c:v>39780</c:v>
                </c:pt>
                <c:pt idx="47">
                  <c:v>39813</c:v>
                </c:pt>
                <c:pt idx="48">
                  <c:v>39843</c:v>
                </c:pt>
                <c:pt idx="49">
                  <c:v>39871</c:v>
                </c:pt>
                <c:pt idx="50">
                  <c:v>39903</c:v>
                </c:pt>
                <c:pt idx="51">
                  <c:v>39933</c:v>
                </c:pt>
                <c:pt idx="52">
                  <c:v>39962</c:v>
                </c:pt>
                <c:pt idx="53">
                  <c:v>39994</c:v>
                </c:pt>
                <c:pt idx="54">
                  <c:v>40025</c:v>
                </c:pt>
                <c:pt idx="55">
                  <c:v>40056</c:v>
                </c:pt>
                <c:pt idx="56">
                  <c:v>40086</c:v>
                </c:pt>
                <c:pt idx="57">
                  <c:v>40116</c:v>
                </c:pt>
                <c:pt idx="58">
                  <c:v>40147</c:v>
                </c:pt>
                <c:pt idx="59">
                  <c:v>40178</c:v>
                </c:pt>
                <c:pt idx="60">
                  <c:v>40207</c:v>
                </c:pt>
                <c:pt idx="61">
                  <c:v>40235</c:v>
                </c:pt>
                <c:pt idx="62">
                  <c:v>40268</c:v>
                </c:pt>
                <c:pt idx="63">
                  <c:v>40298</c:v>
                </c:pt>
                <c:pt idx="64">
                  <c:v>40329</c:v>
                </c:pt>
                <c:pt idx="65">
                  <c:v>40359</c:v>
                </c:pt>
                <c:pt idx="66">
                  <c:v>40389</c:v>
                </c:pt>
                <c:pt idx="67">
                  <c:v>40421</c:v>
                </c:pt>
                <c:pt idx="68">
                  <c:v>40451</c:v>
                </c:pt>
                <c:pt idx="69">
                  <c:v>40480</c:v>
                </c:pt>
                <c:pt idx="70">
                  <c:v>40512</c:v>
                </c:pt>
                <c:pt idx="71">
                  <c:v>40543</c:v>
                </c:pt>
                <c:pt idx="72">
                  <c:v>40574</c:v>
                </c:pt>
                <c:pt idx="73">
                  <c:v>40602</c:v>
                </c:pt>
                <c:pt idx="74">
                  <c:v>40633</c:v>
                </c:pt>
                <c:pt idx="75">
                  <c:v>40662</c:v>
                </c:pt>
                <c:pt idx="76">
                  <c:v>40694</c:v>
                </c:pt>
                <c:pt idx="77">
                  <c:v>40724</c:v>
                </c:pt>
                <c:pt idx="78">
                  <c:v>40753</c:v>
                </c:pt>
                <c:pt idx="79">
                  <c:v>40786</c:v>
                </c:pt>
                <c:pt idx="80">
                  <c:v>40816</c:v>
                </c:pt>
                <c:pt idx="81">
                  <c:v>40847</c:v>
                </c:pt>
                <c:pt idx="82">
                  <c:v>40877</c:v>
                </c:pt>
                <c:pt idx="83">
                  <c:v>40907</c:v>
                </c:pt>
                <c:pt idx="84">
                  <c:v>40939</c:v>
                </c:pt>
                <c:pt idx="85">
                  <c:v>40968</c:v>
                </c:pt>
                <c:pt idx="86">
                  <c:v>40998</c:v>
                </c:pt>
                <c:pt idx="87">
                  <c:v>41029</c:v>
                </c:pt>
                <c:pt idx="88">
                  <c:v>41060</c:v>
                </c:pt>
                <c:pt idx="89">
                  <c:v>41089</c:v>
                </c:pt>
                <c:pt idx="90">
                  <c:v>41121</c:v>
                </c:pt>
                <c:pt idx="91">
                  <c:v>41152</c:v>
                </c:pt>
                <c:pt idx="92">
                  <c:v>41180</c:v>
                </c:pt>
                <c:pt idx="93">
                  <c:v>41213</c:v>
                </c:pt>
                <c:pt idx="94">
                  <c:v>41243</c:v>
                </c:pt>
                <c:pt idx="95">
                  <c:v>41274</c:v>
                </c:pt>
                <c:pt idx="96">
                  <c:v>41305</c:v>
                </c:pt>
                <c:pt idx="97">
                  <c:v>41333</c:v>
                </c:pt>
                <c:pt idx="98">
                  <c:v>41362</c:v>
                </c:pt>
                <c:pt idx="99">
                  <c:v>41394</c:v>
                </c:pt>
                <c:pt idx="100">
                  <c:v>41425</c:v>
                </c:pt>
                <c:pt idx="101">
                  <c:v>41453</c:v>
                </c:pt>
                <c:pt idx="102">
                  <c:v>41486</c:v>
                </c:pt>
                <c:pt idx="103">
                  <c:v>41516</c:v>
                </c:pt>
                <c:pt idx="104">
                  <c:v>41547</c:v>
                </c:pt>
                <c:pt idx="105">
                  <c:v>41578</c:v>
                </c:pt>
                <c:pt idx="106">
                  <c:v>41607</c:v>
                </c:pt>
                <c:pt idx="107">
                  <c:v>41639</c:v>
                </c:pt>
                <c:pt idx="108">
                  <c:v>41670</c:v>
                </c:pt>
                <c:pt idx="109">
                  <c:v>41698</c:v>
                </c:pt>
                <c:pt idx="110">
                  <c:v>41729</c:v>
                </c:pt>
                <c:pt idx="111">
                  <c:v>41759</c:v>
                </c:pt>
                <c:pt idx="112">
                  <c:v>41789</c:v>
                </c:pt>
                <c:pt idx="113">
                  <c:v>41820</c:v>
                </c:pt>
                <c:pt idx="114">
                  <c:v>41851</c:v>
                </c:pt>
                <c:pt idx="115">
                  <c:v>41880</c:v>
                </c:pt>
                <c:pt idx="116">
                  <c:v>41912</c:v>
                </c:pt>
                <c:pt idx="117">
                  <c:v>41943</c:v>
                </c:pt>
                <c:pt idx="118">
                  <c:v>41971</c:v>
                </c:pt>
                <c:pt idx="119">
                  <c:v>42004</c:v>
                </c:pt>
                <c:pt idx="120">
                  <c:v>42034</c:v>
                </c:pt>
                <c:pt idx="121">
                  <c:v>42062</c:v>
                </c:pt>
                <c:pt idx="122">
                  <c:v>42094</c:v>
                </c:pt>
                <c:pt idx="123">
                  <c:v>42124</c:v>
                </c:pt>
                <c:pt idx="124">
                  <c:v>42153</c:v>
                </c:pt>
                <c:pt idx="125">
                  <c:v>42185</c:v>
                </c:pt>
                <c:pt idx="126">
                  <c:v>42216</c:v>
                </c:pt>
                <c:pt idx="127">
                  <c:v>42247</c:v>
                </c:pt>
                <c:pt idx="128">
                  <c:v>42277</c:v>
                </c:pt>
                <c:pt idx="129">
                  <c:v>42307</c:v>
                </c:pt>
                <c:pt idx="130">
                  <c:v>42338</c:v>
                </c:pt>
                <c:pt idx="131">
                  <c:v>42369</c:v>
                </c:pt>
                <c:pt idx="132">
                  <c:v>42398</c:v>
                </c:pt>
                <c:pt idx="133">
                  <c:v>42429</c:v>
                </c:pt>
                <c:pt idx="134">
                  <c:v>42460</c:v>
                </c:pt>
                <c:pt idx="135">
                  <c:v>42489</c:v>
                </c:pt>
                <c:pt idx="136">
                  <c:v>42521</c:v>
                </c:pt>
                <c:pt idx="137">
                  <c:v>42551</c:v>
                </c:pt>
                <c:pt idx="138">
                  <c:v>42580</c:v>
                </c:pt>
                <c:pt idx="139">
                  <c:v>42613</c:v>
                </c:pt>
                <c:pt idx="140">
                  <c:v>42643</c:v>
                </c:pt>
                <c:pt idx="141">
                  <c:v>42674</c:v>
                </c:pt>
                <c:pt idx="142">
                  <c:v>42704</c:v>
                </c:pt>
                <c:pt idx="143">
                  <c:v>42734</c:v>
                </c:pt>
                <c:pt idx="144">
                  <c:v>42766</c:v>
                </c:pt>
                <c:pt idx="145">
                  <c:v>42794</c:v>
                </c:pt>
                <c:pt idx="146">
                  <c:v>42825</c:v>
                </c:pt>
                <c:pt idx="147">
                  <c:v>42853</c:v>
                </c:pt>
                <c:pt idx="148">
                  <c:v>42886</c:v>
                </c:pt>
                <c:pt idx="149">
                  <c:v>42916</c:v>
                </c:pt>
                <c:pt idx="150">
                  <c:v>42947</c:v>
                </c:pt>
                <c:pt idx="151">
                  <c:v>42978</c:v>
                </c:pt>
                <c:pt idx="152">
                  <c:v>43007</c:v>
                </c:pt>
                <c:pt idx="153">
                  <c:v>43039</c:v>
                </c:pt>
                <c:pt idx="154">
                  <c:v>43069</c:v>
                </c:pt>
                <c:pt idx="155">
                  <c:v>43098</c:v>
                </c:pt>
                <c:pt idx="156">
                  <c:v>43131</c:v>
                </c:pt>
                <c:pt idx="157">
                  <c:v>43159</c:v>
                </c:pt>
                <c:pt idx="158">
                  <c:v>43189</c:v>
                </c:pt>
                <c:pt idx="159">
                  <c:v>43220</c:v>
                </c:pt>
                <c:pt idx="160">
                  <c:v>43251</c:v>
                </c:pt>
                <c:pt idx="161">
                  <c:v>43280</c:v>
                </c:pt>
                <c:pt idx="162">
                  <c:v>43312</c:v>
                </c:pt>
                <c:pt idx="163">
                  <c:v>43343</c:v>
                </c:pt>
                <c:pt idx="164">
                  <c:v>43371</c:v>
                </c:pt>
                <c:pt idx="165">
                  <c:v>43404</c:v>
                </c:pt>
                <c:pt idx="166">
                  <c:v>43434</c:v>
                </c:pt>
                <c:pt idx="167">
                  <c:v>43465</c:v>
                </c:pt>
                <c:pt idx="168">
                  <c:v>43496</c:v>
                </c:pt>
                <c:pt idx="169">
                  <c:v>43524</c:v>
                </c:pt>
                <c:pt idx="170">
                  <c:v>43553</c:v>
                </c:pt>
                <c:pt idx="171">
                  <c:v>43585</c:v>
                </c:pt>
                <c:pt idx="172">
                  <c:v>43616</c:v>
                </c:pt>
                <c:pt idx="173">
                  <c:v>43644</c:v>
                </c:pt>
                <c:pt idx="174">
                  <c:v>43677</c:v>
                </c:pt>
                <c:pt idx="175">
                  <c:v>43707</c:v>
                </c:pt>
                <c:pt idx="176">
                  <c:v>43738</c:v>
                </c:pt>
                <c:pt idx="177">
                  <c:v>43769</c:v>
                </c:pt>
                <c:pt idx="178">
                  <c:v>43798</c:v>
                </c:pt>
                <c:pt idx="179">
                  <c:v>43830</c:v>
                </c:pt>
                <c:pt idx="180">
                  <c:v>43861</c:v>
                </c:pt>
                <c:pt idx="181">
                  <c:v>43889</c:v>
                </c:pt>
                <c:pt idx="182">
                  <c:v>43921</c:v>
                </c:pt>
                <c:pt idx="183">
                  <c:v>43951</c:v>
                </c:pt>
                <c:pt idx="184">
                  <c:v>43980</c:v>
                </c:pt>
                <c:pt idx="185">
                  <c:v>44012</c:v>
                </c:pt>
                <c:pt idx="186">
                  <c:v>44043</c:v>
                </c:pt>
                <c:pt idx="187">
                  <c:v>44074</c:v>
                </c:pt>
                <c:pt idx="188">
                  <c:v>44104</c:v>
                </c:pt>
                <c:pt idx="189">
                  <c:v>44134</c:v>
                </c:pt>
                <c:pt idx="190">
                  <c:v>44165</c:v>
                </c:pt>
                <c:pt idx="191">
                  <c:v>44196</c:v>
                </c:pt>
                <c:pt idx="192">
                  <c:v>44225</c:v>
                </c:pt>
                <c:pt idx="193">
                  <c:v>44253</c:v>
                </c:pt>
                <c:pt idx="194">
                  <c:v>44286</c:v>
                </c:pt>
                <c:pt idx="195">
                  <c:v>44316</c:v>
                </c:pt>
                <c:pt idx="196">
                  <c:v>44347</c:v>
                </c:pt>
                <c:pt idx="197">
                  <c:v>44377</c:v>
                </c:pt>
                <c:pt idx="198">
                  <c:v>44407</c:v>
                </c:pt>
                <c:pt idx="199">
                  <c:v>44439</c:v>
                </c:pt>
                <c:pt idx="200">
                  <c:v>44469</c:v>
                </c:pt>
                <c:pt idx="201">
                  <c:v>44498</c:v>
                </c:pt>
                <c:pt idx="202">
                  <c:v>44530</c:v>
                </c:pt>
                <c:pt idx="203">
                  <c:v>44561</c:v>
                </c:pt>
                <c:pt idx="204">
                  <c:v>44592</c:v>
                </c:pt>
                <c:pt idx="205">
                  <c:v>44620</c:v>
                </c:pt>
                <c:pt idx="206">
                  <c:v>44651</c:v>
                </c:pt>
                <c:pt idx="207">
                  <c:v>44680</c:v>
                </c:pt>
                <c:pt idx="208">
                  <c:v>44712</c:v>
                </c:pt>
                <c:pt idx="209">
                  <c:v>44742</c:v>
                </c:pt>
                <c:pt idx="210">
                  <c:v>44771</c:v>
                </c:pt>
                <c:pt idx="211">
                  <c:v>44804</c:v>
                </c:pt>
                <c:pt idx="212">
                  <c:v>44834</c:v>
                </c:pt>
                <c:pt idx="213">
                  <c:v>44865</c:v>
                </c:pt>
                <c:pt idx="214">
                  <c:v>44895</c:v>
                </c:pt>
                <c:pt idx="215">
                  <c:v>44925</c:v>
                </c:pt>
                <c:pt idx="216">
                  <c:v>44957</c:v>
                </c:pt>
                <c:pt idx="217">
                  <c:v>44985</c:v>
                </c:pt>
                <c:pt idx="218">
                  <c:v>45016</c:v>
                </c:pt>
                <c:pt idx="219">
                  <c:v>45044</c:v>
                </c:pt>
                <c:pt idx="220">
                  <c:v>45077</c:v>
                </c:pt>
                <c:pt idx="221">
                  <c:v>45107</c:v>
                </c:pt>
                <c:pt idx="222">
                  <c:v>45138</c:v>
                </c:pt>
                <c:pt idx="223">
                  <c:v>45169</c:v>
                </c:pt>
                <c:pt idx="224">
                  <c:v>45198</c:v>
                </c:pt>
                <c:pt idx="225">
                  <c:v>45230</c:v>
                </c:pt>
                <c:pt idx="226">
                  <c:v>45260</c:v>
                </c:pt>
                <c:pt idx="227">
                  <c:v>45289</c:v>
                </c:pt>
                <c:pt idx="228">
                  <c:v>45322</c:v>
                </c:pt>
                <c:pt idx="229">
                  <c:v>45351</c:v>
                </c:pt>
                <c:pt idx="230">
                  <c:v>45380</c:v>
                </c:pt>
                <c:pt idx="231">
                  <c:v>45412</c:v>
                </c:pt>
                <c:pt idx="232">
                  <c:v>45443</c:v>
                </c:pt>
                <c:pt idx="233">
                  <c:v>45471</c:v>
                </c:pt>
                <c:pt idx="234">
                  <c:v>45504</c:v>
                </c:pt>
                <c:pt idx="235">
                  <c:v>45516</c:v>
                </c:pt>
                <c:pt idx="236">
                  <c:v>45546</c:v>
                </c:pt>
                <c:pt idx="237">
                  <c:v>45606</c:v>
                </c:pt>
                <c:pt idx="238">
                  <c:v>45696</c:v>
                </c:pt>
                <c:pt idx="239">
                  <c:v>45876</c:v>
                </c:pt>
                <c:pt idx="240">
                  <c:v>46236</c:v>
                </c:pt>
                <c:pt idx="241">
                  <c:v>46596</c:v>
                </c:pt>
              </c:numCache>
            </c:numRef>
          </c:cat>
          <c:val>
            <c:numRef>
              <c:f>Sheet1!$G$2:$G$243</c:f>
              <c:numCache>
                <c:formatCode>General</c:formatCode>
                <c:ptCount val="242"/>
                <c:pt idx="236">
                  <c:v>3.66</c:v>
                </c:pt>
                <c:pt idx="237">
                  <c:v>3.39</c:v>
                </c:pt>
                <c:pt idx="238">
                  <c:v>2.95</c:v>
                </c:pt>
                <c:pt idx="239">
                  <c:v>2.34</c:v>
                </c:pt>
                <c:pt idx="240">
                  <c:v>2.11</c:v>
                </c:pt>
                <c:pt idx="241">
                  <c:v>2.16</c:v>
                </c:pt>
              </c:numCache>
            </c:numRef>
          </c:val>
          <c:smooth val="0"/>
          <c:extLst>
            <c:ext xmlns:c16="http://schemas.microsoft.com/office/drawing/2014/chart" uri="{C3380CC4-5D6E-409C-BE32-E72D297353CC}">
              <c16:uniqueId val="{00000006-F4EA-486E-B43A-760B5EA32DA5}"/>
            </c:ext>
          </c:extLst>
        </c:ser>
        <c:ser>
          <c:idx val="6"/>
          <c:order val="6"/>
          <c:tx>
            <c:strRef>
              <c:f>Sheet1!$H$1</c:f>
              <c:strCache>
                <c:ptCount val="1"/>
                <c:pt idx="0">
                  <c:v>BOE_exp</c:v>
                </c:pt>
              </c:strCache>
            </c:strRef>
          </c:tx>
          <c:spPr>
            <a:ln w="19050" cap="rnd" cmpd="sng" algn="ctr">
              <a:solidFill>
                <a:schemeClr val="accent3"/>
              </a:solidFill>
              <a:prstDash val="dash"/>
              <a:round/>
            </a:ln>
            <a:effectLst/>
          </c:spPr>
          <c:marker>
            <c:symbol val="none"/>
          </c:marker>
          <c:cat>
            <c:numRef>
              <c:f>Sheet1!$A$2:$A$243</c:f>
              <c:numCache>
                <c:formatCode>m/d/yyyy</c:formatCode>
                <c:ptCount val="242"/>
                <c:pt idx="0">
                  <c:v>38383</c:v>
                </c:pt>
                <c:pt idx="1">
                  <c:v>38411</c:v>
                </c:pt>
                <c:pt idx="2">
                  <c:v>38442</c:v>
                </c:pt>
                <c:pt idx="3">
                  <c:v>38471</c:v>
                </c:pt>
                <c:pt idx="4">
                  <c:v>38503</c:v>
                </c:pt>
                <c:pt idx="5">
                  <c:v>38533</c:v>
                </c:pt>
                <c:pt idx="6">
                  <c:v>38562</c:v>
                </c:pt>
                <c:pt idx="7">
                  <c:v>38595</c:v>
                </c:pt>
                <c:pt idx="8">
                  <c:v>38625</c:v>
                </c:pt>
                <c:pt idx="9">
                  <c:v>38656</c:v>
                </c:pt>
                <c:pt idx="10">
                  <c:v>38686</c:v>
                </c:pt>
                <c:pt idx="11">
                  <c:v>38716</c:v>
                </c:pt>
                <c:pt idx="12">
                  <c:v>38748</c:v>
                </c:pt>
                <c:pt idx="13">
                  <c:v>38776</c:v>
                </c:pt>
                <c:pt idx="14">
                  <c:v>38807</c:v>
                </c:pt>
                <c:pt idx="15">
                  <c:v>38835</c:v>
                </c:pt>
                <c:pt idx="16">
                  <c:v>38868</c:v>
                </c:pt>
                <c:pt idx="17">
                  <c:v>38898</c:v>
                </c:pt>
                <c:pt idx="18">
                  <c:v>38929</c:v>
                </c:pt>
                <c:pt idx="19">
                  <c:v>38960</c:v>
                </c:pt>
                <c:pt idx="20">
                  <c:v>38989</c:v>
                </c:pt>
                <c:pt idx="21">
                  <c:v>39021</c:v>
                </c:pt>
                <c:pt idx="22">
                  <c:v>39051</c:v>
                </c:pt>
                <c:pt idx="23">
                  <c:v>39080</c:v>
                </c:pt>
                <c:pt idx="24">
                  <c:v>39113</c:v>
                </c:pt>
                <c:pt idx="25">
                  <c:v>39141</c:v>
                </c:pt>
                <c:pt idx="26">
                  <c:v>39171</c:v>
                </c:pt>
                <c:pt idx="27">
                  <c:v>39202</c:v>
                </c:pt>
                <c:pt idx="28">
                  <c:v>39233</c:v>
                </c:pt>
                <c:pt idx="29">
                  <c:v>39262</c:v>
                </c:pt>
                <c:pt idx="30">
                  <c:v>39294</c:v>
                </c:pt>
                <c:pt idx="31">
                  <c:v>39325</c:v>
                </c:pt>
                <c:pt idx="32">
                  <c:v>39353</c:v>
                </c:pt>
                <c:pt idx="33">
                  <c:v>39386</c:v>
                </c:pt>
                <c:pt idx="34">
                  <c:v>39416</c:v>
                </c:pt>
                <c:pt idx="35">
                  <c:v>39447</c:v>
                </c:pt>
                <c:pt idx="36">
                  <c:v>39478</c:v>
                </c:pt>
                <c:pt idx="37">
                  <c:v>39507</c:v>
                </c:pt>
                <c:pt idx="38">
                  <c:v>39538</c:v>
                </c:pt>
                <c:pt idx="39">
                  <c:v>39568</c:v>
                </c:pt>
                <c:pt idx="40">
                  <c:v>39598</c:v>
                </c:pt>
                <c:pt idx="41">
                  <c:v>39629</c:v>
                </c:pt>
                <c:pt idx="42">
                  <c:v>39660</c:v>
                </c:pt>
                <c:pt idx="43">
                  <c:v>39689</c:v>
                </c:pt>
                <c:pt idx="44">
                  <c:v>39721</c:v>
                </c:pt>
                <c:pt idx="45">
                  <c:v>39752</c:v>
                </c:pt>
                <c:pt idx="46">
                  <c:v>39780</c:v>
                </c:pt>
                <c:pt idx="47">
                  <c:v>39813</c:v>
                </c:pt>
                <c:pt idx="48">
                  <c:v>39843</c:v>
                </c:pt>
                <c:pt idx="49">
                  <c:v>39871</c:v>
                </c:pt>
                <c:pt idx="50">
                  <c:v>39903</c:v>
                </c:pt>
                <c:pt idx="51">
                  <c:v>39933</c:v>
                </c:pt>
                <c:pt idx="52">
                  <c:v>39962</c:v>
                </c:pt>
                <c:pt idx="53">
                  <c:v>39994</c:v>
                </c:pt>
                <c:pt idx="54">
                  <c:v>40025</c:v>
                </c:pt>
                <c:pt idx="55">
                  <c:v>40056</c:v>
                </c:pt>
                <c:pt idx="56">
                  <c:v>40086</c:v>
                </c:pt>
                <c:pt idx="57">
                  <c:v>40116</c:v>
                </c:pt>
                <c:pt idx="58">
                  <c:v>40147</c:v>
                </c:pt>
                <c:pt idx="59">
                  <c:v>40178</c:v>
                </c:pt>
                <c:pt idx="60">
                  <c:v>40207</c:v>
                </c:pt>
                <c:pt idx="61">
                  <c:v>40235</c:v>
                </c:pt>
                <c:pt idx="62">
                  <c:v>40268</c:v>
                </c:pt>
                <c:pt idx="63">
                  <c:v>40298</c:v>
                </c:pt>
                <c:pt idx="64">
                  <c:v>40329</c:v>
                </c:pt>
                <c:pt idx="65">
                  <c:v>40359</c:v>
                </c:pt>
                <c:pt idx="66">
                  <c:v>40389</c:v>
                </c:pt>
                <c:pt idx="67">
                  <c:v>40421</c:v>
                </c:pt>
                <c:pt idx="68">
                  <c:v>40451</c:v>
                </c:pt>
                <c:pt idx="69">
                  <c:v>40480</c:v>
                </c:pt>
                <c:pt idx="70">
                  <c:v>40512</c:v>
                </c:pt>
                <c:pt idx="71">
                  <c:v>40543</c:v>
                </c:pt>
                <c:pt idx="72">
                  <c:v>40574</c:v>
                </c:pt>
                <c:pt idx="73">
                  <c:v>40602</c:v>
                </c:pt>
                <c:pt idx="74">
                  <c:v>40633</c:v>
                </c:pt>
                <c:pt idx="75">
                  <c:v>40662</c:v>
                </c:pt>
                <c:pt idx="76">
                  <c:v>40694</c:v>
                </c:pt>
                <c:pt idx="77">
                  <c:v>40724</c:v>
                </c:pt>
                <c:pt idx="78">
                  <c:v>40753</c:v>
                </c:pt>
                <c:pt idx="79">
                  <c:v>40786</c:v>
                </c:pt>
                <c:pt idx="80">
                  <c:v>40816</c:v>
                </c:pt>
                <c:pt idx="81">
                  <c:v>40847</c:v>
                </c:pt>
                <c:pt idx="82">
                  <c:v>40877</c:v>
                </c:pt>
                <c:pt idx="83">
                  <c:v>40907</c:v>
                </c:pt>
                <c:pt idx="84">
                  <c:v>40939</c:v>
                </c:pt>
                <c:pt idx="85">
                  <c:v>40968</c:v>
                </c:pt>
                <c:pt idx="86">
                  <c:v>40998</c:v>
                </c:pt>
                <c:pt idx="87">
                  <c:v>41029</c:v>
                </c:pt>
                <c:pt idx="88">
                  <c:v>41060</c:v>
                </c:pt>
                <c:pt idx="89">
                  <c:v>41089</c:v>
                </c:pt>
                <c:pt idx="90">
                  <c:v>41121</c:v>
                </c:pt>
                <c:pt idx="91">
                  <c:v>41152</c:v>
                </c:pt>
                <c:pt idx="92">
                  <c:v>41180</c:v>
                </c:pt>
                <c:pt idx="93">
                  <c:v>41213</c:v>
                </c:pt>
                <c:pt idx="94">
                  <c:v>41243</c:v>
                </c:pt>
                <c:pt idx="95">
                  <c:v>41274</c:v>
                </c:pt>
                <c:pt idx="96">
                  <c:v>41305</c:v>
                </c:pt>
                <c:pt idx="97">
                  <c:v>41333</c:v>
                </c:pt>
                <c:pt idx="98">
                  <c:v>41362</c:v>
                </c:pt>
                <c:pt idx="99">
                  <c:v>41394</c:v>
                </c:pt>
                <c:pt idx="100">
                  <c:v>41425</c:v>
                </c:pt>
                <c:pt idx="101">
                  <c:v>41453</c:v>
                </c:pt>
                <c:pt idx="102">
                  <c:v>41486</c:v>
                </c:pt>
                <c:pt idx="103">
                  <c:v>41516</c:v>
                </c:pt>
                <c:pt idx="104">
                  <c:v>41547</c:v>
                </c:pt>
                <c:pt idx="105">
                  <c:v>41578</c:v>
                </c:pt>
                <c:pt idx="106">
                  <c:v>41607</c:v>
                </c:pt>
                <c:pt idx="107">
                  <c:v>41639</c:v>
                </c:pt>
                <c:pt idx="108">
                  <c:v>41670</c:v>
                </c:pt>
                <c:pt idx="109">
                  <c:v>41698</c:v>
                </c:pt>
                <c:pt idx="110">
                  <c:v>41729</c:v>
                </c:pt>
                <c:pt idx="111">
                  <c:v>41759</c:v>
                </c:pt>
                <c:pt idx="112">
                  <c:v>41789</c:v>
                </c:pt>
                <c:pt idx="113">
                  <c:v>41820</c:v>
                </c:pt>
                <c:pt idx="114">
                  <c:v>41851</c:v>
                </c:pt>
                <c:pt idx="115">
                  <c:v>41880</c:v>
                </c:pt>
                <c:pt idx="116">
                  <c:v>41912</c:v>
                </c:pt>
                <c:pt idx="117">
                  <c:v>41943</c:v>
                </c:pt>
                <c:pt idx="118">
                  <c:v>41971</c:v>
                </c:pt>
                <c:pt idx="119">
                  <c:v>42004</c:v>
                </c:pt>
                <c:pt idx="120">
                  <c:v>42034</c:v>
                </c:pt>
                <c:pt idx="121">
                  <c:v>42062</c:v>
                </c:pt>
                <c:pt idx="122">
                  <c:v>42094</c:v>
                </c:pt>
                <c:pt idx="123">
                  <c:v>42124</c:v>
                </c:pt>
                <c:pt idx="124">
                  <c:v>42153</c:v>
                </c:pt>
                <c:pt idx="125">
                  <c:v>42185</c:v>
                </c:pt>
                <c:pt idx="126">
                  <c:v>42216</c:v>
                </c:pt>
                <c:pt idx="127">
                  <c:v>42247</c:v>
                </c:pt>
                <c:pt idx="128">
                  <c:v>42277</c:v>
                </c:pt>
                <c:pt idx="129">
                  <c:v>42307</c:v>
                </c:pt>
                <c:pt idx="130">
                  <c:v>42338</c:v>
                </c:pt>
                <c:pt idx="131">
                  <c:v>42369</c:v>
                </c:pt>
                <c:pt idx="132">
                  <c:v>42398</c:v>
                </c:pt>
                <c:pt idx="133">
                  <c:v>42429</c:v>
                </c:pt>
                <c:pt idx="134">
                  <c:v>42460</c:v>
                </c:pt>
                <c:pt idx="135">
                  <c:v>42489</c:v>
                </c:pt>
                <c:pt idx="136">
                  <c:v>42521</c:v>
                </c:pt>
                <c:pt idx="137">
                  <c:v>42551</c:v>
                </c:pt>
                <c:pt idx="138">
                  <c:v>42580</c:v>
                </c:pt>
                <c:pt idx="139">
                  <c:v>42613</c:v>
                </c:pt>
                <c:pt idx="140">
                  <c:v>42643</c:v>
                </c:pt>
                <c:pt idx="141">
                  <c:v>42674</c:v>
                </c:pt>
                <c:pt idx="142">
                  <c:v>42704</c:v>
                </c:pt>
                <c:pt idx="143">
                  <c:v>42734</c:v>
                </c:pt>
                <c:pt idx="144">
                  <c:v>42766</c:v>
                </c:pt>
                <c:pt idx="145">
                  <c:v>42794</c:v>
                </c:pt>
                <c:pt idx="146">
                  <c:v>42825</c:v>
                </c:pt>
                <c:pt idx="147">
                  <c:v>42853</c:v>
                </c:pt>
                <c:pt idx="148">
                  <c:v>42886</c:v>
                </c:pt>
                <c:pt idx="149">
                  <c:v>42916</c:v>
                </c:pt>
                <c:pt idx="150">
                  <c:v>42947</c:v>
                </c:pt>
                <c:pt idx="151">
                  <c:v>42978</c:v>
                </c:pt>
                <c:pt idx="152">
                  <c:v>43007</c:v>
                </c:pt>
                <c:pt idx="153">
                  <c:v>43039</c:v>
                </c:pt>
                <c:pt idx="154">
                  <c:v>43069</c:v>
                </c:pt>
                <c:pt idx="155">
                  <c:v>43098</c:v>
                </c:pt>
                <c:pt idx="156">
                  <c:v>43131</c:v>
                </c:pt>
                <c:pt idx="157">
                  <c:v>43159</c:v>
                </c:pt>
                <c:pt idx="158">
                  <c:v>43189</c:v>
                </c:pt>
                <c:pt idx="159">
                  <c:v>43220</c:v>
                </c:pt>
                <c:pt idx="160">
                  <c:v>43251</c:v>
                </c:pt>
                <c:pt idx="161">
                  <c:v>43280</c:v>
                </c:pt>
                <c:pt idx="162">
                  <c:v>43312</c:v>
                </c:pt>
                <c:pt idx="163">
                  <c:v>43343</c:v>
                </c:pt>
                <c:pt idx="164">
                  <c:v>43371</c:v>
                </c:pt>
                <c:pt idx="165">
                  <c:v>43404</c:v>
                </c:pt>
                <c:pt idx="166">
                  <c:v>43434</c:v>
                </c:pt>
                <c:pt idx="167">
                  <c:v>43465</c:v>
                </c:pt>
                <c:pt idx="168">
                  <c:v>43496</c:v>
                </c:pt>
                <c:pt idx="169">
                  <c:v>43524</c:v>
                </c:pt>
                <c:pt idx="170">
                  <c:v>43553</c:v>
                </c:pt>
                <c:pt idx="171">
                  <c:v>43585</c:v>
                </c:pt>
                <c:pt idx="172">
                  <c:v>43616</c:v>
                </c:pt>
                <c:pt idx="173">
                  <c:v>43644</c:v>
                </c:pt>
                <c:pt idx="174">
                  <c:v>43677</c:v>
                </c:pt>
                <c:pt idx="175">
                  <c:v>43707</c:v>
                </c:pt>
                <c:pt idx="176">
                  <c:v>43738</c:v>
                </c:pt>
                <c:pt idx="177">
                  <c:v>43769</c:v>
                </c:pt>
                <c:pt idx="178">
                  <c:v>43798</c:v>
                </c:pt>
                <c:pt idx="179">
                  <c:v>43830</c:v>
                </c:pt>
                <c:pt idx="180">
                  <c:v>43861</c:v>
                </c:pt>
                <c:pt idx="181">
                  <c:v>43889</c:v>
                </c:pt>
                <c:pt idx="182">
                  <c:v>43921</c:v>
                </c:pt>
                <c:pt idx="183">
                  <c:v>43951</c:v>
                </c:pt>
                <c:pt idx="184">
                  <c:v>43980</c:v>
                </c:pt>
                <c:pt idx="185">
                  <c:v>44012</c:v>
                </c:pt>
                <c:pt idx="186">
                  <c:v>44043</c:v>
                </c:pt>
                <c:pt idx="187">
                  <c:v>44074</c:v>
                </c:pt>
                <c:pt idx="188">
                  <c:v>44104</c:v>
                </c:pt>
                <c:pt idx="189">
                  <c:v>44134</c:v>
                </c:pt>
                <c:pt idx="190">
                  <c:v>44165</c:v>
                </c:pt>
                <c:pt idx="191">
                  <c:v>44196</c:v>
                </c:pt>
                <c:pt idx="192">
                  <c:v>44225</c:v>
                </c:pt>
                <c:pt idx="193">
                  <c:v>44253</c:v>
                </c:pt>
                <c:pt idx="194">
                  <c:v>44286</c:v>
                </c:pt>
                <c:pt idx="195">
                  <c:v>44316</c:v>
                </c:pt>
                <c:pt idx="196">
                  <c:v>44347</c:v>
                </c:pt>
                <c:pt idx="197">
                  <c:v>44377</c:v>
                </c:pt>
                <c:pt idx="198">
                  <c:v>44407</c:v>
                </c:pt>
                <c:pt idx="199">
                  <c:v>44439</c:v>
                </c:pt>
                <c:pt idx="200">
                  <c:v>44469</c:v>
                </c:pt>
                <c:pt idx="201">
                  <c:v>44498</c:v>
                </c:pt>
                <c:pt idx="202">
                  <c:v>44530</c:v>
                </c:pt>
                <c:pt idx="203">
                  <c:v>44561</c:v>
                </c:pt>
                <c:pt idx="204">
                  <c:v>44592</c:v>
                </c:pt>
                <c:pt idx="205">
                  <c:v>44620</c:v>
                </c:pt>
                <c:pt idx="206">
                  <c:v>44651</c:v>
                </c:pt>
                <c:pt idx="207">
                  <c:v>44680</c:v>
                </c:pt>
                <c:pt idx="208">
                  <c:v>44712</c:v>
                </c:pt>
                <c:pt idx="209">
                  <c:v>44742</c:v>
                </c:pt>
                <c:pt idx="210">
                  <c:v>44771</c:v>
                </c:pt>
                <c:pt idx="211">
                  <c:v>44804</c:v>
                </c:pt>
                <c:pt idx="212">
                  <c:v>44834</c:v>
                </c:pt>
                <c:pt idx="213">
                  <c:v>44865</c:v>
                </c:pt>
                <c:pt idx="214">
                  <c:v>44895</c:v>
                </c:pt>
                <c:pt idx="215">
                  <c:v>44925</c:v>
                </c:pt>
                <c:pt idx="216">
                  <c:v>44957</c:v>
                </c:pt>
                <c:pt idx="217">
                  <c:v>44985</c:v>
                </c:pt>
                <c:pt idx="218">
                  <c:v>45016</c:v>
                </c:pt>
                <c:pt idx="219">
                  <c:v>45044</c:v>
                </c:pt>
                <c:pt idx="220">
                  <c:v>45077</c:v>
                </c:pt>
                <c:pt idx="221">
                  <c:v>45107</c:v>
                </c:pt>
                <c:pt idx="222">
                  <c:v>45138</c:v>
                </c:pt>
                <c:pt idx="223">
                  <c:v>45169</c:v>
                </c:pt>
                <c:pt idx="224">
                  <c:v>45198</c:v>
                </c:pt>
                <c:pt idx="225">
                  <c:v>45230</c:v>
                </c:pt>
                <c:pt idx="226">
                  <c:v>45260</c:v>
                </c:pt>
                <c:pt idx="227">
                  <c:v>45289</c:v>
                </c:pt>
                <c:pt idx="228">
                  <c:v>45322</c:v>
                </c:pt>
                <c:pt idx="229">
                  <c:v>45351</c:v>
                </c:pt>
                <c:pt idx="230">
                  <c:v>45380</c:v>
                </c:pt>
                <c:pt idx="231">
                  <c:v>45412</c:v>
                </c:pt>
                <c:pt idx="232">
                  <c:v>45443</c:v>
                </c:pt>
                <c:pt idx="233">
                  <c:v>45471</c:v>
                </c:pt>
                <c:pt idx="234">
                  <c:v>45504</c:v>
                </c:pt>
                <c:pt idx="235">
                  <c:v>45516</c:v>
                </c:pt>
                <c:pt idx="236">
                  <c:v>45546</c:v>
                </c:pt>
                <c:pt idx="237">
                  <c:v>45606</c:v>
                </c:pt>
                <c:pt idx="238">
                  <c:v>45696</c:v>
                </c:pt>
                <c:pt idx="239">
                  <c:v>45876</c:v>
                </c:pt>
                <c:pt idx="240">
                  <c:v>46236</c:v>
                </c:pt>
                <c:pt idx="241">
                  <c:v>46596</c:v>
                </c:pt>
              </c:numCache>
            </c:numRef>
          </c:cat>
          <c:val>
            <c:numRef>
              <c:f>Sheet1!$H$2:$H$243</c:f>
              <c:numCache>
                <c:formatCode>General</c:formatCode>
                <c:ptCount val="242"/>
                <c:pt idx="236">
                  <c:v>4.97</c:v>
                </c:pt>
                <c:pt idx="237">
                  <c:v>4.79</c:v>
                </c:pt>
                <c:pt idx="238">
                  <c:v>4.45</c:v>
                </c:pt>
                <c:pt idx="239">
                  <c:v>3.94</c:v>
                </c:pt>
                <c:pt idx="240">
                  <c:v>3.5</c:v>
                </c:pt>
                <c:pt idx="241">
                  <c:v>3.37</c:v>
                </c:pt>
              </c:numCache>
            </c:numRef>
          </c:val>
          <c:smooth val="0"/>
          <c:extLst>
            <c:ext xmlns:c16="http://schemas.microsoft.com/office/drawing/2014/chart" uri="{C3380CC4-5D6E-409C-BE32-E72D297353CC}">
              <c16:uniqueId val="{00000002-6191-401D-89AE-5121803BCBC2}"/>
            </c:ext>
          </c:extLst>
        </c:ser>
        <c:dLbls>
          <c:showLegendKey val="0"/>
          <c:showVal val="0"/>
          <c:showCatName val="0"/>
          <c:showSerName val="0"/>
          <c:showPercent val="0"/>
          <c:showBubbleSize val="0"/>
        </c:dLbls>
        <c:smooth val="0"/>
        <c:axId val="190714624"/>
        <c:axId val="190716160"/>
      </c:lineChart>
      <c:dateAx>
        <c:axId val="190714624"/>
        <c:scaling>
          <c:orientation val="minMax"/>
        </c:scaling>
        <c:delete val="0"/>
        <c:axPos val="b"/>
        <c:numFmt formatCode="yyyy" sourceLinked="0"/>
        <c:majorTickMark val="none"/>
        <c:minorTickMark val="none"/>
        <c:tickLblPos val="low"/>
        <c:spPr>
          <a:noFill/>
          <a:ln w="6350" cap="flat" cmpd="sng" algn="ctr">
            <a:solidFill>
              <a:schemeClr val="accent1">
                <a:lumMod val="20000"/>
                <a:lumOff val="80000"/>
              </a:schemeClr>
            </a:solidFill>
            <a:prstDash val="solid"/>
            <a:round/>
          </a:ln>
          <a:effectLst>
            <a:outerShdw blurRad="50800" dist="38100" dir="2700000" algn="tl" rotWithShape="0">
              <a:prstClr val="black">
                <a:alpha val="0"/>
              </a:prstClr>
            </a:outerShdw>
          </a:effectLst>
        </c:spPr>
        <c:txPr>
          <a:bodyPr rot="0" spcFirstLastPara="1" vertOverflow="ellipsis" wrap="square" anchor="ctr" anchorCtr="1"/>
          <a:lstStyle/>
          <a:p>
            <a:pPr>
              <a:defRPr sz="1050" b="0" i="0" u="none" strike="noStrike" kern="1200" baseline="0">
                <a:solidFill>
                  <a:schemeClr val="accent1">
                    <a:lumMod val="75000"/>
                  </a:schemeClr>
                </a:solidFill>
                <a:latin typeface="+mn-lt"/>
                <a:ea typeface="+mn-ea"/>
                <a:cs typeface="+mn-cs"/>
              </a:defRPr>
            </a:pPr>
            <a:endParaRPr lang="en-US"/>
          </a:p>
        </c:txPr>
        <c:crossAx val="190716160"/>
        <c:crosses val="autoZero"/>
        <c:auto val="1"/>
        <c:lblOffset val="100"/>
        <c:baseTimeUnit val="months"/>
        <c:majorUnit val="24"/>
        <c:majorTimeUnit val="months"/>
      </c:dateAx>
      <c:valAx>
        <c:axId val="190716160"/>
        <c:scaling>
          <c:orientation val="minMax"/>
          <c:max val="6"/>
          <c:min val="-1"/>
        </c:scaling>
        <c:delete val="0"/>
        <c:axPos val="l"/>
        <c:numFmt formatCode="#,##0" sourceLinked="0"/>
        <c:majorTickMark val="none"/>
        <c:minorTickMark val="none"/>
        <c:tickLblPos val="nextTo"/>
        <c:spPr>
          <a:noFill/>
          <a:ln w="6350" cap="flat" cmpd="sng" algn="ctr">
            <a:solidFill>
              <a:schemeClr val="accent5">
                <a:lumMod val="40000"/>
                <a:lumOff val="60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accent1">
                    <a:lumMod val="75000"/>
                  </a:schemeClr>
                </a:solidFill>
                <a:latin typeface="+mn-lt"/>
                <a:ea typeface="+mn-ea"/>
                <a:cs typeface="+mn-cs"/>
              </a:defRPr>
            </a:pPr>
            <a:endParaRPr lang="en-US"/>
          </a:p>
        </c:txPr>
        <c:crossAx val="190714624"/>
        <c:crosses val="autoZero"/>
        <c:crossBetween val="between"/>
        <c:majorUnit val="1"/>
        <c:minorUnit val="0.2"/>
      </c:valAx>
      <c:spPr>
        <a:noFill/>
        <a:ln w="3175" cmpd="sng">
          <a:noFill/>
        </a:ln>
        <a:effectLst/>
      </c:spPr>
    </c:plotArea>
    <c:legend>
      <c:legendPos val="b"/>
      <c:legendEntry>
        <c:idx val="4"/>
        <c:delete val="1"/>
      </c:legendEntry>
      <c:legendEntry>
        <c:idx val="5"/>
        <c:delete val="1"/>
      </c:legendEntry>
      <c:legendEntry>
        <c:idx val="6"/>
        <c:delete val="1"/>
      </c:legendEntry>
      <c:layout>
        <c:manualLayout>
          <c:xMode val="edge"/>
          <c:yMode val="edge"/>
          <c:x val="0.31816973152344979"/>
          <c:y val="0.10635559566966429"/>
          <c:w val="0.43696826649496567"/>
          <c:h val="6.361534921308643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050">
          <a:solidFill>
            <a:schemeClr val="accent1">
              <a:lumMod val="75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31744259117574E-2"/>
          <c:y val="4.9800923834585391E-2"/>
          <c:w val="0.68918791117373202"/>
          <c:h val="0.70260669019982502"/>
        </c:manualLayout>
      </c:layout>
      <c:lineChart>
        <c:grouping val="standard"/>
        <c:varyColors val="0"/>
        <c:ser>
          <c:idx val="3"/>
          <c:order val="0"/>
          <c:tx>
            <c:v>Eirozona</c:v>
          </c:tx>
          <c:spPr>
            <a:ln w="28575" cap="rnd">
              <a:solidFill>
                <a:schemeClr val="accent1"/>
              </a:solidFill>
              <a:round/>
            </a:ln>
            <a:effectLst/>
          </c:spPr>
          <c:marker>
            <c:symbol val="none"/>
          </c:marker>
          <c:cat>
            <c:numRef>
              <c:f>prc_hicp_manr!$A$2:$A$332</c:f>
              <c:numCache>
                <c:formatCode>m/d/yyyy</c:formatCode>
                <c:ptCount val="331"/>
                <c:pt idx="0">
                  <c:v>35461</c:v>
                </c:pt>
                <c:pt idx="1">
                  <c:v>35489</c:v>
                </c:pt>
                <c:pt idx="2">
                  <c:v>35520</c:v>
                </c:pt>
                <c:pt idx="3">
                  <c:v>35550</c:v>
                </c:pt>
                <c:pt idx="4">
                  <c:v>35581</c:v>
                </c:pt>
                <c:pt idx="5">
                  <c:v>35611</c:v>
                </c:pt>
                <c:pt idx="6">
                  <c:v>35642</c:v>
                </c:pt>
                <c:pt idx="7">
                  <c:v>35673</c:v>
                </c:pt>
                <c:pt idx="8">
                  <c:v>35703</c:v>
                </c:pt>
                <c:pt idx="9">
                  <c:v>35734</c:v>
                </c:pt>
                <c:pt idx="10">
                  <c:v>35764</c:v>
                </c:pt>
                <c:pt idx="11">
                  <c:v>35795</c:v>
                </c:pt>
                <c:pt idx="12">
                  <c:v>35826</c:v>
                </c:pt>
                <c:pt idx="13">
                  <c:v>35854</c:v>
                </c:pt>
                <c:pt idx="14">
                  <c:v>35885</c:v>
                </c:pt>
                <c:pt idx="15">
                  <c:v>35915</c:v>
                </c:pt>
                <c:pt idx="16">
                  <c:v>35946</c:v>
                </c:pt>
                <c:pt idx="17">
                  <c:v>35976</c:v>
                </c:pt>
                <c:pt idx="18">
                  <c:v>36007</c:v>
                </c:pt>
                <c:pt idx="19">
                  <c:v>36038</c:v>
                </c:pt>
                <c:pt idx="20">
                  <c:v>36068</c:v>
                </c:pt>
                <c:pt idx="21">
                  <c:v>36099</c:v>
                </c:pt>
                <c:pt idx="22">
                  <c:v>36129</c:v>
                </c:pt>
                <c:pt idx="23">
                  <c:v>36160</c:v>
                </c:pt>
                <c:pt idx="24">
                  <c:v>36191</c:v>
                </c:pt>
                <c:pt idx="25">
                  <c:v>36219</c:v>
                </c:pt>
                <c:pt idx="26">
                  <c:v>36250</c:v>
                </c:pt>
                <c:pt idx="27">
                  <c:v>36280</c:v>
                </c:pt>
                <c:pt idx="28">
                  <c:v>36311</c:v>
                </c:pt>
                <c:pt idx="29">
                  <c:v>36341</c:v>
                </c:pt>
                <c:pt idx="30">
                  <c:v>36372</c:v>
                </c:pt>
                <c:pt idx="31">
                  <c:v>36403</c:v>
                </c:pt>
                <c:pt idx="32">
                  <c:v>36433</c:v>
                </c:pt>
                <c:pt idx="33">
                  <c:v>36464</c:v>
                </c:pt>
                <c:pt idx="34">
                  <c:v>36494</c:v>
                </c:pt>
                <c:pt idx="35">
                  <c:v>36525</c:v>
                </c:pt>
                <c:pt idx="36">
                  <c:v>36556</c:v>
                </c:pt>
                <c:pt idx="37">
                  <c:v>36585</c:v>
                </c:pt>
                <c:pt idx="38">
                  <c:v>36616</c:v>
                </c:pt>
                <c:pt idx="39">
                  <c:v>36646</c:v>
                </c:pt>
                <c:pt idx="40">
                  <c:v>36677</c:v>
                </c:pt>
                <c:pt idx="41">
                  <c:v>36707</c:v>
                </c:pt>
                <c:pt idx="42">
                  <c:v>36738</c:v>
                </c:pt>
                <c:pt idx="43">
                  <c:v>36769</c:v>
                </c:pt>
                <c:pt idx="44">
                  <c:v>36799</c:v>
                </c:pt>
                <c:pt idx="45">
                  <c:v>36830</c:v>
                </c:pt>
                <c:pt idx="46">
                  <c:v>36860</c:v>
                </c:pt>
                <c:pt idx="47">
                  <c:v>36891</c:v>
                </c:pt>
                <c:pt idx="48">
                  <c:v>36922</c:v>
                </c:pt>
                <c:pt idx="49">
                  <c:v>36950</c:v>
                </c:pt>
                <c:pt idx="50">
                  <c:v>36981</c:v>
                </c:pt>
                <c:pt idx="51">
                  <c:v>37011</c:v>
                </c:pt>
                <c:pt idx="52">
                  <c:v>37042</c:v>
                </c:pt>
                <c:pt idx="53">
                  <c:v>37072</c:v>
                </c:pt>
                <c:pt idx="54">
                  <c:v>37103</c:v>
                </c:pt>
                <c:pt idx="55">
                  <c:v>37134</c:v>
                </c:pt>
                <c:pt idx="56">
                  <c:v>37164</c:v>
                </c:pt>
                <c:pt idx="57">
                  <c:v>37195</c:v>
                </c:pt>
                <c:pt idx="58">
                  <c:v>37225</c:v>
                </c:pt>
                <c:pt idx="59">
                  <c:v>37256</c:v>
                </c:pt>
                <c:pt idx="60">
                  <c:v>37287</c:v>
                </c:pt>
                <c:pt idx="61">
                  <c:v>37315</c:v>
                </c:pt>
                <c:pt idx="62">
                  <c:v>37346</c:v>
                </c:pt>
                <c:pt idx="63">
                  <c:v>37376</c:v>
                </c:pt>
                <c:pt idx="64">
                  <c:v>37407</c:v>
                </c:pt>
                <c:pt idx="65">
                  <c:v>37437</c:v>
                </c:pt>
                <c:pt idx="66">
                  <c:v>37468</c:v>
                </c:pt>
                <c:pt idx="67">
                  <c:v>37499</c:v>
                </c:pt>
                <c:pt idx="68">
                  <c:v>37529</c:v>
                </c:pt>
                <c:pt idx="69">
                  <c:v>37560</c:v>
                </c:pt>
                <c:pt idx="70">
                  <c:v>37590</c:v>
                </c:pt>
                <c:pt idx="71">
                  <c:v>37621</c:v>
                </c:pt>
                <c:pt idx="72">
                  <c:v>37652</c:v>
                </c:pt>
                <c:pt idx="73">
                  <c:v>37680</c:v>
                </c:pt>
                <c:pt idx="74">
                  <c:v>37711</c:v>
                </c:pt>
                <c:pt idx="75">
                  <c:v>37741</c:v>
                </c:pt>
                <c:pt idx="76">
                  <c:v>37772</c:v>
                </c:pt>
                <c:pt idx="77">
                  <c:v>37802</c:v>
                </c:pt>
                <c:pt idx="78">
                  <c:v>37833</c:v>
                </c:pt>
                <c:pt idx="79">
                  <c:v>37864</c:v>
                </c:pt>
                <c:pt idx="80">
                  <c:v>37894</c:v>
                </c:pt>
                <c:pt idx="81">
                  <c:v>37925</c:v>
                </c:pt>
                <c:pt idx="82">
                  <c:v>37955</c:v>
                </c:pt>
                <c:pt idx="83">
                  <c:v>37986</c:v>
                </c:pt>
                <c:pt idx="84">
                  <c:v>38017</c:v>
                </c:pt>
                <c:pt idx="85">
                  <c:v>38046</c:v>
                </c:pt>
                <c:pt idx="86">
                  <c:v>38077</c:v>
                </c:pt>
                <c:pt idx="87">
                  <c:v>38107</c:v>
                </c:pt>
                <c:pt idx="88">
                  <c:v>38138</c:v>
                </c:pt>
                <c:pt idx="89">
                  <c:v>38168</c:v>
                </c:pt>
                <c:pt idx="90">
                  <c:v>38199</c:v>
                </c:pt>
                <c:pt idx="91">
                  <c:v>38230</c:v>
                </c:pt>
                <c:pt idx="92">
                  <c:v>38260</c:v>
                </c:pt>
                <c:pt idx="93">
                  <c:v>38291</c:v>
                </c:pt>
                <c:pt idx="94">
                  <c:v>38321</c:v>
                </c:pt>
                <c:pt idx="95">
                  <c:v>38352</c:v>
                </c:pt>
                <c:pt idx="96">
                  <c:v>38383</c:v>
                </c:pt>
                <c:pt idx="97">
                  <c:v>38411</c:v>
                </c:pt>
                <c:pt idx="98">
                  <c:v>38442</c:v>
                </c:pt>
                <c:pt idx="99">
                  <c:v>38472</c:v>
                </c:pt>
                <c:pt idx="100">
                  <c:v>38503</c:v>
                </c:pt>
                <c:pt idx="101">
                  <c:v>38533</c:v>
                </c:pt>
                <c:pt idx="102">
                  <c:v>38564</c:v>
                </c:pt>
                <c:pt idx="103">
                  <c:v>38595</c:v>
                </c:pt>
                <c:pt idx="104">
                  <c:v>38625</c:v>
                </c:pt>
                <c:pt idx="105">
                  <c:v>38656</c:v>
                </c:pt>
                <c:pt idx="106">
                  <c:v>38686</c:v>
                </c:pt>
                <c:pt idx="107">
                  <c:v>38717</c:v>
                </c:pt>
                <c:pt idx="108">
                  <c:v>38748</c:v>
                </c:pt>
                <c:pt idx="109">
                  <c:v>38776</c:v>
                </c:pt>
                <c:pt idx="110">
                  <c:v>38807</c:v>
                </c:pt>
                <c:pt idx="111">
                  <c:v>38837</c:v>
                </c:pt>
                <c:pt idx="112">
                  <c:v>38868</c:v>
                </c:pt>
                <c:pt idx="113">
                  <c:v>38898</c:v>
                </c:pt>
                <c:pt idx="114">
                  <c:v>38929</c:v>
                </c:pt>
                <c:pt idx="115">
                  <c:v>38960</c:v>
                </c:pt>
                <c:pt idx="116">
                  <c:v>38990</c:v>
                </c:pt>
                <c:pt idx="117">
                  <c:v>39021</c:v>
                </c:pt>
                <c:pt idx="118">
                  <c:v>39051</c:v>
                </c:pt>
                <c:pt idx="119">
                  <c:v>39082</c:v>
                </c:pt>
                <c:pt idx="120">
                  <c:v>39113</c:v>
                </c:pt>
                <c:pt idx="121">
                  <c:v>39141</c:v>
                </c:pt>
                <c:pt idx="122">
                  <c:v>39172</c:v>
                </c:pt>
                <c:pt idx="123">
                  <c:v>39202</c:v>
                </c:pt>
                <c:pt idx="124">
                  <c:v>39233</c:v>
                </c:pt>
                <c:pt idx="125">
                  <c:v>39263</c:v>
                </c:pt>
                <c:pt idx="126">
                  <c:v>39294</c:v>
                </c:pt>
                <c:pt idx="127">
                  <c:v>39325</c:v>
                </c:pt>
                <c:pt idx="128">
                  <c:v>39355</c:v>
                </c:pt>
                <c:pt idx="129">
                  <c:v>39386</c:v>
                </c:pt>
                <c:pt idx="130">
                  <c:v>39416</c:v>
                </c:pt>
                <c:pt idx="131">
                  <c:v>39447</c:v>
                </c:pt>
                <c:pt idx="132">
                  <c:v>39478</c:v>
                </c:pt>
                <c:pt idx="133">
                  <c:v>39507</c:v>
                </c:pt>
                <c:pt idx="134">
                  <c:v>39538</c:v>
                </c:pt>
                <c:pt idx="135">
                  <c:v>39568</c:v>
                </c:pt>
                <c:pt idx="136">
                  <c:v>39599</c:v>
                </c:pt>
                <c:pt idx="137">
                  <c:v>39629</c:v>
                </c:pt>
                <c:pt idx="138">
                  <c:v>39660</c:v>
                </c:pt>
                <c:pt idx="139">
                  <c:v>39691</c:v>
                </c:pt>
                <c:pt idx="140">
                  <c:v>39721</c:v>
                </c:pt>
                <c:pt idx="141">
                  <c:v>39752</c:v>
                </c:pt>
                <c:pt idx="142">
                  <c:v>39782</c:v>
                </c:pt>
                <c:pt idx="143">
                  <c:v>39813</c:v>
                </c:pt>
                <c:pt idx="144">
                  <c:v>39844</c:v>
                </c:pt>
                <c:pt idx="145">
                  <c:v>39872</c:v>
                </c:pt>
                <c:pt idx="146">
                  <c:v>39903</c:v>
                </c:pt>
                <c:pt idx="147">
                  <c:v>39933</c:v>
                </c:pt>
                <c:pt idx="148">
                  <c:v>39964</c:v>
                </c:pt>
                <c:pt idx="149">
                  <c:v>39994</c:v>
                </c:pt>
                <c:pt idx="150">
                  <c:v>40025</c:v>
                </c:pt>
                <c:pt idx="151">
                  <c:v>40056</c:v>
                </c:pt>
                <c:pt idx="152">
                  <c:v>40086</c:v>
                </c:pt>
                <c:pt idx="153">
                  <c:v>40117</c:v>
                </c:pt>
                <c:pt idx="154">
                  <c:v>40147</c:v>
                </c:pt>
                <c:pt idx="155">
                  <c:v>40178</c:v>
                </c:pt>
                <c:pt idx="156">
                  <c:v>40209</c:v>
                </c:pt>
                <c:pt idx="157">
                  <c:v>40237</c:v>
                </c:pt>
                <c:pt idx="158">
                  <c:v>40268</c:v>
                </c:pt>
                <c:pt idx="159">
                  <c:v>40298</c:v>
                </c:pt>
                <c:pt idx="160">
                  <c:v>40329</c:v>
                </c:pt>
                <c:pt idx="161">
                  <c:v>40359</c:v>
                </c:pt>
                <c:pt idx="162">
                  <c:v>40390</c:v>
                </c:pt>
                <c:pt idx="163">
                  <c:v>40421</c:v>
                </c:pt>
                <c:pt idx="164">
                  <c:v>40451</c:v>
                </c:pt>
                <c:pt idx="165">
                  <c:v>40482</c:v>
                </c:pt>
                <c:pt idx="166">
                  <c:v>40512</c:v>
                </c:pt>
                <c:pt idx="167">
                  <c:v>40543</c:v>
                </c:pt>
                <c:pt idx="168">
                  <c:v>40574</c:v>
                </c:pt>
                <c:pt idx="169">
                  <c:v>40602</c:v>
                </c:pt>
                <c:pt idx="170">
                  <c:v>40633</c:v>
                </c:pt>
                <c:pt idx="171">
                  <c:v>40663</c:v>
                </c:pt>
                <c:pt idx="172">
                  <c:v>40694</c:v>
                </c:pt>
                <c:pt idx="173">
                  <c:v>40724</c:v>
                </c:pt>
                <c:pt idx="174">
                  <c:v>40755</c:v>
                </c:pt>
                <c:pt idx="175">
                  <c:v>40786</c:v>
                </c:pt>
                <c:pt idx="176">
                  <c:v>40816</c:v>
                </c:pt>
                <c:pt idx="177">
                  <c:v>40847</c:v>
                </c:pt>
                <c:pt idx="178">
                  <c:v>40877</c:v>
                </c:pt>
                <c:pt idx="179">
                  <c:v>40908</c:v>
                </c:pt>
                <c:pt idx="180">
                  <c:v>40939</c:v>
                </c:pt>
                <c:pt idx="181">
                  <c:v>40968</c:v>
                </c:pt>
                <c:pt idx="182">
                  <c:v>40999</c:v>
                </c:pt>
                <c:pt idx="183">
                  <c:v>41029</c:v>
                </c:pt>
                <c:pt idx="184">
                  <c:v>41060</c:v>
                </c:pt>
                <c:pt idx="185">
                  <c:v>41090</c:v>
                </c:pt>
                <c:pt idx="186">
                  <c:v>41121</c:v>
                </c:pt>
                <c:pt idx="187">
                  <c:v>41152</c:v>
                </c:pt>
                <c:pt idx="188">
                  <c:v>41182</c:v>
                </c:pt>
                <c:pt idx="189">
                  <c:v>41213</c:v>
                </c:pt>
                <c:pt idx="190">
                  <c:v>41243</c:v>
                </c:pt>
                <c:pt idx="191">
                  <c:v>41274</c:v>
                </c:pt>
                <c:pt idx="192">
                  <c:v>41305</c:v>
                </c:pt>
                <c:pt idx="193">
                  <c:v>41333</c:v>
                </c:pt>
                <c:pt idx="194">
                  <c:v>41364</c:v>
                </c:pt>
                <c:pt idx="195">
                  <c:v>41394</c:v>
                </c:pt>
                <c:pt idx="196">
                  <c:v>41425</c:v>
                </c:pt>
                <c:pt idx="197">
                  <c:v>41455</c:v>
                </c:pt>
                <c:pt idx="198">
                  <c:v>41486</c:v>
                </c:pt>
                <c:pt idx="199">
                  <c:v>41517</c:v>
                </c:pt>
                <c:pt idx="200">
                  <c:v>41547</c:v>
                </c:pt>
                <c:pt idx="201">
                  <c:v>41578</c:v>
                </c:pt>
                <c:pt idx="202">
                  <c:v>41608</c:v>
                </c:pt>
                <c:pt idx="203">
                  <c:v>41639</c:v>
                </c:pt>
                <c:pt idx="204">
                  <c:v>41670</c:v>
                </c:pt>
                <c:pt idx="205">
                  <c:v>41698</c:v>
                </c:pt>
                <c:pt idx="206">
                  <c:v>41729</c:v>
                </c:pt>
                <c:pt idx="207">
                  <c:v>41759</c:v>
                </c:pt>
                <c:pt idx="208">
                  <c:v>41790</c:v>
                </c:pt>
                <c:pt idx="209">
                  <c:v>41820</c:v>
                </c:pt>
                <c:pt idx="210">
                  <c:v>41851</c:v>
                </c:pt>
                <c:pt idx="211">
                  <c:v>41882</c:v>
                </c:pt>
                <c:pt idx="212">
                  <c:v>41912</c:v>
                </c:pt>
                <c:pt idx="213">
                  <c:v>41943</c:v>
                </c:pt>
                <c:pt idx="214">
                  <c:v>41973</c:v>
                </c:pt>
                <c:pt idx="215">
                  <c:v>42004</c:v>
                </c:pt>
                <c:pt idx="216">
                  <c:v>42035</c:v>
                </c:pt>
                <c:pt idx="217">
                  <c:v>42063</c:v>
                </c:pt>
                <c:pt idx="218">
                  <c:v>42094</c:v>
                </c:pt>
                <c:pt idx="219">
                  <c:v>42124</c:v>
                </c:pt>
                <c:pt idx="220">
                  <c:v>42155</c:v>
                </c:pt>
                <c:pt idx="221">
                  <c:v>42185</c:v>
                </c:pt>
                <c:pt idx="222">
                  <c:v>42216</c:v>
                </c:pt>
                <c:pt idx="223">
                  <c:v>42247</c:v>
                </c:pt>
                <c:pt idx="224">
                  <c:v>42277</c:v>
                </c:pt>
                <c:pt idx="225">
                  <c:v>42308</c:v>
                </c:pt>
                <c:pt idx="226">
                  <c:v>42338</c:v>
                </c:pt>
                <c:pt idx="227">
                  <c:v>42369</c:v>
                </c:pt>
                <c:pt idx="228">
                  <c:v>42400</c:v>
                </c:pt>
                <c:pt idx="229">
                  <c:v>42429</c:v>
                </c:pt>
                <c:pt idx="230">
                  <c:v>42460</c:v>
                </c:pt>
                <c:pt idx="231">
                  <c:v>42490</c:v>
                </c:pt>
                <c:pt idx="232">
                  <c:v>42521</c:v>
                </c:pt>
                <c:pt idx="233">
                  <c:v>42551</c:v>
                </c:pt>
                <c:pt idx="234">
                  <c:v>42582</c:v>
                </c:pt>
                <c:pt idx="235">
                  <c:v>42613</c:v>
                </c:pt>
                <c:pt idx="236">
                  <c:v>42643</c:v>
                </c:pt>
                <c:pt idx="237">
                  <c:v>42674</c:v>
                </c:pt>
                <c:pt idx="238">
                  <c:v>42704</c:v>
                </c:pt>
                <c:pt idx="239">
                  <c:v>42735</c:v>
                </c:pt>
                <c:pt idx="240">
                  <c:v>42766</c:v>
                </c:pt>
                <c:pt idx="241">
                  <c:v>42794</c:v>
                </c:pt>
                <c:pt idx="242">
                  <c:v>42825</c:v>
                </c:pt>
                <c:pt idx="243">
                  <c:v>42855</c:v>
                </c:pt>
                <c:pt idx="244">
                  <c:v>42886</c:v>
                </c:pt>
                <c:pt idx="245">
                  <c:v>42916</c:v>
                </c:pt>
                <c:pt idx="246">
                  <c:v>42947</c:v>
                </c:pt>
                <c:pt idx="247">
                  <c:v>42978</c:v>
                </c:pt>
                <c:pt idx="248">
                  <c:v>43008</c:v>
                </c:pt>
                <c:pt idx="249">
                  <c:v>43039</c:v>
                </c:pt>
                <c:pt idx="250">
                  <c:v>43069</c:v>
                </c:pt>
                <c:pt idx="251">
                  <c:v>43100</c:v>
                </c:pt>
                <c:pt idx="252">
                  <c:v>43131</c:v>
                </c:pt>
                <c:pt idx="253">
                  <c:v>43159</c:v>
                </c:pt>
                <c:pt idx="254">
                  <c:v>43190</c:v>
                </c:pt>
                <c:pt idx="255">
                  <c:v>43220</c:v>
                </c:pt>
                <c:pt idx="256">
                  <c:v>43251</c:v>
                </c:pt>
                <c:pt idx="257">
                  <c:v>43281</c:v>
                </c:pt>
                <c:pt idx="258">
                  <c:v>43312</c:v>
                </c:pt>
                <c:pt idx="259">
                  <c:v>43343</c:v>
                </c:pt>
                <c:pt idx="260">
                  <c:v>43373</c:v>
                </c:pt>
                <c:pt idx="261">
                  <c:v>43404</c:v>
                </c:pt>
                <c:pt idx="262">
                  <c:v>43434</c:v>
                </c:pt>
                <c:pt idx="263">
                  <c:v>43465</c:v>
                </c:pt>
                <c:pt idx="264">
                  <c:v>43496</c:v>
                </c:pt>
                <c:pt idx="265">
                  <c:v>43524</c:v>
                </c:pt>
                <c:pt idx="266">
                  <c:v>43555</c:v>
                </c:pt>
                <c:pt idx="267">
                  <c:v>43585</c:v>
                </c:pt>
                <c:pt idx="268">
                  <c:v>43616</c:v>
                </c:pt>
                <c:pt idx="269">
                  <c:v>43646</c:v>
                </c:pt>
                <c:pt idx="270">
                  <c:v>43677</c:v>
                </c:pt>
                <c:pt idx="271">
                  <c:v>43708</c:v>
                </c:pt>
                <c:pt idx="272">
                  <c:v>43738</c:v>
                </c:pt>
                <c:pt idx="273">
                  <c:v>43769</c:v>
                </c:pt>
                <c:pt idx="274">
                  <c:v>43799</c:v>
                </c:pt>
                <c:pt idx="275">
                  <c:v>43830</c:v>
                </c:pt>
                <c:pt idx="276">
                  <c:v>43861</c:v>
                </c:pt>
                <c:pt idx="277">
                  <c:v>43890</c:v>
                </c:pt>
                <c:pt idx="278">
                  <c:v>43921</c:v>
                </c:pt>
                <c:pt idx="279">
                  <c:v>43951</c:v>
                </c:pt>
                <c:pt idx="280">
                  <c:v>43982</c:v>
                </c:pt>
                <c:pt idx="281">
                  <c:v>44012</c:v>
                </c:pt>
                <c:pt idx="282">
                  <c:v>44043</c:v>
                </c:pt>
                <c:pt idx="283">
                  <c:v>44074</c:v>
                </c:pt>
                <c:pt idx="284">
                  <c:v>44104</c:v>
                </c:pt>
                <c:pt idx="285">
                  <c:v>44135</c:v>
                </c:pt>
                <c:pt idx="286">
                  <c:v>44165</c:v>
                </c:pt>
                <c:pt idx="287">
                  <c:v>44196</c:v>
                </c:pt>
                <c:pt idx="288">
                  <c:v>44227</c:v>
                </c:pt>
                <c:pt idx="289">
                  <c:v>44255</c:v>
                </c:pt>
                <c:pt idx="290">
                  <c:v>44286</c:v>
                </c:pt>
                <c:pt idx="291">
                  <c:v>44316</c:v>
                </c:pt>
                <c:pt idx="292">
                  <c:v>44347</c:v>
                </c:pt>
                <c:pt idx="293">
                  <c:v>44377</c:v>
                </c:pt>
                <c:pt idx="294">
                  <c:v>44408</c:v>
                </c:pt>
                <c:pt idx="295">
                  <c:v>44439</c:v>
                </c:pt>
                <c:pt idx="296">
                  <c:v>44469</c:v>
                </c:pt>
                <c:pt idx="297">
                  <c:v>44500</c:v>
                </c:pt>
                <c:pt idx="298">
                  <c:v>44530</c:v>
                </c:pt>
                <c:pt idx="299">
                  <c:v>44561</c:v>
                </c:pt>
                <c:pt idx="300">
                  <c:v>44592</c:v>
                </c:pt>
                <c:pt idx="301">
                  <c:v>44620</c:v>
                </c:pt>
                <c:pt idx="302">
                  <c:v>44651</c:v>
                </c:pt>
                <c:pt idx="303">
                  <c:v>44681</c:v>
                </c:pt>
                <c:pt idx="304">
                  <c:v>44712</c:v>
                </c:pt>
                <c:pt idx="305">
                  <c:v>44742</c:v>
                </c:pt>
                <c:pt idx="306">
                  <c:v>44773</c:v>
                </c:pt>
                <c:pt idx="307">
                  <c:v>44804</c:v>
                </c:pt>
                <c:pt idx="308">
                  <c:v>44834</c:v>
                </c:pt>
                <c:pt idx="309">
                  <c:v>44865</c:v>
                </c:pt>
                <c:pt idx="310">
                  <c:v>44895</c:v>
                </c:pt>
                <c:pt idx="311">
                  <c:v>44926</c:v>
                </c:pt>
                <c:pt idx="312">
                  <c:v>44957</c:v>
                </c:pt>
                <c:pt idx="313">
                  <c:v>44985</c:v>
                </c:pt>
                <c:pt idx="314">
                  <c:v>45016</c:v>
                </c:pt>
                <c:pt idx="315">
                  <c:v>45046</c:v>
                </c:pt>
                <c:pt idx="316">
                  <c:v>45077</c:v>
                </c:pt>
                <c:pt idx="317">
                  <c:v>45107</c:v>
                </c:pt>
                <c:pt idx="318">
                  <c:v>45138</c:v>
                </c:pt>
                <c:pt idx="319">
                  <c:v>45169</c:v>
                </c:pt>
                <c:pt idx="320">
                  <c:v>45199</c:v>
                </c:pt>
                <c:pt idx="321">
                  <c:v>45230</c:v>
                </c:pt>
                <c:pt idx="322">
                  <c:v>45260</c:v>
                </c:pt>
                <c:pt idx="323">
                  <c:v>45291</c:v>
                </c:pt>
                <c:pt idx="324">
                  <c:v>45322</c:v>
                </c:pt>
                <c:pt idx="325">
                  <c:v>45351</c:v>
                </c:pt>
                <c:pt idx="326">
                  <c:v>45382</c:v>
                </c:pt>
                <c:pt idx="327">
                  <c:v>45412</c:v>
                </c:pt>
                <c:pt idx="328">
                  <c:v>45443</c:v>
                </c:pt>
                <c:pt idx="329">
                  <c:v>45473</c:v>
                </c:pt>
                <c:pt idx="330">
                  <c:v>45504</c:v>
                </c:pt>
              </c:numCache>
            </c:numRef>
          </c:cat>
          <c:val>
            <c:numRef>
              <c:f>prc_hicp_manr!$B$2:$B$332</c:f>
              <c:numCache>
                <c:formatCode>General</c:formatCode>
                <c:ptCount val="331"/>
                <c:pt idx="0">
                  <c:v>2</c:v>
                </c:pt>
                <c:pt idx="1">
                  <c:v>1.8</c:v>
                </c:pt>
                <c:pt idx="2">
                  <c:v>1.6</c:v>
                </c:pt>
                <c:pt idx="3">
                  <c:v>1.3</c:v>
                </c:pt>
                <c:pt idx="4">
                  <c:v>1.4</c:v>
                </c:pt>
                <c:pt idx="5">
                  <c:v>1.4</c:v>
                </c:pt>
                <c:pt idx="6">
                  <c:v>1.5</c:v>
                </c:pt>
                <c:pt idx="7">
                  <c:v>1.7</c:v>
                </c:pt>
                <c:pt idx="8">
                  <c:v>1.6</c:v>
                </c:pt>
                <c:pt idx="9">
                  <c:v>1.5</c:v>
                </c:pt>
                <c:pt idx="10">
                  <c:v>1.6</c:v>
                </c:pt>
                <c:pt idx="11">
                  <c:v>1.5</c:v>
                </c:pt>
                <c:pt idx="12">
                  <c:v>1.1000000000000001</c:v>
                </c:pt>
                <c:pt idx="13">
                  <c:v>1.1000000000000001</c:v>
                </c:pt>
                <c:pt idx="14">
                  <c:v>1.1000000000000001</c:v>
                </c:pt>
                <c:pt idx="15">
                  <c:v>1.4</c:v>
                </c:pt>
                <c:pt idx="16">
                  <c:v>1.3</c:v>
                </c:pt>
                <c:pt idx="17">
                  <c:v>1.3</c:v>
                </c:pt>
                <c:pt idx="18">
                  <c:v>1.3</c:v>
                </c:pt>
                <c:pt idx="19">
                  <c:v>1.1000000000000001</c:v>
                </c:pt>
                <c:pt idx="20">
                  <c:v>1</c:v>
                </c:pt>
                <c:pt idx="21">
                  <c:v>0.9</c:v>
                </c:pt>
                <c:pt idx="22">
                  <c:v>0.8</c:v>
                </c:pt>
                <c:pt idx="23">
                  <c:v>0.8</c:v>
                </c:pt>
                <c:pt idx="24">
                  <c:v>0.8</c:v>
                </c:pt>
                <c:pt idx="25">
                  <c:v>0.7</c:v>
                </c:pt>
                <c:pt idx="26">
                  <c:v>0.9</c:v>
                </c:pt>
                <c:pt idx="27">
                  <c:v>1.1000000000000001</c:v>
                </c:pt>
                <c:pt idx="28">
                  <c:v>0.9</c:v>
                </c:pt>
                <c:pt idx="29">
                  <c:v>0.9</c:v>
                </c:pt>
                <c:pt idx="30">
                  <c:v>1</c:v>
                </c:pt>
                <c:pt idx="31">
                  <c:v>1.1000000000000001</c:v>
                </c:pt>
                <c:pt idx="32">
                  <c:v>1.2</c:v>
                </c:pt>
                <c:pt idx="33">
                  <c:v>1.3</c:v>
                </c:pt>
                <c:pt idx="34">
                  <c:v>1.5</c:v>
                </c:pt>
                <c:pt idx="35">
                  <c:v>1.7</c:v>
                </c:pt>
                <c:pt idx="36">
                  <c:v>1.9</c:v>
                </c:pt>
                <c:pt idx="37">
                  <c:v>1.9</c:v>
                </c:pt>
                <c:pt idx="38">
                  <c:v>2</c:v>
                </c:pt>
                <c:pt idx="39">
                  <c:v>1.7</c:v>
                </c:pt>
                <c:pt idx="40">
                  <c:v>1.8</c:v>
                </c:pt>
                <c:pt idx="41">
                  <c:v>2.1</c:v>
                </c:pt>
                <c:pt idx="42">
                  <c:v>2.1</c:v>
                </c:pt>
                <c:pt idx="43">
                  <c:v>2</c:v>
                </c:pt>
                <c:pt idx="44">
                  <c:v>2.4</c:v>
                </c:pt>
                <c:pt idx="45">
                  <c:v>2.4</c:v>
                </c:pt>
                <c:pt idx="46">
                  <c:v>2.5</c:v>
                </c:pt>
                <c:pt idx="47">
                  <c:v>2.5</c:v>
                </c:pt>
                <c:pt idx="48">
                  <c:v>2</c:v>
                </c:pt>
                <c:pt idx="49">
                  <c:v>2</c:v>
                </c:pt>
                <c:pt idx="50">
                  <c:v>2.2000000000000002</c:v>
                </c:pt>
                <c:pt idx="51">
                  <c:v>2.7</c:v>
                </c:pt>
                <c:pt idx="52">
                  <c:v>3.1</c:v>
                </c:pt>
                <c:pt idx="53">
                  <c:v>2.9</c:v>
                </c:pt>
                <c:pt idx="54">
                  <c:v>2.5</c:v>
                </c:pt>
                <c:pt idx="55">
                  <c:v>2.2999999999999998</c:v>
                </c:pt>
                <c:pt idx="56">
                  <c:v>2.2000000000000002</c:v>
                </c:pt>
                <c:pt idx="57">
                  <c:v>2.2000000000000002</c:v>
                </c:pt>
                <c:pt idx="58">
                  <c:v>2</c:v>
                </c:pt>
                <c:pt idx="59">
                  <c:v>2.1</c:v>
                </c:pt>
                <c:pt idx="60">
                  <c:v>2.6</c:v>
                </c:pt>
                <c:pt idx="61">
                  <c:v>2.5</c:v>
                </c:pt>
                <c:pt idx="62">
                  <c:v>2.5</c:v>
                </c:pt>
                <c:pt idx="63">
                  <c:v>2.4</c:v>
                </c:pt>
                <c:pt idx="64">
                  <c:v>2.1</c:v>
                </c:pt>
                <c:pt idx="65">
                  <c:v>1.9</c:v>
                </c:pt>
                <c:pt idx="66">
                  <c:v>2</c:v>
                </c:pt>
                <c:pt idx="67">
                  <c:v>2.1</c:v>
                </c:pt>
                <c:pt idx="68">
                  <c:v>2.1</c:v>
                </c:pt>
                <c:pt idx="69">
                  <c:v>2.2999999999999998</c:v>
                </c:pt>
                <c:pt idx="70">
                  <c:v>2.2999999999999998</c:v>
                </c:pt>
                <c:pt idx="71">
                  <c:v>2.2999999999999998</c:v>
                </c:pt>
                <c:pt idx="72">
                  <c:v>2.1</c:v>
                </c:pt>
                <c:pt idx="73">
                  <c:v>2.4</c:v>
                </c:pt>
                <c:pt idx="74">
                  <c:v>2.4</c:v>
                </c:pt>
                <c:pt idx="75">
                  <c:v>2.1</c:v>
                </c:pt>
                <c:pt idx="76">
                  <c:v>1.8</c:v>
                </c:pt>
                <c:pt idx="77">
                  <c:v>2</c:v>
                </c:pt>
                <c:pt idx="78">
                  <c:v>1.9</c:v>
                </c:pt>
                <c:pt idx="79">
                  <c:v>2</c:v>
                </c:pt>
                <c:pt idx="80">
                  <c:v>2.1</c:v>
                </c:pt>
                <c:pt idx="81">
                  <c:v>2</c:v>
                </c:pt>
                <c:pt idx="82">
                  <c:v>2.2000000000000002</c:v>
                </c:pt>
                <c:pt idx="83">
                  <c:v>2</c:v>
                </c:pt>
                <c:pt idx="84">
                  <c:v>1.8</c:v>
                </c:pt>
                <c:pt idx="85">
                  <c:v>1.6</c:v>
                </c:pt>
                <c:pt idx="86">
                  <c:v>1.7</c:v>
                </c:pt>
                <c:pt idx="87">
                  <c:v>2.1</c:v>
                </c:pt>
                <c:pt idx="88">
                  <c:v>2.5</c:v>
                </c:pt>
                <c:pt idx="89">
                  <c:v>2.4</c:v>
                </c:pt>
                <c:pt idx="90">
                  <c:v>2.2999999999999998</c:v>
                </c:pt>
                <c:pt idx="91">
                  <c:v>2.4</c:v>
                </c:pt>
                <c:pt idx="92">
                  <c:v>2.1</c:v>
                </c:pt>
                <c:pt idx="93">
                  <c:v>2.4</c:v>
                </c:pt>
                <c:pt idx="94">
                  <c:v>2.2000000000000002</c:v>
                </c:pt>
                <c:pt idx="95">
                  <c:v>2.2999999999999998</c:v>
                </c:pt>
                <c:pt idx="96">
                  <c:v>1.9</c:v>
                </c:pt>
                <c:pt idx="97">
                  <c:v>2.1</c:v>
                </c:pt>
                <c:pt idx="98">
                  <c:v>2.2000000000000002</c:v>
                </c:pt>
                <c:pt idx="99">
                  <c:v>2.1</c:v>
                </c:pt>
                <c:pt idx="100">
                  <c:v>2</c:v>
                </c:pt>
                <c:pt idx="101">
                  <c:v>2</c:v>
                </c:pt>
                <c:pt idx="102">
                  <c:v>2.1</c:v>
                </c:pt>
                <c:pt idx="103">
                  <c:v>2.2000000000000002</c:v>
                </c:pt>
                <c:pt idx="104">
                  <c:v>2.6</c:v>
                </c:pt>
                <c:pt idx="105">
                  <c:v>2.5</c:v>
                </c:pt>
                <c:pt idx="106">
                  <c:v>2.2999999999999998</c:v>
                </c:pt>
                <c:pt idx="107">
                  <c:v>2.2999999999999998</c:v>
                </c:pt>
                <c:pt idx="108">
                  <c:v>2.4</c:v>
                </c:pt>
                <c:pt idx="109">
                  <c:v>2.4</c:v>
                </c:pt>
                <c:pt idx="110">
                  <c:v>2.2000000000000002</c:v>
                </c:pt>
                <c:pt idx="111">
                  <c:v>2.4</c:v>
                </c:pt>
                <c:pt idx="112">
                  <c:v>2.5</c:v>
                </c:pt>
                <c:pt idx="113">
                  <c:v>2.5</c:v>
                </c:pt>
                <c:pt idx="114">
                  <c:v>2.4</c:v>
                </c:pt>
                <c:pt idx="115">
                  <c:v>2.2999999999999998</c:v>
                </c:pt>
                <c:pt idx="116">
                  <c:v>1.8</c:v>
                </c:pt>
                <c:pt idx="117">
                  <c:v>1.6</c:v>
                </c:pt>
                <c:pt idx="118">
                  <c:v>1.8</c:v>
                </c:pt>
                <c:pt idx="119">
                  <c:v>1.9</c:v>
                </c:pt>
                <c:pt idx="120">
                  <c:v>1.8</c:v>
                </c:pt>
                <c:pt idx="121">
                  <c:v>1.8</c:v>
                </c:pt>
                <c:pt idx="122">
                  <c:v>1.9</c:v>
                </c:pt>
                <c:pt idx="123">
                  <c:v>1.9</c:v>
                </c:pt>
                <c:pt idx="124">
                  <c:v>1.9</c:v>
                </c:pt>
                <c:pt idx="125">
                  <c:v>1.9</c:v>
                </c:pt>
                <c:pt idx="126">
                  <c:v>1.8</c:v>
                </c:pt>
                <c:pt idx="127">
                  <c:v>1.7</c:v>
                </c:pt>
                <c:pt idx="128">
                  <c:v>2.1</c:v>
                </c:pt>
                <c:pt idx="129">
                  <c:v>2.5</c:v>
                </c:pt>
                <c:pt idx="130">
                  <c:v>3.1</c:v>
                </c:pt>
                <c:pt idx="131">
                  <c:v>3.1</c:v>
                </c:pt>
                <c:pt idx="132">
                  <c:v>3.2</c:v>
                </c:pt>
                <c:pt idx="133">
                  <c:v>3.3</c:v>
                </c:pt>
                <c:pt idx="134">
                  <c:v>3.6</c:v>
                </c:pt>
                <c:pt idx="135">
                  <c:v>3.3</c:v>
                </c:pt>
                <c:pt idx="136">
                  <c:v>3.7</c:v>
                </c:pt>
                <c:pt idx="137">
                  <c:v>3.9</c:v>
                </c:pt>
                <c:pt idx="138">
                  <c:v>4.0999999999999996</c:v>
                </c:pt>
                <c:pt idx="139">
                  <c:v>3.8</c:v>
                </c:pt>
                <c:pt idx="140">
                  <c:v>3.6</c:v>
                </c:pt>
                <c:pt idx="141">
                  <c:v>3.2</c:v>
                </c:pt>
                <c:pt idx="142">
                  <c:v>2.1</c:v>
                </c:pt>
                <c:pt idx="143">
                  <c:v>1.6</c:v>
                </c:pt>
                <c:pt idx="144">
                  <c:v>1.1000000000000001</c:v>
                </c:pt>
                <c:pt idx="145">
                  <c:v>1.2</c:v>
                </c:pt>
                <c:pt idx="146">
                  <c:v>0.6</c:v>
                </c:pt>
                <c:pt idx="147">
                  <c:v>0.6</c:v>
                </c:pt>
                <c:pt idx="148">
                  <c:v>0</c:v>
                </c:pt>
                <c:pt idx="149">
                  <c:v>-0.1</c:v>
                </c:pt>
                <c:pt idx="150">
                  <c:v>-0.6</c:v>
                </c:pt>
                <c:pt idx="151">
                  <c:v>-0.2</c:v>
                </c:pt>
                <c:pt idx="152">
                  <c:v>-0.3</c:v>
                </c:pt>
                <c:pt idx="153">
                  <c:v>-0.1</c:v>
                </c:pt>
                <c:pt idx="154">
                  <c:v>0.5</c:v>
                </c:pt>
                <c:pt idx="155">
                  <c:v>0.9</c:v>
                </c:pt>
                <c:pt idx="156">
                  <c:v>0.9</c:v>
                </c:pt>
                <c:pt idx="157">
                  <c:v>0.8</c:v>
                </c:pt>
                <c:pt idx="158">
                  <c:v>1.6</c:v>
                </c:pt>
                <c:pt idx="159">
                  <c:v>1.6</c:v>
                </c:pt>
                <c:pt idx="160">
                  <c:v>1.7</c:v>
                </c:pt>
                <c:pt idx="161">
                  <c:v>1.5</c:v>
                </c:pt>
                <c:pt idx="162">
                  <c:v>1.7</c:v>
                </c:pt>
                <c:pt idx="163">
                  <c:v>1.6</c:v>
                </c:pt>
                <c:pt idx="164">
                  <c:v>1.9</c:v>
                </c:pt>
                <c:pt idx="165">
                  <c:v>1.9</c:v>
                </c:pt>
                <c:pt idx="166">
                  <c:v>1.9</c:v>
                </c:pt>
                <c:pt idx="167">
                  <c:v>2.2000000000000002</c:v>
                </c:pt>
                <c:pt idx="168">
                  <c:v>2.2999999999999998</c:v>
                </c:pt>
                <c:pt idx="169">
                  <c:v>2.4</c:v>
                </c:pt>
                <c:pt idx="170">
                  <c:v>2.7</c:v>
                </c:pt>
                <c:pt idx="171">
                  <c:v>2.8</c:v>
                </c:pt>
                <c:pt idx="172">
                  <c:v>2.7</c:v>
                </c:pt>
                <c:pt idx="173">
                  <c:v>2.7</c:v>
                </c:pt>
                <c:pt idx="174">
                  <c:v>2.6</c:v>
                </c:pt>
                <c:pt idx="175">
                  <c:v>2.5</c:v>
                </c:pt>
                <c:pt idx="176">
                  <c:v>3</c:v>
                </c:pt>
                <c:pt idx="177">
                  <c:v>3</c:v>
                </c:pt>
                <c:pt idx="178">
                  <c:v>3</c:v>
                </c:pt>
                <c:pt idx="179">
                  <c:v>2.8</c:v>
                </c:pt>
                <c:pt idx="180">
                  <c:v>2.7</c:v>
                </c:pt>
                <c:pt idx="181">
                  <c:v>2.7</c:v>
                </c:pt>
                <c:pt idx="182">
                  <c:v>2.7</c:v>
                </c:pt>
                <c:pt idx="183">
                  <c:v>2.6</c:v>
                </c:pt>
                <c:pt idx="184">
                  <c:v>2.4</c:v>
                </c:pt>
                <c:pt idx="185">
                  <c:v>2.4</c:v>
                </c:pt>
                <c:pt idx="186">
                  <c:v>2.4</c:v>
                </c:pt>
                <c:pt idx="187">
                  <c:v>2.6</c:v>
                </c:pt>
                <c:pt idx="188">
                  <c:v>2.6</c:v>
                </c:pt>
                <c:pt idx="189">
                  <c:v>2.5</c:v>
                </c:pt>
                <c:pt idx="190">
                  <c:v>2.2000000000000002</c:v>
                </c:pt>
                <c:pt idx="191">
                  <c:v>2.2000000000000002</c:v>
                </c:pt>
                <c:pt idx="192">
                  <c:v>2</c:v>
                </c:pt>
                <c:pt idx="193">
                  <c:v>1.9</c:v>
                </c:pt>
                <c:pt idx="194">
                  <c:v>1.7</c:v>
                </c:pt>
                <c:pt idx="195">
                  <c:v>1.2</c:v>
                </c:pt>
                <c:pt idx="196">
                  <c:v>1.4</c:v>
                </c:pt>
                <c:pt idx="197">
                  <c:v>1.6</c:v>
                </c:pt>
                <c:pt idx="198">
                  <c:v>1.6</c:v>
                </c:pt>
                <c:pt idx="199">
                  <c:v>1.3</c:v>
                </c:pt>
                <c:pt idx="200">
                  <c:v>1.1000000000000001</c:v>
                </c:pt>
                <c:pt idx="201">
                  <c:v>0.7</c:v>
                </c:pt>
                <c:pt idx="202">
                  <c:v>0.9</c:v>
                </c:pt>
                <c:pt idx="203">
                  <c:v>0.8</c:v>
                </c:pt>
                <c:pt idx="204">
                  <c:v>0.8</c:v>
                </c:pt>
                <c:pt idx="205">
                  <c:v>0.7</c:v>
                </c:pt>
                <c:pt idx="206">
                  <c:v>0.5</c:v>
                </c:pt>
                <c:pt idx="207">
                  <c:v>0.7</c:v>
                </c:pt>
                <c:pt idx="208">
                  <c:v>0.5</c:v>
                </c:pt>
                <c:pt idx="209">
                  <c:v>0.5</c:v>
                </c:pt>
                <c:pt idx="210">
                  <c:v>0.4</c:v>
                </c:pt>
                <c:pt idx="211">
                  <c:v>0.4</c:v>
                </c:pt>
                <c:pt idx="212">
                  <c:v>0.3</c:v>
                </c:pt>
                <c:pt idx="213">
                  <c:v>0.4</c:v>
                </c:pt>
                <c:pt idx="214">
                  <c:v>0.3</c:v>
                </c:pt>
                <c:pt idx="215">
                  <c:v>-0.2</c:v>
                </c:pt>
                <c:pt idx="216">
                  <c:v>-0.6</c:v>
                </c:pt>
                <c:pt idx="217">
                  <c:v>-0.3</c:v>
                </c:pt>
                <c:pt idx="218">
                  <c:v>-0.1</c:v>
                </c:pt>
                <c:pt idx="219">
                  <c:v>0.2</c:v>
                </c:pt>
                <c:pt idx="220">
                  <c:v>0.6</c:v>
                </c:pt>
                <c:pt idx="221">
                  <c:v>0.5</c:v>
                </c:pt>
                <c:pt idx="222">
                  <c:v>0.5</c:v>
                </c:pt>
                <c:pt idx="223">
                  <c:v>0.4</c:v>
                </c:pt>
                <c:pt idx="224">
                  <c:v>0.2</c:v>
                </c:pt>
                <c:pt idx="225">
                  <c:v>0.4</c:v>
                </c:pt>
                <c:pt idx="226">
                  <c:v>0.1</c:v>
                </c:pt>
                <c:pt idx="227">
                  <c:v>0.3</c:v>
                </c:pt>
                <c:pt idx="228">
                  <c:v>0.3</c:v>
                </c:pt>
                <c:pt idx="229">
                  <c:v>-0.1</c:v>
                </c:pt>
                <c:pt idx="230">
                  <c:v>0</c:v>
                </c:pt>
                <c:pt idx="231">
                  <c:v>-0.3</c:v>
                </c:pt>
                <c:pt idx="232">
                  <c:v>-0.1</c:v>
                </c:pt>
                <c:pt idx="233">
                  <c:v>0</c:v>
                </c:pt>
                <c:pt idx="234">
                  <c:v>0.2</c:v>
                </c:pt>
                <c:pt idx="235">
                  <c:v>0.2</c:v>
                </c:pt>
                <c:pt idx="236">
                  <c:v>0.4</c:v>
                </c:pt>
                <c:pt idx="237">
                  <c:v>0.5</c:v>
                </c:pt>
                <c:pt idx="238">
                  <c:v>0.6</c:v>
                </c:pt>
                <c:pt idx="239">
                  <c:v>1.1000000000000001</c:v>
                </c:pt>
                <c:pt idx="240">
                  <c:v>1.7</c:v>
                </c:pt>
                <c:pt idx="241">
                  <c:v>2</c:v>
                </c:pt>
                <c:pt idx="242">
                  <c:v>1.5</c:v>
                </c:pt>
                <c:pt idx="243">
                  <c:v>1.9</c:v>
                </c:pt>
                <c:pt idx="244">
                  <c:v>1.4</c:v>
                </c:pt>
                <c:pt idx="245">
                  <c:v>1.3</c:v>
                </c:pt>
                <c:pt idx="246">
                  <c:v>1.3</c:v>
                </c:pt>
                <c:pt idx="247">
                  <c:v>1.5</c:v>
                </c:pt>
                <c:pt idx="248">
                  <c:v>1.6</c:v>
                </c:pt>
                <c:pt idx="249">
                  <c:v>1.4</c:v>
                </c:pt>
                <c:pt idx="250">
                  <c:v>1.5</c:v>
                </c:pt>
                <c:pt idx="251">
                  <c:v>1.3</c:v>
                </c:pt>
                <c:pt idx="252">
                  <c:v>1.3</c:v>
                </c:pt>
                <c:pt idx="253">
                  <c:v>1.1000000000000001</c:v>
                </c:pt>
                <c:pt idx="254">
                  <c:v>1.4</c:v>
                </c:pt>
                <c:pt idx="255">
                  <c:v>1.2</c:v>
                </c:pt>
                <c:pt idx="256">
                  <c:v>2</c:v>
                </c:pt>
                <c:pt idx="257">
                  <c:v>2</c:v>
                </c:pt>
                <c:pt idx="258">
                  <c:v>2.2000000000000002</c:v>
                </c:pt>
                <c:pt idx="259">
                  <c:v>2.1</c:v>
                </c:pt>
                <c:pt idx="260">
                  <c:v>2.1</c:v>
                </c:pt>
                <c:pt idx="261">
                  <c:v>2.2999999999999998</c:v>
                </c:pt>
                <c:pt idx="262">
                  <c:v>1.9</c:v>
                </c:pt>
                <c:pt idx="263">
                  <c:v>1.5</c:v>
                </c:pt>
                <c:pt idx="264">
                  <c:v>1.4</c:v>
                </c:pt>
                <c:pt idx="265">
                  <c:v>1.5</c:v>
                </c:pt>
                <c:pt idx="266">
                  <c:v>1.4</c:v>
                </c:pt>
                <c:pt idx="267">
                  <c:v>1.7</c:v>
                </c:pt>
                <c:pt idx="268">
                  <c:v>1.2</c:v>
                </c:pt>
                <c:pt idx="269">
                  <c:v>1.3</c:v>
                </c:pt>
                <c:pt idx="270">
                  <c:v>1</c:v>
                </c:pt>
                <c:pt idx="271">
                  <c:v>1</c:v>
                </c:pt>
                <c:pt idx="272">
                  <c:v>0.8</c:v>
                </c:pt>
                <c:pt idx="273">
                  <c:v>0.7</c:v>
                </c:pt>
                <c:pt idx="274">
                  <c:v>1</c:v>
                </c:pt>
                <c:pt idx="275">
                  <c:v>1.3</c:v>
                </c:pt>
                <c:pt idx="276">
                  <c:v>1.4</c:v>
                </c:pt>
                <c:pt idx="277">
                  <c:v>1.2</c:v>
                </c:pt>
                <c:pt idx="278">
                  <c:v>0.7</c:v>
                </c:pt>
                <c:pt idx="279">
                  <c:v>0.3</c:v>
                </c:pt>
                <c:pt idx="280">
                  <c:v>0.1</c:v>
                </c:pt>
                <c:pt idx="281">
                  <c:v>0.3</c:v>
                </c:pt>
                <c:pt idx="282">
                  <c:v>0.4</c:v>
                </c:pt>
                <c:pt idx="283">
                  <c:v>-0.2</c:v>
                </c:pt>
                <c:pt idx="284">
                  <c:v>-0.3</c:v>
                </c:pt>
                <c:pt idx="285">
                  <c:v>-0.3</c:v>
                </c:pt>
                <c:pt idx="286">
                  <c:v>-0.3</c:v>
                </c:pt>
                <c:pt idx="287">
                  <c:v>-0.3</c:v>
                </c:pt>
                <c:pt idx="288">
                  <c:v>0.9</c:v>
                </c:pt>
                <c:pt idx="289">
                  <c:v>0.9</c:v>
                </c:pt>
                <c:pt idx="290">
                  <c:v>1.3</c:v>
                </c:pt>
                <c:pt idx="291">
                  <c:v>1.6</c:v>
                </c:pt>
                <c:pt idx="292">
                  <c:v>2</c:v>
                </c:pt>
                <c:pt idx="293">
                  <c:v>1.9</c:v>
                </c:pt>
                <c:pt idx="294">
                  <c:v>2.2000000000000002</c:v>
                </c:pt>
                <c:pt idx="295">
                  <c:v>3</c:v>
                </c:pt>
                <c:pt idx="296">
                  <c:v>3.4</c:v>
                </c:pt>
                <c:pt idx="297">
                  <c:v>4.0999999999999996</c:v>
                </c:pt>
                <c:pt idx="298">
                  <c:v>4.9000000000000004</c:v>
                </c:pt>
                <c:pt idx="299">
                  <c:v>5</c:v>
                </c:pt>
                <c:pt idx="300">
                  <c:v>5.0999999999999996</c:v>
                </c:pt>
                <c:pt idx="301">
                  <c:v>5.9</c:v>
                </c:pt>
                <c:pt idx="302">
                  <c:v>7.4</c:v>
                </c:pt>
                <c:pt idx="303">
                  <c:v>7.4</c:v>
                </c:pt>
                <c:pt idx="304">
                  <c:v>8.1</c:v>
                </c:pt>
                <c:pt idx="305">
                  <c:v>8.6</c:v>
                </c:pt>
                <c:pt idx="306">
                  <c:v>8.9</c:v>
                </c:pt>
                <c:pt idx="307">
                  <c:v>9.1</c:v>
                </c:pt>
                <c:pt idx="308">
                  <c:v>9.9</c:v>
                </c:pt>
                <c:pt idx="309">
                  <c:v>10.6</c:v>
                </c:pt>
                <c:pt idx="310">
                  <c:v>10.1</c:v>
                </c:pt>
                <c:pt idx="311">
                  <c:v>9.1999999999999993</c:v>
                </c:pt>
                <c:pt idx="312">
                  <c:v>8.6</c:v>
                </c:pt>
                <c:pt idx="313">
                  <c:v>8.5</c:v>
                </c:pt>
                <c:pt idx="314">
                  <c:v>6.9</c:v>
                </c:pt>
                <c:pt idx="315">
                  <c:v>7</c:v>
                </c:pt>
                <c:pt idx="316">
                  <c:v>6.1</c:v>
                </c:pt>
                <c:pt idx="317">
                  <c:v>5.5</c:v>
                </c:pt>
                <c:pt idx="318">
                  <c:v>5.3</c:v>
                </c:pt>
                <c:pt idx="319">
                  <c:v>5.2</c:v>
                </c:pt>
                <c:pt idx="320">
                  <c:v>4.3</c:v>
                </c:pt>
                <c:pt idx="321">
                  <c:v>2.9</c:v>
                </c:pt>
                <c:pt idx="322">
                  <c:v>2.4</c:v>
                </c:pt>
                <c:pt idx="323">
                  <c:v>2.9</c:v>
                </c:pt>
                <c:pt idx="324">
                  <c:v>2.8</c:v>
                </c:pt>
                <c:pt idx="325">
                  <c:v>2.6</c:v>
                </c:pt>
                <c:pt idx="326">
                  <c:v>2.4</c:v>
                </c:pt>
                <c:pt idx="327">
                  <c:v>2.4</c:v>
                </c:pt>
                <c:pt idx="328">
                  <c:v>2.6</c:v>
                </c:pt>
                <c:pt idx="329">
                  <c:v>2.5</c:v>
                </c:pt>
                <c:pt idx="330">
                  <c:v>2.6</c:v>
                </c:pt>
              </c:numCache>
            </c:numRef>
          </c:val>
          <c:smooth val="0"/>
          <c:extLst>
            <c:ext xmlns:c16="http://schemas.microsoft.com/office/drawing/2014/chart" uri="{C3380CC4-5D6E-409C-BE32-E72D297353CC}">
              <c16:uniqueId val="{00000000-1EE4-4C82-9DF5-7D32BF58034A}"/>
            </c:ext>
          </c:extLst>
        </c:ser>
        <c:ser>
          <c:idx val="1"/>
          <c:order val="1"/>
          <c:tx>
            <c:v>Igaunija</c:v>
          </c:tx>
          <c:spPr>
            <a:ln w="28575" cap="rnd">
              <a:solidFill>
                <a:srgbClr val="0077DA"/>
              </a:solidFill>
              <a:round/>
            </a:ln>
            <a:effectLst/>
          </c:spPr>
          <c:marker>
            <c:symbol val="none"/>
          </c:marker>
          <c:cat>
            <c:numRef>
              <c:f>prc_hicp_manr!$A$2:$A$332</c:f>
              <c:numCache>
                <c:formatCode>m/d/yyyy</c:formatCode>
                <c:ptCount val="331"/>
                <c:pt idx="0">
                  <c:v>35461</c:v>
                </c:pt>
                <c:pt idx="1">
                  <c:v>35489</c:v>
                </c:pt>
                <c:pt idx="2">
                  <c:v>35520</c:v>
                </c:pt>
                <c:pt idx="3">
                  <c:v>35550</c:v>
                </c:pt>
                <c:pt idx="4">
                  <c:v>35581</c:v>
                </c:pt>
                <c:pt idx="5">
                  <c:v>35611</c:v>
                </c:pt>
                <c:pt idx="6">
                  <c:v>35642</c:v>
                </c:pt>
                <c:pt idx="7">
                  <c:v>35673</c:v>
                </c:pt>
                <c:pt idx="8">
                  <c:v>35703</c:v>
                </c:pt>
                <c:pt idx="9">
                  <c:v>35734</c:v>
                </c:pt>
                <c:pt idx="10">
                  <c:v>35764</c:v>
                </c:pt>
                <c:pt idx="11">
                  <c:v>35795</c:v>
                </c:pt>
                <c:pt idx="12">
                  <c:v>35826</c:v>
                </c:pt>
                <c:pt idx="13">
                  <c:v>35854</c:v>
                </c:pt>
                <c:pt idx="14">
                  <c:v>35885</c:v>
                </c:pt>
                <c:pt idx="15">
                  <c:v>35915</c:v>
                </c:pt>
                <c:pt idx="16">
                  <c:v>35946</c:v>
                </c:pt>
                <c:pt idx="17">
                  <c:v>35976</c:v>
                </c:pt>
                <c:pt idx="18">
                  <c:v>36007</c:v>
                </c:pt>
                <c:pt idx="19">
                  <c:v>36038</c:v>
                </c:pt>
                <c:pt idx="20">
                  <c:v>36068</c:v>
                </c:pt>
                <c:pt idx="21">
                  <c:v>36099</c:v>
                </c:pt>
                <c:pt idx="22">
                  <c:v>36129</c:v>
                </c:pt>
                <c:pt idx="23">
                  <c:v>36160</c:v>
                </c:pt>
                <c:pt idx="24">
                  <c:v>36191</c:v>
                </c:pt>
                <c:pt idx="25">
                  <c:v>36219</c:v>
                </c:pt>
                <c:pt idx="26">
                  <c:v>36250</c:v>
                </c:pt>
                <c:pt idx="27">
                  <c:v>36280</c:v>
                </c:pt>
                <c:pt idx="28">
                  <c:v>36311</c:v>
                </c:pt>
                <c:pt idx="29">
                  <c:v>36341</c:v>
                </c:pt>
                <c:pt idx="30">
                  <c:v>36372</c:v>
                </c:pt>
                <c:pt idx="31">
                  <c:v>36403</c:v>
                </c:pt>
                <c:pt idx="32">
                  <c:v>36433</c:v>
                </c:pt>
                <c:pt idx="33">
                  <c:v>36464</c:v>
                </c:pt>
                <c:pt idx="34">
                  <c:v>36494</c:v>
                </c:pt>
                <c:pt idx="35">
                  <c:v>36525</c:v>
                </c:pt>
                <c:pt idx="36">
                  <c:v>36556</c:v>
                </c:pt>
                <c:pt idx="37">
                  <c:v>36585</c:v>
                </c:pt>
                <c:pt idx="38">
                  <c:v>36616</c:v>
                </c:pt>
                <c:pt idx="39">
                  <c:v>36646</c:v>
                </c:pt>
                <c:pt idx="40">
                  <c:v>36677</c:v>
                </c:pt>
                <c:pt idx="41">
                  <c:v>36707</c:v>
                </c:pt>
                <c:pt idx="42">
                  <c:v>36738</c:v>
                </c:pt>
                <c:pt idx="43">
                  <c:v>36769</c:v>
                </c:pt>
                <c:pt idx="44">
                  <c:v>36799</c:v>
                </c:pt>
                <c:pt idx="45">
                  <c:v>36830</c:v>
                </c:pt>
                <c:pt idx="46">
                  <c:v>36860</c:v>
                </c:pt>
                <c:pt idx="47">
                  <c:v>36891</c:v>
                </c:pt>
                <c:pt idx="48">
                  <c:v>36922</c:v>
                </c:pt>
                <c:pt idx="49">
                  <c:v>36950</c:v>
                </c:pt>
                <c:pt idx="50">
                  <c:v>36981</c:v>
                </c:pt>
                <c:pt idx="51">
                  <c:v>37011</c:v>
                </c:pt>
                <c:pt idx="52">
                  <c:v>37042</c:v>
                </c:pt>
                <c:pt idx="53">
                  <c:v>37072</c:v>
                </c:pt>
                <c:pt idx="54">
                  <c:v>37103</c:v>
                </c:pt>
                <c:pt idx="55">
                  <c:v>37134</c:v>
                </c:pt>
                <c:pt idx="56">
                  <c:v>37164</c:v>
                </c:pt>
                <c:pt idx="57">
                  <c:v>37195</c:v>
                </c:pt>
                <c:pt idx="58">
                  <c:v>37225</c:v>
                </c:pt>
                <c:pt idx="59">
                  <c:v>37256</c:v>
                </c:pt>
                <c:pt idx="60">
                  <c:v>37287</c:v>
                </c:pt>
                <c:pt idx="61">
                  <c:v>37315</c:v>
                </c:pt>
                <c:pt idx="62">
                  <c:v>37346</c:v>
                </c:pt>
                <c:pt idx="63">
                  <c:v>37376</c:v>
                </c:pt>
                <c:pt idx="64">
                  <c:v>37407</c:v>
                </c:pt>
                <c:pt idx="65">
                  <c:v>37437</c:v>
                </c:pt>
                <c:pt idx="66">
                  <c:v>37468</c:v>
                </c:pt>
                <c:pt idx="67">
                  <c:v>37499</c:v>
                </c:pt>
                <c:pt idx="68">
                  <c:v>37529</c:v>
                </c:pt>
                <c:pt idx="69">
                  <c:v>37560</c:v>
                </c:pt>
                <c:pt idx="70">
                  <c:v>37590</c:v>
                </c:pt>
                <c:pt idx="71">
                  <c:v>37621</c:v>
                </c:pt>
                <c:pt idx="72">
                  <c:v>37652</c:v>
                </c:pt>
                <c:pt idx="73">
                  <c:v>37680</c:v>
                </c:pt>
                <c:pt idx="74">
                  <c:v>37711</c:v>
                </c:pt>
                <c:pt idx="75">
                  <c:v>37741</c:v>
                </c:pt>
                <c:pt idx="76">
                  <c:v>37772</c:v>
                </c:pt>
                <c:pt idx="77">
                  <c:v>37802</c:v>
                </c:pt>
                <c:pt idx="78">
                  <c:v>37833</c:v>
                </c:pt>
                <c:pt idx="79">
                  <c:v>37864</c:v>
                </c:pt>
                <c:pt idx="80">
                  <c:v>37894</c:v>
                </c:pt>
                <c:pt idx="81">
                  <c:v>37925</c:v>
                </c:pt>
                <c:pt idx="82">
                  <c:v>37955</c:v>
                </c:pt>
                <c:pt idx="83">
                  <c:v>37986</c:v>
                </c:pt>
                <c:pt idx="84">
                  <c:v>38017</c:v>
                </c:pt>
                <c:pt idx="85">
                  <c:v>38046</c:v>
                </c:pt>
                <c:pt idx="86">
                  <c:v>38077</c:v>
                </c:pt>
                <c:pt idx="87">
                  <c:v>38107</c:v>
                </c:pt>
                <c:pt idx="88">
                  <c:v>38138</c:v>
                </c:pt>
                <c:pt idx="89">
                  <c:v>38168</c:v>
                </c:pt>
                <c:pt idx="90">
                  <c:v>38199</c:v>
                </c:pt>
                <c:pt idx="91">
                  <c:v>38230</c:v>
                </c:pt>
                <c:pt idx="92">
                  <c:v>38260</c:v>
                </c:pt>
                <c:pt idx="93">
                  <c:v>38291</c:v>
                </c:pt>
                <c:pt idx="94">
                  <c:v>38321</c:v>
                </c:pt>
                <c:pt idx="95">
                  <c:v>38352</c:v>
                </c:pt>
                <c:pt idx="96">
                  <c:v>38383</c:v>
                </c:pt>
                <c:pt idx="97">
                  <c:v>38411</c:v>
                </c:pt>
                <c:pt idx="98">
                  <c:v>38442</c:v>
                </c:pt>
                <c:pt idx="99">
                  <c:v>38472</c:v>
                </c:pt>
                <c:pt idx="100">
                  <c:v>38503</c:v>
                </c:pt>
                <c:pt idx="101">
                  <c:v>38533</c:v>
                </c:pt>
                <c:pt idx="102">
                  <c:v>38564</c:v>
                </c:pt>
                <c:pt idx="103">
                  <c:v>38595</c:v>
                </c:pt>
                <c:pt idx="104">
                  <c:v>38625</c:v>
                </c:pt>
                <c:pt idx="105">
                  <c:v>38656</c:v>
                </c:pt>
                <c:pt idx="106">
                  <c:v>38686</c:v>
                </c:pt>
                <c:pt idx="107">
                  <c:v>38717</c:v>
                </c:pt>
                <c:pt idx="108">
                  <c:v>38748</c:v>
                </c:pt>
                <c:pt idx="109">
                  <c:v>38776</c:v>
                </c:pt>
                <c:pt idx="110">
                  <c:v>38807</c:v>
                </c:pt>
                <c:pt idx="111">
                  <c:v>38837</c:v>
                </c:pt>
                <c:pt idx="112">
                  <c:v>38868</c:v>
                </c:pt>
                <c:pt idx="113">
                  <c:v>38898</c:v>
                </c:pt>
                <c:pt idx="114">
                  <c:v>38929</c:v>
                </c:pt>
                <c:pt idx="115">
                  <c:v>38960</c:v>
                </c:pt>
                <c:pt idx="116">
                  <c:v>38990</c:v>
                </c:pt>
                <c:pt idx="117">
                  <c:v>39021</c:v>
                </c:pt>
                <c:pt idx="118">
                  <c:v>39051</c:v>
                </c:pt>
                <c:pt idx="119">
                  <c:v>39082</c:v>
                </c:pt>
                <c:pt idx="120">
                  <c:v>39113</c:v>
                </c:pt>
                <c:pt idx="121">
                  <c:v>39141</c:v>
                </c:pt>
                <c:pt idx="122">
                  <c:v>39172</c:v>
                </c:pt>
                <c:pt idx="123">
                  <c:v>39202</c:v>
                </c:pt>
                <c:pt idx="124">
                  <c:v>39233</c:v>
                </c:pt>
                <c:pt idx="125">
                  <c:v>39263</c:v>
                </c:pt>
                <c:pt idx="126">
                  <c:v>39294</c:v>
                </c:pt>
                <c:pt idx="127">
                  <c:v>39325</c:v>
                </c:pt>
                <c:pt idx="128">
                  <c:v>39355</c:v>
                </c:pt>
                <c:pt idx="129">
                  <c:v>39386</c:v>
                </c:pt>
                <c:pt idx="130">
                  <c:v>39416</c:v>
                </c:pt>
                <c:pt idx="131">
                  <c:v>39447</c:v>
                </c:pt>
                <c:pt idx="132">
                  <c:v>39478</c:v>
                </c:pt>
                <c:pt idx="133">
                  <c:v>39507</c:v>
                </c:pt>
                <c:pt idx="134">
                  <c:v>39538</c:v>
                </c:pt>
                <c:pt idx="135">
                  <c:v>39568</c:v>
                </c:pt>
                <c:pt idx="136">
                  <c:v>39599</c:v>
                </c:pt>
                <c:pt idx="137">
                  <c:v>39629</c:v>
                </c:pt>
                <c:pt idx="138">
                  <c:v>39660</c:v>
                </c:pt>
                <c:pt idx="139">
                  <c:v>39691</c:v>
                </c:pt>
                <c:pt idx="140">
                  <c:v>39721</c:v>
                </c:pt>
                <c:pt idx="141">
                  <c:v>39752</c:v>
                </c:pt>
                <c:pt idx="142">
                  <c:v>39782</c:v>
                </c:pt>
                <c:pt idx="143">
                  <c:v>39813</c:v>
                </c:pt>
                <c:pt idx="144">
                  <c:v>39844</c:v>
                </c:pt>
                <c:pt idx="145">
                  <c:v>39872</c:v>
                </c:pt>
                <c:pt idx="146">
                  <c:v>39903</c:v>
                </c:pt>
                <c:pt idx="147">
                  <c:v>39933</c:v>
                </c:pt>
                <c:pt idx="148">
                  <c:v>39964</c:v>
                </c:pt>
                <c:pt idx="149">
                  <c:v>39994</c:v>
                </c:pt>
                <c:pt idx="150">
                  <c:v>40025</c:v>
                </c:pt>
                <c:pt idx="151">
                  <c:v>40056</c:v>
                </c:pt>
                <c:pt idx="152">
                  <c:v>40086</c:v>
                </c:pt>
                <c:pt idx="153">
                  <c:v>40117</c:v>
                </c:pt>
                <c:pt idx="154">
                  <c:v>40147</c:v>
                </c:pt>
                <c:pt idx="155">
                  <c:v>40178</c:v>
                </c:pt>
                <c:pt idx="156">
                  <c:v>40209</c:v>
                </c:pt>
                <c:pt idx="157">
                  <c:v>40237</c:v>
                </c:pt>
                <c:pt idx="158">
                  <c:v>40268</c:v>
                </c:pt>
                <c:pt idx="159">
                  <c:v>40298</c:v>
                </c:pt>
                <c:pt idx="160">
                  <c:v>40329</c:v>
                </c:pt>
                <c:pt idx="161">
                  <c:v>40359</c:v>
                </c:pt>
                <c:pt idx="162">
                  <c:v>40390</c:v>
                </c:pt>
                <c:pt idx="163">
                  <c:v>40421</c:v>
                </c:pt>
                <c:pt idx="164">
                  <c:v>40451</c:v>
                </c:pt>
                <c:pt idx="165">
                  <c:v>40482</c:v>
                </c:pt>
                <c:pt idx="166">
                  <c:v>40512</c:v>
                </c:pt>
                <c:pt idx="167">
                  <c:v>40543</c:v>
                </c:pt>
                <c:pt idx="168">
                  <c:v>40574</c:v>
                </c:pt>
                <c:pt idx="169">
                  <c:v>40602</c:v>
                </c:pt>
                <c:pt idx="170">
                  <c:v>40633</c:v>
                </c:pt>
                <c:pt idx="171">
                  <c:v>40663</c:v>
                </c:pt>
                <c:pt idx="172">
                  <c:v>40694</c:v>
                </c:pt>
                <c:pt idx="173">
                  <c:v>40724</c:v>
                </c:pt>
                <c:pt idx="174">
                  <c:v>40755</c:v>
                </c:pt>
                <c:pt idx="175">
                  <c:v>40786</c:v>
                </c:pt>
                <c:pt idx="176">
                  <c:v>40816</c:v>
                </c:pt>
                <c:pt idx="177">
                  <c:v>40847</c:v>
                </c:pt>
                <c:pt idx="178">
                  <c:v>40877</c:v>
                </c:pt>
                <c:pt idx="179">
                  <c:v>40908</c:v>
                </c:pt>
                <c:pt idx="180">
                  <c:v>40939</c:v>
                </c:pt>
                <c:pt idx="181">
                  <c:v>40968</c:v>
                </c:pt>
                <c:pt idx="182">
                  <c:v>40999</c:v>
                </c:pt>
                <c:pt idx="183">
                  <c:v>41029</c:v>
                </c:pt>
                <c:pt idx="184">
                  <c:v>41060</c:v>
                </c:pt>
                <c:pt idx="185">
                  <c:v>41090</c:v>
                </c:pt>
                <c:pt idx="186">
                  <c:v>41121</c:v>
                </c:pt>
                <c:pt idx="187">
                  <c:v>41152</c:v>
                </c:pt>
                <c:pt idx="188">
                  <c:v>41182</c:v>
                </c:pt>
                <c:pt idx="189">
                  <c:v>41213</c:v>
                </c:pt>
                <c:pt idx="190">
                  <c:v>41243</c:v>
                </c:pt>
                <c:pt idx="191">
                  <c:v>41274</c:v>
                </c:pt>
                <c:pt idx="192">
                  <c:v>41305</c:v>
                </c:pt>
                <c:pt idx="193">
                  <c:v>41333</c:v>
                </c:pt>
                <c:pt idx="194">
                  <c:v>41364</c:v>
                </c:pt>
                <c:pt idx="195">
                  <c:v>41394</c:v>
                </c:pt>
                <c:pt idx="196">
                  <c:v>41425</c:v>
                </c:pt>
                <c:pt idx="197">
                  <c:v>41455</c:v>
                </c:pt>
                <c:pt idx="198">
                  <c:v>41486</c:v>
                </c:pt>
                <c:pt idx="199">
                  <c:v>41517</c:v>
                </c:pt>
                <c:pt idx="200">
                  <c:v>41547</c:v>
                </c:pt>
                <c:pt idx="201">
                  <c:v>41578</c:v>
                </c:pt>
                <c:pt idx="202">
                  <c:v>41608</c:v>
                </c:pt>
                <c:pt idx="203">
                  <c:v>41639</c:v>
                </c:pt>
                <c:pt idx="204">
                  <c:v>41670</c:v>
                </c:pt>
                <c:pt idx="205">
                  <c:v>41698</c:v>
                </c:pt>
                <c:pt idx="206">
                  <c:v>41729</c:v>
                </c:pt>
                <c:pt idx="207">
                  <c:v>41759</c:v>
                </c:pt>
                <c:pt idx="208">
                  <c:v>41790</c:v>
                </c:pt>
                <c:pt idx="209">
                  <c:v>41820</c:v>
                </c:pt>
                <c:pt idx="210">
                  <c:v>41851</c:v>
                </c:pt>
                <c:pt idx="211">
                  <c:v>41882</c:v>
                </c:pt>
                <c:pt idx="212">
                  <c:v>41912</c:v>
                </c:pt>
                <c:pt idx="213">
                  <c:v>41943</c:v>
                </c:pt>
                <c:pt idx="214">
                  <c:v>41973</c:v>
                </c:pt>
                <c:pt idx="215">
                  <c:v>42004</c:v>
                </c:pt>
                <c:pt idx="216">
                  <c:v>42035</c:v>
                </c:pt>
                <c:pt idx="217">
                  <c:v>42063</c:v>
                </c:pt>
                <c:pt idx="218">
                  <c:v>42094</c:v>
                </c:pt>
                <c:pt idx="219">
                  <c:v>42124</c:v>
                </c:pt>
                <c:pt idx="220">
                  <c:v>42155</c:v>
                </c:pt>
                <c:pt idx="221">
                  <c:v>42185</c:v>
                </c:pt>
                <c:pt idx="222">
                  <c:v>42216</c:v>
                </c:pt>
                <c:pt idx="223">
                  <c:v>42247</c:v>
                </c:pt>
                <c:pt idx="224">
                  <c:v>42277</c:v>
                </c:pt>
                <c:pt idx="225">
                  <c:v>42308</c:v>
                </c:pt>
                <c:pt idx="226">
                  <c:v>42338</c:v>
                </c:pt>
                <c:pt idx="227">
                  <c:v>42369</c:v>
                </c:pt>
                <c:pt idx="228">
                  <c:v>42400</c:v>
                </c:pt>
                <c:pt idx="229">
                  <c:v>42429</c:v>
                </c:pt>
                <c:pt idx="230">
                  <c:v>42460</c:v>
                </c:pt>
                <c:pt idx="231">
                  <c:v>42490</c:v>
                </c:pt>
                <c:pt idx="232">
                  <c:v>42521</c:v>
                </c:pt>
                <c:pt idx="233">
                  <c:v>42551</c:v>
                </c:pt>
                <c:pt idx="234">
                  <c:v>42582</c:v>
                </c:pt>
                <c:pt idx="235">
                  <c:v>42613</c:v>
                </c:pt>
                <c:pt idx="236">
                  <c:v>42643</c:v>
                </c:pt>
                <c:pt idx="237">
                  <c:v>42674</c:v>
                </c:pt>
                <c:pt idx="238">
                  <c:v>42704</c:v>
                </c:pt>
                <c:pt idx="239">
                  <c:v>42735</c:v>
                </c:pt>
                <c:pt idx="240">
                  <c:v>42766</c:v>
                </c:pt>
                <c:pt idx="241">
                  <c:v>42794</c:v>
                </c:pt>
                <c:pt idx="242">
                  <c:v>42825</c:v>
                </c:pt>
                <c:pt idx="243">
                  <c:v>42855</c:v>
                </c:pt>
                <c:pt idx="244">
                  <c:v>42886</c:v>
                </c:pt>
                <c:pt idx="245">
                  <c:v>42916</c:v>
                </c:pt>
                <c:pt idx="246">
                  <c:v>42947</c:v>
                </c:pt>
                <c:pt idx="247">
                  <c:v>42978</c:v>
                </c:pt>
                <c:pt idx="248">
                  <c:v>43008</c:v>
                </c:pt>
                <c:pt idx="249">
                  <c:v>43039</c:v>
                </c:pt>
                <c:pt idx="250">
                  <c:v>43069</c:v>
                </c:pt>
                <c:pt idx="251">
                  <c:v>43100</c:v>
                </c:pt>
                <c:pt idx="252">
                  <c:v>43131</c:v>
                </c:pt>
                <c:pt idx="253">
                  <c:v>43159</c:v>
                </c:pt>
                <c:pt idx="254">
                  <c:v>43190</c:v>
                </c:pt>
                <c:pt idx="255">
                  <c:v>43220</c:v>
                </c:pt>
                <c:pt idx="256">
                  <c:v>43251</c:v>
                </c:pt>
                <c:pt idx="257">
                  <c:v>43281</c:v>
                </c:pt>
                <c:pt idx="258">
                  <c:v>43312</c:v>
                </c:pt>
                <c:pt idx="259">
                  <c:v>43343</c:v>
                </c:pt>
                <c:pt idx="260">
                  <c:v>43373</c:v>
                </c:pt>
                <c:pt idx="261">
                  <c:v>43404</c:v>
                </c:pt>
                <c:pt idx="262">
                  <c:v>43434</c:v>
                </c:pt>
                <c:pt idx="263">
                  <c:v>43465</c:v>
                </c:pt>
                <c:pt idx="264">
                  <c:v>43496</c:v>
                </c:pt>
                <c:pt idx="265">
                  <c:v>43524</c:v>
                </c:pt>
                <c:pt idx="266">
                  <c:v>43555</c:v>
                </c:pt>
                <c:pt idx="267">
                  <c:v>43585</c:v>
                </c:pt>
                <c:pt idx="268">
                  <c:v>43616</c:v>
                </c:pt>
                <c:pt idx="269">
                  <c:v>43646</c:v>
                </c:pt>
                <c:pt idx="270">
                  <c:v>43677</c:v>
                </c:pt>
                <c:pt idx="271">
                  <c:v>43708</c:v>
                </c:pt>
                <c:pt idx="272">
                  <c:v>43738</c:v>
                </c:pt>
                <c:pt idx="273">
                  <c:v>43769</c:v>
                </c:pt>
                <c:pt idx="274">
                  <c:v>43799</c:v>
                </c:pt>
                <c:pt idx="275">
                  <c:v>43830</c:v>
                </c:pt>
                <c:pt idx="276">
                  <c:v>43861</c:v>
                </c:pt>
                <c:pt idx="277">
                  <c:v>43890</c:v>
                </c:pt>
                <c:pt idx="278">
                  <c:v>43921</c:v>
                </c:pt>
                <c:pt idx="279">
                  <c:v>43951</c:v>
                </c:pt>
                <c:pt idx="280">
                  <c:v>43982</c:v>
                </c:pt>
                <c:pt idx="281">
                  <c:v>44012</c:v>
                </c:pt>
                <c:pt idx="282">
                  <c:v>44043</c:v>
                </c:pt>
                <c:pt idx="283">
                  <c:v>44074</c:v>
                </c:pt>
                <c:pt idx="284">
                  <c:v>44104</c:v>
                </c:pt>
                <c:pt idx="285">
                  <c:v>44135</c:v>
                </c:pt>
                <c:pt idx="286">
                  <c:v>44165</c:v>
                </c:pt>
                <c:pt idx="287">
                  <c:v>44196</c:v>
                </c:pt>
                <c:pt idx="288">
                  <c:v>44227</c:v>
                </c:pt>
                <c:pt idx="289">
                  <c:v>44255</c:v>
                </c:pt>
                <c:pt idx="290">
                  <c:v>44286</c:v>
                </c:pt>
                <c:pt idx="291">
                  <c:v>44316</c:v>
                </c:pt>
                <c:pt idx="292">
                  <c:v>44347</c:v>
                </c:pt>
                <c:pt idx="293">
                  <c:v>44377</c:v>
                </c:pt>
                <c:pt idx="294">
                  <c:v>44408</c:v>
                </c:pt>
                <c:pt idx="295">
                  <c:v>44439</c:v>
                </c:pt>
                <c:pt idx="296">
                  <c:v>44469</c:v>
                </c:pt>
                <c:pt idx="297">
                  <c:v>44500</c:v>
                </c:pt>
                <c:pt idx="298">
                  <c:v>44530</c:v>
                </c:pt>
                <c:pt idx="299">
                  <c:v>44561</c:v>
                </c:pt>
                <c:pt idx="300">
                  <c:v>44592</c:v>
                </c:pt>
                <c:pt idx="301">
                  <c:v>44620</c:v>
                </c:pt>
                <c:pt idx="302">
                  <c:v>44651</c:v>
                </c:pt>
                <c:pt idx="303">
                  <c:v>44681</c:v>
                </c:pt>
                <c:pt idx="304">
                  <c:v>44712</c:v>
                </c:pt>
                <c:pt idx="305">
                  <c:v>44742</c:v>
                </c:pt>
                <c:pt idx="306">
                  <c:v>44773</c:v>
                </c:pt>
                <c:pt idx="307">
                  <c:v>44804</c:v>
                </c:pt>
                <c:pt idx="308">
                  <c:v>44834</c:v>
                </c:pt>
                <c:pt idx="309">
                  <c:v>44865</c:v>
                </c:pt>
                <c:pt idx="310">
                  <c:v>44895</c:v>
                </c:pt>
                <c:pt idx="311">
                  <c:v>44926</c:v>
                </c:pt>
                <c:pt idx="312">
                  <c:v>44957</c:v>
                </c:pt>
                <c:pt idx="313">
                  <c:v>44985</c:v>
                </c:pt>
                <c:pt idx="314">
                  <c:v>45016</c:v>
                </c:pt>
                <c:pt idx="315">
                  <c:v>45046</c:v>
                </c:pt>
                <c:pt idx="316">
                  <c:v>45077</c:v>
                </c:pt>
                <c:pt idx="317">
                  <c:v>45107</c:v>
                </c:pt>
                <c:pt idx="318">
                  <c:v>45138</c:v>
                </c:pt>
                <c:pt idx="319">
                  <c:v>45169</c:v>
                </c:pt>
                <c:pt idx="320">
                  <c:v>45199</c:v>
                </c:pt>
                <c:pt idx="321">
                  <c:v>45230</c:v>
                </c:pt>
                <c:pt idx="322">
                  <c:v>45260</c:v>
                </c:pt>
                <c:pt idx="323">
                  <c:v>45291</c:v>
                </c:pt>
                <c:pt idx="324">
                  <c:v>45322</c:v>
                </c:pt>
                <c:pt idx="325">
                  <c:v>45351</c:v>
                </c:pt>
                <c:pt idx="326">
                  <c:v>45382</c:v>
                </c:pt>
                <c:pt idx="327">
                  <c:v>45412</c:v>
                </c:pt>
                <c:pt idx="328">
                  <c:v>45443</c:v>
                </c:pt>
                <c:pt idx="329">
                  <c:v>45473</c:v>
                </c:pt>
                <c:pt idx="330">
                  <c:v>45504</c:v>
                </c:pt>
              </c:numCache>
            </c:numRef>
          </c:cat>
          <c:val>
            <c:numRef>
              <c:f>prc_hicp_manr!$D$2:$D$332</c:f>
              <c:numCache>
                <c:formatCode>General</c:formatCode>
                <c:ptCount val="331"/>
                <c:pt idx="0">
                  <c:v>10.9</c:v>
                </c:pt>
                <c:pt idx="1">
                  <c:v>8.1</c:v>
                </c:pt>
                <c:pt idx="2">
                  <c:v>7.3</c:v>
                </c:pt>
                <c:pt idx="3">
                  <c:v>7</c:v>
                </c:pt>
                <c:pt idx="4">
                  <c:v>8.5</c:v>
                </c:pt>
                <c:pt idx="5">
                  <c:v>8.5</c:v>
                </c:pt>
                <c:pt idx="6">
                  <c:v>8.6999999999999993</c:v>
                </c:pt>
                <c:pt idx="7">
                  <c:v>10.199999999999999</c:v>
                </c:pt>
                <c:pt idx="8">
                  <c:v>10.199999999999999</c:v>
                </c:pt>
                <c:pt idx="9">
                  <c:v>10.6</c:v>
                </c:pt>
                <c:pt idx="10">
                  <c:v>10.8</c:v>
                </c:pt>
                <c:pt idx="11">
                  <c:v>11</c:v>
                </c:pt>
                <c:pt idx="12">
                  <c:v>11.5</c:v>
                </c:pt>
                <c:pt idx="13">
                  <c:v>11.9</c:v>
                </c:pt>
                <c:pt idx="14">
                  <c:v>11.9</c:v>
                </c:pt>
                <c:pt idx="15">
                  <c:v>10.8</c:v>
                </c:pt>
                <c:pt idx="16">
                  <c:v>9.1</c:v>
                </c:pt>
                <c:pt idx="17">
                  <c:v>8.6999999999999993</c:v>
                </c:pt>
                <c:pt idx="18">
                  <c:v>8.8000000000000007</c:v>
                </c:pt>
                <c:pt idx="19">
                  <c:v>8.1999999999999993</c:v>
                </c:pt>
                <c:pt idx="20">
                  <c:v>7.5</c:v>
                </c:pt>
                <c:pt idx="21">
                  <c:v>6.7</c:v>
                </c:pt>
                <c:pt idx="22">
                  <c:v>5.8</c:v>
                </c:pt>
                <c:pt idx="23">
                  <c:v>5.0999999999999996</c:v>
                </c:pt>
                <c:pt idx="24">
                  <c:v>4.5</c:v>
                </c:pt>
                <c:pt idx="25">
                  <c:v>3.7</c:v>
                </c:pt>
                <c:pt idx="26">
                  <c:v>3.4</c:v>
                </c:pt>
                <c:pt idx="27">
                  <c:v>3.1</c:v>
                </c:pt>
                <c:pt idx="28">
                  <c:v>3.1</c:v>
                </c:pt>
                <c:pt idx="29">
                  <c:v>2.9</c:v>
                </c:pt>
                <c:pt idx="30">
                  <c:v>2.4</c:v>
                </c:pt>
                <c:pt idx="31">
                  <c:v>2.2999999999999998</c:v>
                </c:pt>
                <c:pt idx="32">
                  <c:v>2.5</c:v>
                </c:pt>
                <c:pt idx="33">
                  <c:v>2.6</c:v>
                </c:pt>
                <c:pt idx="34">
                  <c:v>3</c:v>
                </c:pt>
                <c:pt idx="35">
                  <c:v>3.7</c:v>
                </c:pt>
                <c:pt idx="36">
                  <c:v>3.1</c:v>
                </c:pt>
                <c:pt idx="37">
                  <c:v>2.9</c:v>
                </c:pt>
                <c:pt idx="38">
                  <c:v>3.1</c:v>
                </c:pt>
                <c:pt idx="39">
                  <c:v>3</c:v>
                </c:pt>
                <c:pt idx="40">
                  <c:v>2.8</c:v>
                </c:pt>
                <c:pt idx="41">
                  <c:v>3.1</c:v>
                </c:pt>
                <c:pt idx="42">
                  <c:v>4</c:v>
                </c:pt>
                <c:pt idx="43">
                  <c:v>4.4000000000000004</c:v>
                </c:pt>
                <c:pt idx="44">
                  <c:v>4.7</c:v>
                </c:pt>
                <c:pt idx="45">
                  <c:v>5.4</c:v>
                </c:pt>
                <c:pt idx="46">
                  <c:v>5.7</c:v>
                </c:pt>
                <c:pt idx="47">
                  <c:v>5</c:v>
                </c:pt>
                <c:pt idx="48">
                  <c:v>5.6</c:v>
                </c:pt>
                <c:pt idx="49">
                  <c:v>6</c:v>
                </c:pt>
                <c:pt idx="50">
                  <c:v>5.7</c:v>
                </c:pt>
                <c:pt idx="51">
                  <c:v>6.3</c:v>
                </c:pt>
                <c:pt idx="52">
                  <c:v>6.8</c:v>
                </c:pt>
                <c:pt idx="53">
                  <c:v>6.7</c:v>
                </c:pt>
                <c:pt idx="54">
                  <c:v>5.9</c:v>
                </c:pt>
                <c:pt idx="55">
                  <c:v>5.8</c:v>
                </c:pt>
                <c:pt idx="56">
                  <c:v>5.7</c:v>
                </c:pt>
                <c:pt idx="57">
                  <c:v>4.8</c:v>
                </c:pt>
                <c:pt idx="58">
                  <c:v>4.2</c:v>
                </c:pt>
                <c:pt idx="59">
                  <c:v>4.2</c:v>
                </c:pt>
                <c:pt idx="60">
                  <c:v>4.3</c:v>
                </c:pt>
                <c:pt idx="61">
                  <c:v>4.5</c:v>
                </c:pt>
                <c:pt idx="62">
                  <c:v>4.4000000000000004</c:v>
                </c:pt>
                <c:pt idx="63">
                  <c:v>4.5</c:v>
                </c:pt>
                <c:pt idx="64">
                  <c:v>4.0999999999999996</c:v>
                </c:pt>
                <c:pt idx="65">
                  <c:v>3.8</c:v>
                </c:pt>
                <c:pt idx="66">
                  <c:v>3.3</c:v>
                </c:pt>
                <c:pt idx="67">
                  <c:v>2.7</c:v>
                </c:pt>
                <c:pt idx="68">
                  <c:v>2.7</c:v>
                </c:pt>
                <c:pt idx="69">
                  <c:v>3.1</c:v>
                </c:pt>
                <c:pt idx="70">
                  <c:v>3</c:v>
                </c:pt>
                <c:pt idx="71">
                  <c:v>2.7</c:v>
                </c:pt>
                <c:pt idx="72">
                  <c:v>2.5</c:v>
                </c:pt>
                <c:pt idx="73">
                  <c:v>2.2999999999999998</c:v>
                </c:pt>
                <c:pt idx="74">
                  <c:v>2.1</c:v>
                </c:pt>
                <c:pt idx="75">
                  <c:v>1.2</c:v>
                </c:pt>
                <c:pt idx="76">
                  <c:v>0.7</c:v>
                </c:pt>
                <c:pt idx="77">
                  <c:v>0.5</c:v>
                </c:pt>
                <c:pt idx="78">
                  <c:v>0.9</c:v>
                </c:pt>
                <c:pt idx="79">
                  <c:v>1.4</c:v>
                </c:pt>
                <c:pt idx="80">
                  <c:v>1.5</c:v>
                </c:pt>
                <c:pt idx="81">
                  <c:v>1.2</c:v>
                </c:pt>
                <c:pt idx="82">
                  <c:v>1.2</c:v>
                </c:pt>
                <c:pt idx="83">
                  <c:v>1.2</c:v>
                </c:pt>
                <c:pt idx="84">
                  <c:v>0.7</c:v>
                </c:pt>
                <c:pt idx="85">
                  <c:v>0.6</c:v>
                </c:pt>
                <c:pt idx="86">
                  <c:v>0.7</c:v>
                </c:pt>
                <c:pt idx="87">
                  <c:v>1.5</c:v>
                </c:pt>
                <c:pt idx="88">
                  <c:v>3.7</c:v>
                </c:pt>
                <c:pt idx="89">
                  <c:v>4.4000000000000004</c:v>
                </c:pt>
                <c:pt idx="90">
                  <c:v>4</c:v>
                </c:pt>
                <c:pt idx="91">
                  <c:v>3.9</c:v>
                </c:pt>
                <c:pt idx="92">
                  <c:v>3.8</c:v>
                </c:pt>
                <c:pt idx="93">
                  <c:v>4</c:v>
                </c:pt>
                <c:pt idx="94">
                  <c:v>4.5</c:v>
                </c:pt>
                <c:pt idx="95">
                  <c:v>4.8</c:v>
                </c:pt>
                <c:pt idx="96">
                  <c:v>4.2</c:v>
                </c:pt>
                <c:pt idx="97">
                  <c:v>4.5999999999999996</c:v>
                </c:pt>
                <c:pt idx="98">
                  <c:v>4.8</c:v>
                </c:pt>
                <c:pt idx="99">
                  <c:v>4.5999999999999996</c:v>
                </c:pt>
                <c:pt idx="100">
                  <c:v>2.9</c:v>
                </c:pt>
                <c:pt idx="101">
                  <c:v>3.2</c:v>
                </c:pt>
                <c:pt idx="102">
                  <c:v>3.9</c:v>
                </c:pt>
                <c:pt idx="103">
                  <c:v>4.2</c:v>
                </c:pt>
                <c:pt idx="104">
                  <c:v>4.9000000000000004</c:v>
                </c:pt>
                <c:pt idx="105">
                  <c:v>4.5</c:v>
                </c:pt>
                <c:pt idx="106">
                  <c:v>4</c:v>
                </c:pt>
                <c:pt idx="107">
                  <c:v>3.7</c:v>
                </c:pt>
                <c:pt idx="108">
                  <c:v>4.5999999999999996</c:v>
                </c:pt>
                <c:pt idx="109">
                  <c:v>4.5999999999999996</c:v>
                </c:pt>
                <c:pt idx="110">
                  <c:v>4</c:v>
                </c:pt>
                <c:pt idx="111">
                  <c:v>4.3</c:v>
                </c:pt>
                <c:pt idx="112">
                  <c:v>4.5999999999999996</c:v>
                </c:pt>
                <c:pt idx="113">
                  <c:v>4.4000000000000004</c:v>
                </c:pt>
                <c:pt idx="114">
                  <c:v>4.5</c:v>
                </c:pt>
                <c:pt idx="115">
                  <c:v>5</c:v>
                </c:pt>
                <c:pt idx="116">
                  <c:v>3.8</c:v>
                </c:pt>
                <c:pt idx="117">
                  <c:v>3.8</c:v>
                </c:pt>
                <c:pt idx="118">
                  <c:v>4.5999999999999996</c:v>
                </c:pt>
                <c:pt idx="119">
                  <c:v>5.0999999999999996</c:v>
                </c:pt>
                <c:pt idx="120">
                  <c:v>5</c:v>
                </c:pt>
                <c:pt idx="121">
                  <c:v>4.5999999999999996</c:v>
                </c:pt>
                <c:pt idx="122">
                  <c:v>5.6</c:v>
                </c:pt>
                <c:pt idx="123">
                  <c:v>5.6</c:v>
                </c:pt>
                <c:pt idx="124">
                  <c:v>5.9</c:v>
                </c:pt>
                <c:pt idx="125">
                  <c:v>6</c:v>
                </c:pt>
                <c:pt idx="126">
                  <c:v>6.5</c:v>
                </c:pt>
                <c:pt idx="127">
                  <c:v>6.1</c:v>
                </c:pt>
                <c:pt idx="128">
                  <c:v>7.5</c:v>
                </c:pt>
                <c:pt idx="129">
                  <c:v>8.6999999999999993</c:v>
                </c:pt>
                <c:pt idx="130">
                  <c:v>9.3000000000000007</c:v>
                </c:pt>
                <c:pt idx="131">
                  <c:v>9.6999999999999993</c:v>
                </c:pt>
                <c:pt idx="132">
                  <c:v>11.3</c:v>
                </c:pt>
                <c:pt idx="133">
                  <c:v>11.5</c:v>
                </c:pt>
                <c:pt idx="134">
                  <c:v>11.2</c:v>
                </c:pt>
                <c:pt idx="135">
                  <c:v>11.6</c:v>
                </c:pt>
                <c:pt idx="136">
                  <c:v>11.4</c:v>
                </c:pt>
                <c:pt idx="137">
                  <c:v>11.5</c:v>
                </c:pt>
                <c:pt idx="138">
                  <c:v>11.2</c:v>
                </c:pt>
                <c:pt idx="139">
                  <c:v>11.1</c:v>
                </c:pt>
                <c:pt idx="140">
                  <c:v>10.8</c:v>
                </c:pt>
                <c:pt idx="141">
                  <c:v>10.1</c:v>
                </c:pt>
                <c:pt idx="142">
                  <c:v>8.5</c:v>
                </c:pt>
                <c:pt idx="143">
                  <c:v>7.5</c:v>
                </c:pt>
                <c:pt idx="144">
                  <c:v>4.7</c:v>
                </c:pt>
                <c:pt idx="145">
                  <c:v>3.9</c:v>
                </c:pt>
                <c:pt idx="146">
                  <c:v>2.5</c:v>
                </c:pt>
                <c:pt idx="147">
                  <c:v>0.9</c:v>
                </c:pt>
                <c:pt idx="148">
                  <c:v>0.3</c:v>
                </c:pt>
                <c:pt idx="149">
                  <c:v>-0.5</c:v>
                </c:pt>
                <c:pt idx="150">
                  <c:v>-0.4</c:v>
                </c:pt>
                <c:pt idx="151">
                  <c:v>-0.7</c:v>
                </c:pt>
                <c:pt idx="152">
                  <c:v>-1.7</c:v>
                </c:pt>
                <c:pt idx="153">
                  <c:v>-2.1</c:v>
                </c:pt>
                <c:pt idx="154">
                  <c:v>-2.1</c:v>
                </c:pt>
                <c:pt idx="155">
                  <c:v>-1.9</c:v>
                </c:pt>
                <c:pt idx="156">
                  <c:v>-1</c:v>
                </c:pt>
                <c:pt idx="157">
                  <c:v>-0.3</c:v>
                </c:pt>
                <c:pt idx="158">
                  <c:v>1.4</c:v>
                </c:pt>
                <c:pt idx="159">
                  <c:v>2.5</c:v>
                </c:pt>
                <c:pt idx="160">
                  <c:v>2.8</c:v>
                </c:pt>
                <c:pt idx="161">
                  <c:v>3.4</c:v>
                </c:pt>
                <c:pt idx="162">
                  <c:v>2.7</c:v>
                </c:pt>
                <c:pt idx="163">
                  <c:v>2.8</c:v>
                </c:pt>
                <c:pt idx="164">
                  <c:v>3.8</c:v>
                </c:pt>
                <c:pt idx="165">
                  <c:v>4.5</c:v>
                </c:pt>
                <c:pt idx="166">
                  <c:v>5</c:v>
                </c:pt>
                <c:pt idx="167">
                  <c:v>5.4</c:v>
                </c:pt>
                <c:pt idx="168">
                  <c:v>5.0999999999999996</c:v>
                </c:pt>
                <c:pt idx="169">
                  <c:v>5.5</c:v>
                </c:pt>
                <c:pt idx="170">
                  <c:v>5.0999999999999996</c:v>
                </c:pt>
                <c:pt idx="171">
                  <c:v>5.4</c:v>
                </c:pt>
                <c:pt idx="172">
                  <c:v>5.5</c:v>
                </c:pt>
                <c:pt idx="173">
                  <c:v>4.9000000000000004</c:v>
                </c:pt>
                <c:pt idx="174">
                  <c:v>5.3</c:v>
                </c:pt>
                <c:pt idx="175">
                  <c:v>5.6</c:v>
                </c:pt>
                <c:pt idx="176">
                  <c:v>5.4</c:v>
                </c:pt>
                <c:pt idx="177">
                  <c:v>4.7</c:v>
                </c:pt>
                <c:pt idx="178">
                  <c:v>4.4000000000000004</c:v>
                </c:pt>
                <c:pt idx="179">
                  <c:v>4.0999999999999996</c:v>
                </c:pt>
                <c:pt idx="180">
                  <c:v>4.7</c:v>
                </c:pt>
                <c:pt idx="181">
                  <c:v>4.4000000000000004</c:v>
                </c:pt>
                <c:pt idx="182">
                  <c:v>4.7</c:v>
                </c:pt>
                <c:pt idx="183">
                  <c:v>4.3</c:v>
                </c:pt>
                <c:pt idx="184">
                  <c:v>4.0999999999999996</c:v>
                </c:pt>
                <c:pt idx="185">
                  <c:v>4.4000000000000004</c:v>
                </c:pt>
                <c:pt idx="186">
                  <c:v>4.0999999999999996</c:v>
                </c:pt>
                <c:pt idx="187">
                  <c:v>4.2</c:v>
                </c:pt>
                <c:pt idx="188">
                  <c:v>4.0999999999999996</c:v>
                </c:pt>
                <c:pt idx="189">
                  <c:v>4.2</c:v>
                </c:pt>
                <c:pt idx="190">
                  <c:v>3.8</c:v>
                </c:pt>
                <c:pt idx="191">
                  <c:v>3.6</c:v>
                </c:pt>
                <c:pt idx="192">
                  <c:v>3.7</c:v>
                </c:pt>
                <c:pt idx="193">
                  <c:v>4</c:v>
                </c:pt>
                <c:pt idx="194">
                  <c:v>3.8</c:v>
                </c:pt>
                <c:pt idx="195">
                  <c:v>3.4</c:v>
                </c:pt>
                <c:pt idx="196">
                  <c:v>3.6</c:v>
                </c:pt>
                <c:pt idx="197">
                  <c:v>4.0999999999999996</c:v>
                </c:pt>
                <c:pt idx="198">
                  <c:v>4</c:v>
                </c:pt>
                <c:pt idx="199">
                  <c:v>3.6</c:v>
                </c:pt>
                <c:pt idx="200">
                  <c:v>2.6</c:v>
                </c:pt>
                <c:pt idx="201">
                  <c:v>2.2000000000000002</c:v>
                </c:pt>
                <c:pt idx="202">
                  <c:v>2.1</c:v>
                </c:pt>
                <c:pt idx="203">
                  <c:v>2</c:v>
                </c:pt>
                <c:pt idx="204">
                  <c:v>1.6</c:v>
                </c:pt>
                <c:pt idx="205">
                  <c:v>1.1000000000000001</c:v>
                </c:pt>
                <c:pt idx="206">
                  <c:v>0.7</c:v>
                </c:pt>
                <c:pt idx="207">
                  <c:v>0.8</c:v>
                </c:pt>
                <c:pt idx="208">
                  <c:v>0.6</c:v>
                </c:pt>
                <c:pt idx="209">
                  <c:v>0.3</c:v>
                </c:pt>
                <c:pt idx="210">
                  <c:v>0</c:v>
                </c:pt>
                <c:pt idx="211">
                  <c:v>-0.2</c:v>
                </c:pt>
                <c:pt idx="212">
                  <c:v>0.2</c:v>
                </c:pt>
                <c:pt idx="213">
                  <c:v>0.5</c:v>
                </c:pt>
                <c:pt idx="214">
                  <c:v>0</c:v>
                </c:pt>
                <c:pt idx="215">
                  <c:v>0.1</c:v>
                </c:pt>
                <c:pt idx="216">
                  <c:v>-0.5</c:v>
                </c:pt>
                <c:pt idx="217">
                  <c:v>-0.2</c:v>
                </c:pt>
                <c:pt idx="218">
                  <c:v>0</c:v>
                </c:pt>
                <c:pt idx="219">
                  <c:v>0.4</c:v>
                </c:pt>
                <c:pt idx="220">
                  <c:v>0.5</c:v>
                </c:pt>
                <c:pt idx="221">
                  <c:v>0.3</c:v>
                </c:pt>
                <c:pt idx="222">
                  <c:v>0.1</c:v>
                </c:pt>
                <c:pt idx="223">
                  <c:v>0.2</c:v>
                </c:pt>
                <c:pt idx="224">
                  <c:v>-0.3</c:v>
                </c:pt>
                <c:pt idx="225">
                  <c:v>0</c:v>
                </c:pt>
                <c:pt idx="226">
                  <c:v>0.5</c:v>
                </c:pt>
                <c:pt idx="227">
                  <c:v>-0.2</c:v>
                </c:pt>
                <c:pt idx="228">
                  <c:v>0.1</c:v>
                </c:pt>
                <c:pt idx="229">
                  <c:v>0.4</c:v>
                </c:pt>
                <c:pt idx="230">
                  <c:v>0.5</c:v>
                </c:pt>
                <c:pt idx="231">
                  <c:v>0</c:v>
                </c:pt>
                <c:pt idx="232">
                  <c:v>0</c:v>
                </c:pt>
                <c:pt idx="233">
                  <c:v>0.4</c:v>
                </c:pt>
                <c:pt idx="234">
                  <c:v>0.8</c:v>
                </c:pt>
                <c:pt idx="235">
                  <c:v>1.1000000000000001</c:v>
                </c:pt>
                <c:pt idx="236">
                  <c:v>1.7</c:v>
                </c:pt>
                <c:pt idx="237">
                  <c:v>1</c:v>
                </c:pt>
                <c:pt idx="238">
                  <c:v>1.4</c:v>
                </c:pt>
                <c:pt idx="239">
                  <c:v>2.4</c:v>
                </c:pt>
                <c:pt idx="240">
                  <c:v>2.8</c:v>
                </c:pt>
                <c:pt idx="241">
                  <c:v>3.4</c:v>
                </c:pt>
                <c:pt idx="242">
                  <c:v>3</c:v>
                </c:pt>
                <c:pt idx="243">
                  <c:v>3.6</c:v>
                </c:pt>
                <c:pt idx="244">
                  <c:v>3.5</c:v>
                </c:pt>
                <c:pt idx="245">
                  <c:v>3.1</c:v>
                </c:pt>
                <c:pt idx="246">
                  <c:v>3.9</c:v>
                </c:pt>
                <c:pt idx="247">
                  <c:v>4.2</c:v>
                </c:pt>
                <c:pt idx="248">
                  <c:v>3.9</c:v>
                </c:pt>
                <c:pt idx="249">
                  <c:v>4</c:v>
                </c:pt>
                <c:pt idx="250">
                  <c:v>4.5</c:v>
                </c:pt>
                <c:pt idx="251">
                  <c:v>3.8</c:v>
                </c:pt>
                <c:pt idx="252">
                  <c:v>3.6</c:v>
                </c:pt>
                <c:pt idx="253">
                  <c:v>3.2</c:v>
                </c:pt>
                <c:pt idx="254">
                  <c:v>2.9</c:v>
                </c:pt>
                <c:pt idx="255">
                  <c:v>2.9</c:v>
                </c:pt>
                <c:pt idx="256">
                  <c:v>3.1</c:v>
                </c:pt>
                <c:pt idx="257">
                  <c:v>3.9</c:v>
                </c:pt>
                <c:pt idx="258">
                  <c:v>3.3</c:v>
                </c:pt>
                <c:pt idx="259">
                  <c:v>3.5</c:v>
                </c:pt>
                <c:pt idx="260">
                  <c:v>3.5</c:v>
                </c:pt>
                <c:pt idx="261">
                  <c:v>4.5</c:v>
                </c:pt>
                <c:pt idx="262">
                  <c:v>3.2</c:v>
                </c:pt>
                <c:pt idx="263">
                  <c:v>3.3</c:v>
                </c:pt>
                <c:pt idx="264">
                  <c:v>2.8</c:v>
                </c:pt>
                <c:pt idx="265">
                  <c:v>1.9</c:v>
                </c:pt>
                <c:pt idx="266">
                  <c:v>2.2000000000000002</c:v>
                </c:pt>
                <c:pt idx="267">
                  <c:v>3.2</c:v>
                </c:pt>
                <c:pt idx="268">
                  <c:v>3.1</c:v>
                </c:pt>
                <c:pt idx="269">
                  <c:v>2.6</c:v>
                </c:pt>
                <c:pt idx="270">
                  <c:v>2</c:v>
                </c:pt>
                <c:pt idx="271">
                  <c:v>2.1</c:v>
                </c:pt>
                <c:pt idx="272">
                  <c:v>2.2000000000000002</c:v>
                </c:pt>
                <c:pt idx="273">
                  <c:v>1.4</c:v>
                </c:pt>
                <c:pt idx="274">
                  <c:v>1.8</c:v>
                </c:pt>
                <c:pt idx="275">
                  <c:v>1.8</c:v>
                </c:pt>
                <c:pt idx="276">
                  <c:v>1.6</c:v>
                </c:pt>
                <c:pt idx="277">
                  <c:v>2</c:v>
                </c:pt>
                <c:pt idx="278">
                  <c:v>1</c:v>
                </c:pt>
                <c:pt idx="279">
                  <c:v>-0.9</c:v>
                </c:pt>
                <c:pt idx="280">
                  <c:v>-1.8</c:v>
                </c:pt>
                <c:pt idx="281">
                  <c:v>-1.6</c:v>
                </c:pt>
                <c:pt idx="282">
                  <c:v>-1.3</c:v>
                </c:pt>
                <c:pt idx="283">
                  <c:v>-1.3</c:v>
                </c:pt>
                <c:pt idx="284">
                  <c:v>-1.3</c:v>
                </c:pt>
                <c:pt idx="285">
                  <c:v>-1.7</c:v>
                </c:pt>
                <c:pt idx="286">
                  <c:v>-1.2</c:v>
                </c:pt>
                <c:pt idx="287">
                  <c:v>-0.9</c:v>
                </c:pt>
                <c:pt idx="288">
                  <c:v>0.3</c:v>
                </c:pt>
                <c:pt idx="289">
                  <c:v>0.5</c:v>
                </c:pt>
                <c:pt idx="290">
                  <c:v>0.9</c:v>
                </c:pt>
                <c:pt idx="291">
                  <c:v>1.6</c:v>
                </c:pt>
                <c:pt idx="292">
                  <c:v>3.2</c:v>
                </c:pt>
                <c:pt idx="293">
                  <c:v>3.7</c:v>
                </c:pt>
                <c:pt idx="294">
                  <c:v>4.9000000000000004</c:v>
                </c:pt>
                <c:pt idx="295">
                  <c:v>5</c:v>
                </c:pt>
                <c:pt idx="296">
                  <c:v>6.4</c:v>
                </c:pt>
                <c:pt idx="297">
                  <c:v>6.8</c:v>
                </c:pt>
                <c:pt idx="298">
                  <c:v>8.6</c:v>
                </c:pt>
                <c:pt idx="299">
                  <c:v>12</c:v>
                </c:pt>
                <c:pt idx="300">
                  <c:v>11</c:v>
                </c:pt>
                <c:pt idx="301">
                  <c:v>11.6</c:v>
                </c:pt>
                <c:pt idx="302">
                  <c:v>14.8</c:v>
                </c:pt>
                <c:pt idx="303">
                  <c:v>19.100000000000001</c:v>
                </c:pt>
                <c:pt idx="304">
                  <c:v>20.100000000000001</c:v>
                </c:pt>
                <c:pt idx="305">
                  <c:v>22</c:v>
                </c:pt>
                <c:pt idx="306">
                  <c:v>23.2</c:v>
                </c:pt>
                <c:pt idx="307">
                  <c:v>25.2</c:v>
                </c:pt>
                <c:pt idx="308">
                  <c:v>24.1</c:v>
                </c:pt>
                <c:pt idx="309">
                  <c:v>22.5</c:v>
                </c:pt>
                <c:pt idx="310">
                  <c:v>21.4</c:v>
                </c:pt>
                <c:pt idx="311">
                  <c:v>17.5</c:v>
                </c:pt>
                <c:pt idx="312">
                  <c:v>18.600000000000001</c:v>
                </c:pt>
                <c:pt idx="313">
                  <c:v>17.8</c:v>
                </c:pt>
                <c:pt idx="314">
                  <c:v>15.6</c:v>
                </c:pt>
                <c:pt idx="315">
                  <c:v>13.2</c:v>
                </c:pt>
                <c:pt idx="316">
                  <c:v>11.2</c:v>
                </c:pt>
                <c:pt idx="317">
                  <c:v>9</c:v>
                </c:pt>
                <c:pt idx="318">
                  <c:v>6.2</c:v>
                </c:pt>
                <c:pt idx="319">
                  <c:v>4.3</c:v>
                </c:pt>
                <c:pt idx="320">
                  <c:v>3.9</c:v>
                </c:pt>
                <c:pt idx="321">
                  <c:v>5</c:v>
                </c:pt>
                <c:pt idx="322">
                  <c:v>4.0999999999999996</c:v>
                </c:pt>
                <c:pt idx="323">
                  <c:v>4.3</c:v>
                </c:pt>
                <c:pt idx="324">
                  <c:v>5</c:v>
                </c:pt>
                <c:pt idx="325">
                  <c:v>4.4000000000000004</c:v>
                </c:pt>
                <c:pt idx="326">
                  <c:v>4.0999999999999996</c:v>
                </c:pt>
                <c:pt idx="327">
                  <c:v>3.1</c:v>
                </c:pt>
                <c:pt idx="328">
                  <c:v>3.1</c:v>
                </c:pt>
                <c:pt idx="329">
                  <c:v>2.8</c:v>
                </c:pt>
                <c:pt idx="330">
                  <c:v>3.5</c:v>
                </c:pt>
              </c:numCache>
            </c:numRef>
          </c:val>
          <c:smooth val="0"/>
          <c:extLst>
            <c:ext xmlns:c16="http://schemas.microsoft.com/office/drawing/2014/chart" uri="{C3380CC4-5D6E-409C-BE32-E72D297353CC}">
              <c16:uniqueId val="{00000001-1EE4-4C82-9DF5-7D32BF58034A}"/>
            </c:ext>
          </c:extLst>
        </c:ser>
        <c:ser>
          <c:idx val="0"/>
          <c:order val="2"/>
          <c:tx>
            <c:v>Lietuva</c:v>
          </c:tx>
          <c:spPr>
            <a:ln w="28575" cap="rnd">
              <a:solidFill>
                <a:srgbClr val="FFC000"/>
              </a:solidFill>
              <a:round/>
            </a:ln>
            <a:effectLst/>
          </c:spPr>
          <c:marker>
            <c:symbol val="none"/>
          </c:marker>
          <c:cat>
            <c:numRef>
              <c:f>prc_hicp_manr!$A$2:$A$332</c:f>
              <c:numCache>
                <c:formatCode>m/d/yyyy</c:formatCode>
                <c:ptCount val="331"/>
                <c:pt idx="0">
                  <c:v>35461</c:v>
                </c:pt>
                <c:pt idx="1">
                  <c:v>35489</c:v>
                </c:pt>
                <c:pt idx="2">
                  <c:v>35520</c:v>
                </c:pt>
                <c:pt idx="3">
                  <c:v>35550</c:v>
                </c:pt>
                <c:pt idx="4">
                  <c:v>35581</c:v>
                </c:pt>
                <c:pt idx="5">
                  <c:v>35611</c:v>
                </c:pt>
                <c:pt idx="6">
                  <c:v>35642</c:v>
                </c:pt>
                <c:pt idx="7">
                  <c:v>35673</c:v>
                </c:pt>
                <c:pt idx="8">
                  <c:v>35703</c:v>
                </c:pt>
                <c:pt idx="9">
                  <c:v>35734</c:v>
                </c:pt>
                <c:pt idx="10">
                  <c:v>35764</c:v>
                </c:pt>
                <c:pt idx="11">
                  <c:v>35795</c:v>
                </c:pt>
                <c:pt idx="12">
                  <c:v>35826</c:v>
                </c:pt>
                <c:pt idx="13">
                  <c:v>35854</c:v>
                </c:pt>
                <c:pt idx="14">
                  <c:v>35885</c:v>
                </c:pt>
                <c:pt idx="15">
                  <c:v>35915</c:v>
                </c:pt>
                <c:pt idx="16">
                  <c:v>35946</c:v>
                </c:pt>
                <c:pt idx="17">
                  <c:v>35976</c:v>
                </c:pt>
                <c:pt idx="18">
                  <c:v>36007</c:v>
                </c:pt>
                <c:pt idx="19">
                  <c:v>36038</c:v>
                </c:pt>
                <c:pt idx="20">
                  <c:v>36068</c:v>
                </c:pt>
                <c:pt idx="21">
                  <c:v>36099</c:v>
                </c:pt>
                <c:pt idx="22">
                  <c:v>36129</c:v>
                </c:pt>
                <c:pt idx="23">
                  <c:v>36160</c:v>
                </c:pt>
                <c:pt idx="24">
                  <c:v>36191</c:v>
                </c:pt>
                <c:pt idx="25">
                  <c:v>36219</c:v>
                </c:pt>
                <c:pt idx="26">
                  <c:v>36250</c:v>
                </c:pt>
                <c:pt idx="27">
                  <c:v>36280</c:v>
                </c:pt>
                <c:pt idx="28">
                  <c:v>36311</c:v>
                </c:pt>
                <c:pt idx="29">
                  <c:v>36341</c:v>
                </c:pt>
                <c:pt idx="30">
                  <c:v>36372</c:v>
                </c:pt>
                <c:pt idx="31">
                  <c:v>36403</c:v>
                </c:pt>
                <c:pt idx="32">
                  <c:v>36433</c:v>
                </c:pt>
                <c:pt idx="33">
                  <c:v>36464</c:v>
                </c:pt>
                <c:pt idx="34">
                  <c:v>36494</c:v>
                </c:pt>
                <c:pt idx="35">
                  <c:v>36525</c:v>
                </c:pt>
                <c:pt idx="36">
                  <c:v>36556</c:v>
                </c:pt>
                <c:pt idx="37">
                  <c:v>36585</c:v>
                </c:pt>
                <c:pt idx="38">
                  <c:v>36616</c:v>
                </c:pt>
                <c:pt idx="39">
                  <c:v>36646</c:v>
                </c:pt>
                <c:pt idx="40">
                  <c:v>36677</c:v>
                </c:pt>
                <c:pt idx="41">
                  <c:v>36707</c:v>
                </c:pt>
                <c:pt idx="42">
                  <c:v>36738</c:v>
                </c:pt>
                <c:pt idx="43">
                  <c:v>36769</c:v>
                </c:pt>
                <c:pt idx="44">
                  <c:v>36799</c:v>
                </c:pt>
                <c:pt idx="45">
                  <c:v>36830</c:v>
                </c:pt>
                <c:pt idx="46">
                  <c:v>36860</c:v>
                </c:pt>
                <c:pt idx="47">
                  <c:v>36891</c:v>
                </c:pt>
                <c:pt idx="48">
                  <c:v>36922</c:v>
                </c:pt>
                <c:pt idx="49">
                  <c:v>36950</c:v>
                </c:pt>
                <c:pt idx="50">
                  <c:v>36981</c:v>
                </c:pt>
                <c:pt idx="51">
                  <c:v>37011</c:v>
                </c:pt>
                <c:pt idx="52">
                  <c:v>37042</c:v>
                </c:pt>
                <c:pt idx="53">
                  <c:v>37072</c:v>
                </c:pt>
                <c:pt idx="54">
                  <c:v>37103</c:v>
                </c:pt>
                <c:pt idx="55">
                  <c:v>37134</c:v>
                </c:pt>
                <c:pt idx="56">
                  <c:v>37164</c:v>
                </c:pt>
                <c:pt idx="57">
                  <c:v>37195</c:v>
                </c:pt>
                <c:pt idx="58">
                  <c:v>37225</c:v>
                </c:pt>
                <c:pt idx="59">
                  <c:v>37256</c:v>
                </c:pt>
                <c:pt idx="60">
                  <c:v>37287</c:v>
                </c:pt>
                <c:pt idx="61">
                  <c:v>37315</c:v>
                </c:pt>
                <c:pt idx="62">
                  <c:v>37346</c:v>
                </c:pt>
                <c:pt idx="63">
                  <c:v>37376</c:v>
                </c:pt>
                <c:pt idx="64">
                  <c:v>37407</c:v>
                </c:pt>
                <c:pt idx="65">
                  <c:v>37437</c:v>
                </c:pt>
                <c:pt idx="66">
                  <c:v>37468</c:v>
                </c:pt>
                <c:pt idx="67">
                  <c:v>37499</c:v>
                </c:pt>
                <c:pt idx="68">
                  <c:v>37529</c:v>
                </c:pt>
                <c:pt idx="69">
                  <c:v>37560</c:v>
                </c:pt>
                <c:pt idx="70">
                  <c:v>37590</c:v>
                </c:pt>
                <c:pt idx="71">
                  <c:v>37621</c:v>
                </c:pt>
                <c:pt idx="72">
                  <c:v>37652</c:v>
                </c:pt>
                <c:pt idx="73">
                  <c:v>37680</c:v>
                </c:pt>
                <c:pt idx="74">
                  <c:v>37711</c:v>
                </c:pt>
                <c:pt idx="75">
                  <c:v>37741</c:v>
                </c:pt>
                <c:pt idx="76">
                  <c:v>37772</c:v>
                </c:pt>
                <c:pt idx="77">
                  <c:v>37802</c:v>
                </c:pt>
                <c:pt idx="78">
                  <c:v>37833</c:v>
                </c:pt>
                <c:pt idx="79">
                  <c:v>37864</c:v>
                </c:pt>
                <c:pt idx="80">
                  <c:v>37894</c:v>
                </c:pt>
                <c:pt idx="81">
                  <c:v>37925</c:v>
                </c:pt>
                <c:pt idx="82">
                  <c:v>37955</c:v>
                </c:pt>
                <c:pt idx="83">
                  <c:v>37986</c:v>
                </c:pt>
                <c:pt idx="84">
                  <c:v>38017</c:v>
                </c:pt>
                <c:pt idx="85">
                  <c:v>38046</c:v>
                </c:pt>
                <c:pt idx="86">
                  <c:v>38077</c:v>
                </c:pt>
                <c:pt idx="87">
                  <c:v>38107</c:v>
                </c:pt>
                <c:pt idx="88">
                  <c:v>38138</c:v>
                </c:pt>
                <c:pt idx="89">
                  <c:v>38168</c:v>
                </c:pt>
                <c:pt idx="90">
                  <c:v>38199</c:v>
                </c:pt>
                <c:pt idx="91">
                  <c:v>38230</c:v>
                </c:pt>
                <c:pt idx="92">
                  <c:v>38260</c:v>
                </c:pt>
                <c:pt idx="93">
                  <c:v>38291</c:v>
                </c:pt>
                <c:pt idx="94">
                  <c:v>38321</c:v>
                </c:pt>
                <c:pt idx="95">
                  <c:v>38352</c:v>
                </c:pt>
                <c:pt idx="96">
                  <c:v>38383</c:v>
                </c:pt>
                <c:pt idx="97">
                  <c:v>38411</c:v>
                </c:pt>
                <c:pt idx="98">
                  <c:v>38442</c:v>
                </c:pt>
                <c:pt idx="99">
                  <c:v>38472</c:v>
                </c:pt>
                <c:pt idx="100">
                  <c:v>38503</c:v>
                </c:pt>
                <c:pt idx="101">
                  <c:v>38533</c:v>
                </c:pt>
                <c:pt idx="102">
                  <c:v>38564</c:v>
                </c:pt>
                <c:pt idx="103">
                  <c:v>38595</c:v>
                </c:pt>
                <c:pt idx="104">
                  <c:v>38625</c:v>
                </c:pt>
                <c:pt idx="105">
                  <c:v>38656</c:v>
                </c:pt>
                <c:pt idx="106">
                  <c:v>38686</c:v>
                </c:pt>
                <c:pt idx="107">
                  <c:v>38717</c:v>
                </c:pt>
                <c:pt idx="108">
                  <c:v>38748</c:v>
                </c:pt>
                <c:pt idx="109">
                  <c:v>38776</c:v>
                </c:pt>
                <c:pt idx="110">
                  <c:v>38807</c:v>
                </c:pt>
                <c:pt idx="111">
                  <c:v>38837</c:v>
                </c:pt>
                <c:pt idx="112">
                  <c:v>38868</c:v>
                </c:pt>
                <c:pt idx="113">
                  <c:v>38898</c:v>
                </c:pt>
                <c:pt idx="114">
                  <c:v>38929</c:v>
                </c:pt>
                <c:pt idx="115">
                  <c:v>38960</c:v>
                </c:pt>
                <c:pt idx="116">
                  <c:v>38990</c:v>
                </c:pt>
                <c:pt idx="117">
                  <c:v>39021</c:v>
                </c:pt>
                <c:pt idx="118">
                  <c:v>39051</c:v>
                </c:pt>
                <c:pt idx="119">
                  <c:v>39082</c:v>
                </c:pt>
                <c:pt idx="120">
                  <c:v>39113</c:v>
                </c:pt>
                <c:pt idx="121">
                  <c:v>39141</c:v>
                </c:pt>
                <c:pt idx="122">
                  <c:v>39172</c:v>
                </c:pt>
                <c:pt idx="123">
                  <c:v>39202</c:v>
                </c:pt>
                <c:pt idx="124">
                  <c:v>39233</c:v>
                </c:pt>
                <c:pt idx="125">
                  <c:v>39263</c:v>
                </c:pt>
                <c:pt idx="126">
                  <c:v>39294</c:v>
                </c:pt>
                <c:pt idx="127">
                  <c:v>39325</c:v>
                </c:pt>
                <c:pt idx="128">
                  <c:v>39355</c:v>
                </c:pt>
                <c:pt idx="129">
                  <c:v>39386</c:v>
                </c:pt>
                <c:pt idx="130">
                  <c:v>39416</c:v>
                </c:pt>
                <c:pt idx="131">
                  <c:v>39447</c:v>
                </c:pt>
                <c:pt idx="132">
                  <c:v>39478</c:v>
                </c:pt>
                <c:pt idx="133">
                  <c:v>39507</c:v>
                </c:pt>
                <c:pt idx="134">
                  <c:v>39538</c:v>
                </c:pt>
                <c:pt idx="135">
                  <c:v>39568</c:v>
                </c:pt>
                <c:pt idx="136">
                  <c:v>39599</c:v>
                </c:pt>
                <c:pt idx="137">
                  <c:v>39629</c:v>
                </c:pt>
                <c:pt idx="138">
                  <c:v>39660</c:v>
                </c:pt>
                <c:pt idx="139">
                  <c:v>39691</c:v>
                </c:pt>
                <c:pt idx="140">
                  <c:v>39721</c:v>
                </c:pt>
                <c:pt idx="141">
                  <c:v>39752</c:v>
                </c:pt>
                <c:pt idx="142">
                  <c:v>39782</c:v>
                </c:pt>
                <c:pt idx="143">
                  <c:v>39813</c:v>
                </c:pt>
                <c:pt idx="144">
                  <c:v>39844</c:v>
                </c:pt>
                <c:pt idx="145">
                  <c:v>39872</c:v>
                </c:pt>
                <c:pt idx="146">
                  <c:v>39903</c:v>
                </c:pt>
                <c:pt idx="147">
                  <c:v>39933</c:v>
                </c:pt>
                <c:pt idx="148">
                  <c:v>39964</c:v>
                </c:pt>
                <c:pt idx="149">
                  <c:v>39994</c:v>
                </c:pt>
                <c:pt idx="150">
                  <c:v>40025</c:v>
                </c:pt>
                <c:pt idx="151">
                  <c:v>40056</c:v>
                </c:pt>
                <c:pt idx="152">
                  <c:v>40086</c:v>
                </c:pt>
                <c:pt idx="153">
                  <c:v>40117</c:v>
                </c:pt>
                <c:pt idx="154">
                  <c:v>40147</c:v>
                </c:pt>
                <c:pt idx="155">
                  <c:v>40178</c:v>
                </c:pt>
                <c:pt idx="156">
                  <c:v>40209</c:v>
                </c:pt>
                <c:pt idx="157">
                  <c:v>40237</c:v>
                </c:pt>
                <c:pt idx="158">
                  <c:v>40268</c:v>
                </c:pt>
                <c:pt idx="159">
                  <c:v>40298</c:v>
                </c:pt>
                <c:pt idx="160">
                  <c:v>40329</c:v>
                </c:pt>
                <c:pt idx="161">
                  <c:v>40359</c:v>
                </c:pt>
                <c:pt idx="162">
                  <c:v>40390</c:v>
                </c:pt>
                <c:pt idx="163">
                  <c:v>40421</c:v>
                </c:pt>
                <c:pt idx="164">
                  <c:v>40451</c:v>
                </c:pt>
                <c:pt idx="165">
                  <c:v>40482</c:v>
                </c:pt>
                <c:pt idx="166">
                  <c:v>40512</c:v>
                </c:pt>
                <c:pt idx="167">
                  <c:v>40543</c:v>
                </c:pt>
                <c:pt idx="168">
                  <c:v>40574</c:v>
                </c:pt>
                <c:pt idx="169">
                  <c:v>40602</c:v>
                </c:pt>
                <c:pt idx="170">
                  <c:v>40633</c:v>
                </c:pt>
                <c:pt idx="171">
                  <c:v>40663</c:v>
                </c:pt>
                <c:pt idx="172">
                  <c:v>40694</c:v>
                </c:pt>
                <c:pt idx="173">
                  <c:v>40724</c:v>
                </c:pt>
                <c:pt idx="174">
                  <c:v>40755</c:v>
                </c:pt>
                <c:pt idx="175">
                  <c:v>40786</c:v>
                </c:pt>
                <c:pt idx="176">
                  <c:v>40816</c:v>
                </c:pt>
                <c:pt idx="177">
                  <c:v>40847</c:v>
                </c:pt>
                <c:pt idx="178">
                  <c:v>40877</c:v>
                </c:pt>
                <c:pt idx="179">
                  <c:v>40908</c:v>
                </c:pt>
                <c:pt idx="180">
                  <c:v>40939</c:v>
                </c:pt>
                <c:pt idx="181">
                  <c:v>40968</c:v>
                </c:pt>
                <c:pt idx="182">
                  <c:v>40999</c:v>
                </c:pt>
                <c:pt idx="183">
                  <c:v>41029</c:v>
                </c:pt>
                <c:pt idx="184">
                  <c:v>41060</c:v>
                </c:pt>
                <c:pt idx="185">
                  <c:v>41090</c:v>
                </c:pt>
                <c:pt idx="186">
                  <c:v>41121</c:v>
                </c:pt>
                <c:pt idx="187">
                  <c:v>41152</c:v>
                </c:pt>
                <c:pt idx="188">
                  <c:v>41182</c:v>
                </c:pt>
                <c:pt idx="189">
                  <c:v>41213</c:v>
                </c:pt>
                <c:pt idx="190">
                  <c:v>41243</c:v>
                </c:pt>
                <c:pt idx="191">
                  <c:v>41274</c:v>
                </c:pt>
                <c:pt idx="192">
                  <c:v>41305</c:v>
                </c:pt>
                <c:pt idx="193">
                  <c:v>41333</c:v>
                </c:pt>
                <c:pt idx="194">
                  <c:v>41364</c:v>
                </c:pt>
                <c:pt idx="195">
                  <c:v>41394</c:v>
                </c:pt>
                <c:pt idx="196">
                  <c:v>41425</c:v>
                </c:pt>
                <c:pt idx="197">
                  <c:v>41455</c:v>
                </c:pt>
                <c:pt idx="198">
                  <c:v>41486</c:v>
                </c:pt>
                <c:pt idx="199">
                  <c:v>41517</c:v>
                </c:pt>
                <c:pt idx="200">
                  <c:v>41547</c:v>
                </c:pt>
                <c:pt idx="201">
                  <c:v>41578</c:v>
                </c:pt>
                <c:pt idx="202">
                  <c:v>41608</c:v>
                </c:pt>
                <c:pt idx="203">
                  <c:v>41639</c:v>
                </c:pt>
                <c:pt idx="204">
                  <c:v>41670</c:v>
                </c:pt>
                <c:pt idx="205">
                  <c:v>41698</c:v>
                </c:pt>
                <c:pt idx="206">
                  <c:v>41729</c:v>
                </c:pt>
                <c:pt idx="207">
                  <c:v>41759</c:v>
                </c:pt>
                <c:pt idx="208">
                  <c:v>41790</c:v>
                </c:pt>
                <c:pt idx="209">
                  <c:v>41820</c:v>
                </c:pt>
                <c:pt idx="210">
                  <c:v>41851</c:v>
                </c:pt>
                <c:pt idx="211">
                  <c:v>41882</c:v>
                </c:pt>
                <c:pt idx="212">
                  <c:v>41912</c:v>
                </c:pt>
                <c:pt idx="213">
                  <c:v>41943</c:v>
                </c:pt>
                <c:pt idx="214">
                  <c:v>41973</c:v>
                </c:pt>
                <c:pt idx="215">
                  <c:v>42004</c:v>
                </c:pt>
                <c:pt idx="216">
                  <c:v>42035</c:v>
                </c:pt>
                <c:pt idx="217">
                  <c:v>42063</c:v>
                </c:pt>
                <c:pt idx="218">
                  <c:v>42094</c:v>
                </c:pt>
                <c:pt idx="219">
                  <c:v>42124</c:v>
                </c:pt>
                <c:pt idx="220">
                  <c:v>42155</c:v>
                </c:pt>
                <c:pt idx="221">
                  <c:v>42185</c:v>
                </c:pt>
                <c:pt idx="222">
                  <c:v>42216</c:v>
                </c:pt>
                <c:pt idx="223">
                  <c:v>42247</c:v>
                </c:pt>
                <c:pt idx="224">
                  <c:v>42277</c:v>
                </c:pt>
                <c:pt idx="225">
                  <c:v>42308</c:v>
                </c:pt>
                <c:pt idx="226">
                  <c:v>42338</c:v>
                </c:pt>
                <c:pt idx="227">
                  <c:v>42369</c:v>
                </c:pt>
                <c:pt idx="228">
                  <c:v>42400</c:v>
                </c:pt>
                <c:pt idx="229">
                  <c:v>42429</c:v>
                </c:pt>
                <c:pt idx="230">
                  <c:v>42460</c:v>
                </c:pt>
                <c:pt idx="231">
                  <c:v>42490</c:v>
                </c:pt>
                <c:pt idx="232">
                  <c:v>42521</c:v>
                </c:pt>
                <c:pt idx="233">
                  <c:v>42551</c:v>
                </c:pt>
                <c:pt idx="234">
                  <c:v>42582</c:v>
                </c:pt>
                <c:pt idx="235">
                  <c:v>42613</c:v>
                </c:pt>
                <c:pt idx="236">
                  <c:v>42643</c:v>
                </c:pt>
                <c:pt idx="237">
                  <c:v>42674</c:v>
                </c:pt>
                <c:pt idx="238">
                  <c:v>42704</c:v>
                </c:pt>
                <c:pt idx="239">
                  <c:v>42735</c:v>
                </c:pt>
                <c:pt idx="240">
                  <c:v>42766</c:v>
                </c:pt>
                <c:pt idx="241">
                  <c:v>42794</c:v>
                </c:pt>
                <c:pt idx="242">
                  <c:v>42825</c:v>
                </c:pt>
                <c:pt idx="243">
                  <c:v>42855</c:v>
                </c:pt>
                <c:pt idx="244">
                  <c:v>42886</c:v>
                </c:pt>
                <c:pt idx="245">
                  <c:v>42916</c:v>
                </c:pt>
                <c:pt idx="246">
                  <c:v>42947</c:v>
                </c:pt>
                <c:pt idx="247">
                  <c:v>42978</c:v>
                </c:pt>
                <c:pt idx="248">
                  <c:v>43008</c:v>
                </c:pt>
                <c:pt idx="249">
                  <c:v>43039</c:v>
                </c:pt>
                <c:pt idx="250">
                  <c:v>43069</c:v>
                </c:pt>
                <c:pt idx="251">
                  <c:v>43100</c:v>
                </c:pt>
                <c:pt idx="252">
                  <c:v>43131</c:v>
                </c:pt>
                <c:pt idx="253">
                  <c:v>43159</c:v>
                </c:pt>
                <c:pt idx="254">
                  <c:v>43190</c:v>
                </c:pt>
                <c:pt idx="255">
                  <c:v>43220</c:v>
                </c:pt>
                <c:pt idx="256">
                  <c:v>43251</c:v>
                </c:pt>
                <c:pt idx="257">
                  <c:v>43281</c:v>
                </c:pt>
                <c:pt idx="258">
                  <c:v>43312</c:v>
                </c:pt>
                <c:pt idx="259">
                  <c:v>43343</c:v>
                </c:pt>
                <c:pt idx="260">
                  <c:v>43373</c:v>
                </c:pt>
                <c:pt idx="261">
                  <c:v>43404</c:v>
                </c:pt>
                <c:pt idx="262">
                  <c:v>43434</c:v>
                </c:pt>
                <c:pt idx="263">
                  <c:v>43465</c:v>
                </c:pt>
                <c:pt idx="264">
                  <c:v>43496</c:v>
                </c:pt>
                <c:pt idx="265">
                  <c:v>43524</c:v>
                </c:pt>
                <c:pt idx="266">
                  <c:v>43555</c:v>
                </c:pt>
                <c:pt idx="267">
                  <c:v>43585</c:v>
                </c:pt>
                <c:pt idx="268">
                  <c:v>43616</c:v>
                </c:pt>
                <c:pt idx="269">
                  <c:v>43646</c:v>
                </c:pt>
                <c:pt idx="270">
                  <c:v>43677</c:v>
                </c:pt>
                <c:pt idx="271">
                  <c:v>43708</c:v>
                </c:pt>
                <c:pt idx="272">
                  <c:v>43738</c:v>
                </c:pt>
                <c:pt idx="273">
                  <c:v>43769</c:v>
                </c:pt>
                <c:pt idx="274">
                  <c:v>43799</c:v>
                </c:pt>
                <c:pt idx="275">
                  <c:v>43830</c:v>
                </c:pt>
                <c:pt idx="276">
                  <c:v>43861</c:v>
                </c:pt>
                <c:pt idx="277">
                  <c:v>43890</c:v>
                </c:pt>
                <c:pt idx="278">
                  <c:v>43921</c:v>
                </c:pt>
                <c:pt idx="279">
                  <c:v>43951</c:v>
                </c:pt>
                <c:pt idx="280">
                  <c:v>43982</c:v>
                </c:pt>
                <c:pt idx="281">
                  <c:v>44012</c:v>
                </c:pt>
                <c:pt idx="282">
                  <c:v>44043</c:v>
                </c:pt>
                <c:pt idx="283">
                  <c:v>44074</c:v>
                </c:pt>
                <c:pt idx="284">
                  <c:v>44104</c:v>
                </c:pt>
                <c:pt idx="285">
                  <c:v>44135</c:v>
                </c:pt>
                <c:pt idx="286">
                  <c:v>44165</c:v>
                </c:pt>
                <c:pt idx="287">
                  <c:v>44196</c:v>
                </c:pt>
                <c:pt idx="288">
                  <c:v>44227</c:v>
                </c:pt>
                <c:pt idx="289">
                  <c:v>44255</c:v>
                </c:pt>
                <c:pt idx="290">
                  <c:v>44286</c:v>
                </c:pt>
                <c:pt idx="291">
                  <c:v>44316</c:v>
                </c:pt>
                <c:pt idx="292">
                  <c:v>44347</c:v>
                </c:pt>
                <c:pt idx="293">
                  <c:v>44377</c:v>
                </c:pt>
                <c:pt idx="294">
                  <c:v>44408</c:v>
                </c:pt>
                <c:pt idx="295">
                  <c:v>44439</c:v>
                </c:pt>
                <c:pt idx="296">
                  <c:v>44469</c:v>
                </c:pt>
                <c:pt idx="297">
                  <c:v>44500</c:v>
                </c:pt>
                <c:pt idx="298">
                  <c:v>44530</c:v>
                </c:pt>
                <c:pt idx="299">
                  <c:v>44561</c:v>
                </c:pt>
                <c:pt idx="300">
                  <c:v>44592</c:v>
                </c:pt>
                <c:pt idx="301">
                  <c:v>44620</c:v>
                </c:pt>
                <c:pt idx="302">
                  <c:v>44651</c:v>
                </c:pt>
                <c:pt idx="303">
                  <c:v>44681</c:v>
                </c:pt>
                <c:pt idx="304">
                  <c:v>44712</c:v>
                </c:pt>
                <c:pt idx="305">
                  <c:v>44742</c:v>
                </c:pt>
                <c:pt idx="306">
                  <c:v>44773</c:v>
                </c:pt>
                <c:pt idx="307">
                  <c:v>44804</c:v>
                </c:pt>
                <c:pt idx="308">
                  <c:v>44834</c:v>
                </c:pt>
                <c:pt idx="309">
                  <c:v>44865</c:v>
                </c:pt>
                <c:pt idx="310">
                  <c:v>44895</c:v>
                </c:pt>
                <c:pt idx="311">
                  <c:v>44926</c:v>
                </c:pt>
                <c:pt idx="312">
                  <c:v>44957</c:v>
                </c:pt>
                <c:pt idx="313">
                  <c:v>44985</c:v>
                </c:pt>
                <c:pt idx="314">
                  <c:v>45016</c:v>
                </c:pt>
                <c:pt idx="315">
                  <c:v>45046</c:v>
                </c:pt>
                <c:pt idx="316">
                  <c:v>45077</c:v>
                </c:pt>
                <c:pt idx="317">
                  <c:v>45107</c:v>
                </c:pt>
                <c:pt idx="318">
                  <c:v>45138</c:v>
                </c:pt>
                <c:pt idx="319">
                  <c:v>45169</c:v>
                </c:pt>
                <c:pt idx="320">
                  <c:v>45199</c:v>
                </c:pt>
                <c:pt idx="321">
                  <c:v>45230</c:v>
                </c:pt>
                <c:pt idx="322">
                  <c:v>45260</c:v>
                </c:pt>
                <c:pt idx="323">
                  <c:v>45291</c:v>
                </c:pt>
                <c:pt idx="324">
                  <c:v>45322</c:v>
                </c:pt>
                <c:pt idx="325">
                  <c:v>45351</c:v>
                </c:pt>
                <c:pt idx="326">
                  <c:v>45382</c:v>
                </c:pt>
                <c:pt idx="327">
                  <c:v>45412</c:v>
                </c:pt>
                <c:pt idx="328">
                  <c:v>45443</c:v>
                </c:pt>
                <c:pt idx="329">
                  <c:v>45473</c:v>
                </c:pt>
                <c:pt idx="330">
                  <c:v>45504</c:v>
                </c:pt>
              </c:numCache>
            </c:numRef>
          </c:cat>
          <c:val>
            <c:numRef>
              <c:f>prc_hicp_manr!$C$2:$C$332</c:f>
              <c:numCache>
                <c:formatCode>General</c:formatCode>
                <c:ptCount val="331"/>
                <c:pt idx="0">
                  <c:v>15.4</c:v>
                </c:pt>
                <c:pt idx="1">
                  <c:v>13.4</c:v>
                </c:pt>
                <c:pt idx="2">
                  <c:v>10.7</c:v>
                </c:pt>
                <c:pt idx="3">
                  <c:v>9.4</c:v>
                </c:pt>
                <c:pt idx="4">
                  <c:v>9.6999999999999993</c:v>
                </c:pt>
                <c:pt idx="5">
                  <c:v>8.9</c:v>
                </c:pt>
                <c:pt idx="6">
                  <c:v>10.1</c:v>
                </c:pt>
                <c:pt idx="7">
                  <c:v>10.3</c:v>
                </c:pt>
                <c:pt idx="8">
                  <c:v>9.5</c:v>
                </c:pt>
                <c:pt idx="9">
                  <c:v>9.4</c:v>
                </c:pt>
                <c:pt idx="10">
                  <c:v>9.1999999999999993</c:v>
                </c:pt>
                <c:pt idx="11">
                  <c:v>8.5</c:v>
                </c:pt>
                <c:pt idx="12">
                  <c:v>6.5</c:v>
                </c:pt>
                <c:pt idx="13">
                  <c:v>6.3</c:v>
                </c:pt>
                <c:pt idx="14">
                  <c:v>6.7</c:v>
                </c:pt>
                <c:pt idx="15">
                  <c:v>6.9</c:v>
                </c:pt>
                <c:pt idx="16">
                  <c:v>6.9</c:v>
                </c:pt>
                <c:pt idx="17">
                  <c:v>6</c:v>
                </c:pt>
                <c:pt idx="18">
                  <c:v>5.2</c:v>
                </c:pt>
                <c:pt idx="19">
                  <c:v>4.5</c:v>
                </c:pt>
                <c:pt idx="20">
                  <c:v>4.3</c:v>
                </c:pt>
                <c:pt idx="21">
                  <c:v>4.7</c:v>
                </c:pt>
                <c:pt idx="22">
                  <c:v>3.5</c:v>
                </c:pt>
                <c:pt idx="23">
                  <c:v>3.1</c:v>
                </c:pt>
                <c:pt idx="24">
                  <c:v>3.1</c:v>
                </c:pt>
                <c:pt idx="25">
                  <c:v>2.8</c:v>
                </c:pt>
                <c:pt idx="26">
                  <c:v>2.2000000000000002</c:v>
                </c:pt>
                <c:pt idx="27">
                  <c:v>1.8</c:v>
                </c:pt>
                <c:pt idx="28">
                  <c:v>1.1000000000000001</c:v>
                </c:pt>
                <c:pt idx="29">
                  <c:v>1.8</c:v>
                </c:pt>
                <c:pt idx="30">
                  <c:v>0.8</c:v>
                </c:pt>
                <c:pt idx="31">
                  <c:v>1</c:v>
                </c:pt>
                <c:pt idx="32">
                  <c:v>1.9</c:v>
                </c:pt>
                <c:pt idx="33">
                  <c:v>0.3</c:v>
                </c:pt>
                <c:pt idx="34">
                  <c:v>0.2</c:v>
                </c:pt>
                <c:pt idx="35">
                  <c:v>0.4</c:v>
                </c:pt>
                <c:pt idx="36">
                  <c:v>0.9</c:v>
                </c:pt>
                <c:pt idx="37">
                  <c:v>0.9</c:v>
                </c:pt>
                <c:pt idx="38">
                  <c:v>1</c:v>
                </c:pt>
                <c:pt idx="39">
                  <c:v>0.9</c:v>
                </c:pt>
                <c:pt idx="40">
                  <c:v>0.5</c:v>
                </c:pt>
                <c:pt idx="41">
                  <c:v>1.3</c:v>
                </c:pt>
                <c:pt idx="42">
                  <c:v>1.4</c:v>
                </c:pt>
                <c:pt idx="43">
                  <c:v>1</c:v>
                </c:pt>
                <c:pt idx="44">
                  <c:v>0.5</c:v>
                </c:pt>
                <c:pt idx="45">
                  <c:v>1.3</c:v>
                </c:pt>
                <c:pt idx="46">
                  <c:v>1.7</c:v>
                </c:pt>
                <c:pt idx="47">
                  <c:v>1.7</c:v>
                </c:pt>
                <c:pt idx="48">
                  <c:v>-0.1</c:v>
                </c:pt>
                <c:pt idx="49">
                  <c:v>0</c:v>
                </c:pt>
                <c:pt idx="50">
                  <c:v>0.8</c:v>
                </c:pt>
                <c:pt idx="51">
                  <c:v>1</c:v>
                </c:pt>
                <c:pt idx="52">
                  <c:v>2</c:v>
                </c:pt>
                <c:pt idx="53">
                  <c:v>2</c:v>
                </c:pt>
                <c:pt idx="54">
                  <c:v>1.5</c:v>
                </c:pt>
                <c:pt idx="55">
                  <c:v>2.7</c:v>
                </c:pt>
                <c:pt idx="56">
                  <c:v>2.2999999999999998</c:v>
                </c:pt>
                <c:pt idx="57">
                  <c:v>2.4</c:v>
                </c:pt>
                <c:pt idx="58">
                  <c:v>2</c:v>
                </c:pt>
                <c:pt idx="59">
                  <c:v>2</c:v>
                </c:pt>
                <c:pt idx="60">
                  <c:v>3.2</c:v>
                </c:pt>
                <c:pt idx="61">
                  <c:v>2.8</c:v>
                </c:pt>
                <c:pt idx="62">
                  <c:v>1.7</c:v>
                </c:pt>
                <c:pt idx="63">
                  <c:v>1.4</c:v>
                </c:pt>
                <c:pt idx="64">
                  <c:v>0.5</c:v>
                </c:pt>
                <c:pt idx="65">
                  <c:v>-0.4</c:v>
                </c:pt>
                <c:pt idx="66">
                  <c:v>0.1</c:v>
                </c:pt>
                <c:pt idx="67">
                  <c:v>-1</c:v>
                </c:pt>
                <c:pt idx="68">
                  <c:v>-1.4</c:v>
                </c:pt>
                <c:pt idx="69">
                  <c:v>-1</c:v>
                </c:pt>
                <c:pt idx="70">
                  <c:v>-0.9</c:v>
                </c:pt>
                <c:pt idx="71">
                  <c:v>-0.9</c:v>
                </c:pt>
                <c:pt idx="72">
                  <c:v>-1.8</c:v>
                </c:pt>
                <c:pt idx="73">
                  <c:v>-1.9</c:v>
                </c:pt>
                <c:pt idx="74">
                  <c:v>-1.1000000000000001</c:v>
                </c:pt>
                <c:pt idx="75">
                  <c:v>-0.9</c:v>
                </c:pt>
                <c:pt idx="76">
                  <c:v>-0.7</c:v>
                </c:pt>
                <c:pt idx="77">
                  <c:v>-0.3</c:v>
                </c:pt>
                <c:pt idx="78">
                  <c:v>-0.8</c:v>
                </c:pt>
                <c:pt idx="79">
                  <c:v>-1</c:v>
                </c:pt>
                <c:pt idx="80">
                  <c:v>-0.8</c:v>
                </c:pt>
                <c:pt idx="81">
                  <c:v>-1.3</c:v>
                </c:pt>
                <c:pt idx="82">
                  <c:v>-1</c:v>
                </c:pt>
                <c:pt idx="83">
                  <c:v>-1.3</c:v>
                </c:pt>
                <c:pt idx="84">
                  <c:v>-1.2</c:v>
                </c:pt>
                <c:pt idx="85">
                  <c:v>-1.2</c:v>
                </c:pt>
                <c:pt idx="86">
                  <c:v>-0.9</c:v>
                </c:pt>
                <c:pt idx="87">
                  <c:v>-0.6</c:v>
                </c:pt>
                <c:pt idx="88">
                  <c:v>1</c:v>
                </c:pt>
                <c:pt idx="89">
                  <c:v>1</c:v>
                </c:pt>
                <c:pt idx="90">
                  <c:v>1.8</c:v>
                </c:pt>
                <c:pt idx="91">
                  <c:v>2.2000000000000002</c:v>
                </c:pt>
                <c:pt idx="92">
                  <c:v>3.1</c:v>
                </c:pt>
                <c:pt idx="93">
                  <c:v>3.1</c:v>
                </c:pt>
                <c:pt idx="94">
                  <c:v>2.9</c:v>
                </c:pt>
                <c:pt idx="95">
                  <c:v>2.8</c:v>
                </c:pt>
                <c:pt idx="96">
                  <c:v>2.8</c:v>
                </c:pt>
                <c:pt idx="97">
                  <c:v>3.2</c:v>
                </c:pt>
                <c:pt idx="98">
                  <c:v>3.3</c:v>
                </c:pt>
                <c:pt idx="99">
                  <c:v>3.2</c:v>
                </c:pt>
                <c:pt idx="100">
                  <c:v>1.9</c:v>
                </c:pt>
                <c:pt idx="101">
                  <c:v>2</c:v>
                </c:pt>
                <c:pt idx="102">
                  <c:v>1.9</c:v>
                </c:pt>
                <c:pt idx="103">
                  <c:v>2.2999999999999998</c:v>
                </c:pt>
                <c:pt idx="104">
                  <c:v>2.5</c:v>
                </c:pt>
                <c:pt idx="105">
                  <c:v>3.1</c:v>
                </c:pt>
                <c:pt idx="106">
                  <c:v>2.9</c:v>
                </c:pt>
                <c:pt idx="107">
                  <c:v>3</c:v>
                </c:pt>
                <c:pt idx="108">
                  <c:v>3.5</c:v>
                </c:pt>
                <c:pt idx="109">
                  <c:v>3.4</c:v>
                </c:pt>
                <c:pt idx="110">
                  <c:v>3</c:v>
                </c:pt>
                <c:pt idx="111">
                  <c:v>3.4</c:v>
                </c:pt>
                <c:pt idx="112">
                  <c:v>3.6</c:v>
                </c:pt>
                <c:pt idx="113">
                  <c:v>3.7</c:v>
                </c:pt>
                <c:pt idx="114">
                  <c:v>4.4000000000000004</c:v>
                </c:pt>
                <c:pt idx="115">
                  <c:v>4.2</c:v>
                </c:pt>
                <c:pt idx="116">
                  <c:v>3.3</c:v>
                </c:pt>
                <c:pt idx="117">
                  <c:v>3.6</c:v>
                </c:pt>
                <c:pt idx="118">
                  <c:v>4.4000000000000004</c:v>
                </c:pt>
                <c:pt idx="119">
                  <c:v>4.5999999999999996</c:v>
                </c:pt>
                <c:pt idx="120">
                  <c:v>4</c:v>
                </c:pt>
                <c:pt idx="121">
                  <c:v>4.4000000000000004</c:v>
                </c:pt>
                <c:pt idx="122">
                  <c:v>4.7</c:v>
                </c:pt>
                <c:pt idx="123">
                  <c:v>4.9000000000000004</c:v>
                </c:pt>
                <c:pt idx="124">
                  <c:v>5</c:v>
                </c:pt>
                <c:pt idx="125">
                  <c:v>5</c:v>
                </c:pt>
                <c:pt idx="126">
                  <c:v>5.0999999999999996</c:v>
                </c:pt>
                <c:pt idx="127">
                  <c:v>5.5</c:v>
                </c:pt>
                <c:pt idx="128">
                  <c:v>7.1</c:v>
                </c:pt>
                <c:pt idx="129">
                  <c:v>7.6</c:v>
                </c:pt>
                <c:pt idx="130">
                  <c:v>7.9</c:v>
                </c:pt>
                <c:pt idx="131">
                  <c:v>8.1999999999999993</c:v>
                </c:pt>
                <c:pt idx="132">
                  <c:v>10</c:v>
                </c:pt>
                <c:pt idx="133">
                  <c:v>10.9</c:v>
                </c:pt>
                <c:pt idx="134">
                  <c:v>11.4</c:v>
                </c:pt>
                <c:pt idx="135">
                  <c:v>11.9</c:v>
                </c:pt>
                <c:pt idx="136">
                  <c:v>12.3</c:v>
                </c:pt>
                <c:pt idx="137">
                  <c:v>12.7</c:v>
                </c:pt>
                <c:pt idx="138">
                  <c:v>12.4</c:v>
                </c:pt>
                <c:pt idx="139">
                  <c:v>12.2</c:v>
                </c:pt>
                <c:pt idx="140">
                  <c:v>11.3</c:v>
                </c:pt>
                <c:pt idx="141">
                  <c:v>10.7</c:v>
                </c:pt>
                <c:pt idx="142">
                  <c:v>9.1999999999999993</c:v>
                </c:pt>
                <c:pt idx="143">
                  <c:v>8.5</c:v>
                </c:pt>
                <c:pt idx="144">
                  <c:v>9.5</c:v>
                </c:pt>
                <c:pt idx="145">
                  <c:v>8.5</c:v>
                </c:pt>
                <c:pt idx="146">
                  <c:v>7.4</c:v>
                </c:pt>
                <c:pt idx="147">
                  <c:v>5.9</c:v>
                </c:pt>
                <c:pt idx="148">
                  <c:v>4.9000000000000004</c:v>
                </c:pt>
                <c:pt idx="149">
                  <c:v>3.9</c:v>
                </c:pt>
                <c:pt idx="150">
                  <c:v>2.6</c:v>
                </c:pt>
                <c:pt idx="151">
                  <c:v>2.2000000000000002</c:v>
                </c:pt>
                <c:pt idx="152">
                  <c:v>2.2999999999999998</c:v>
                </c:pt>
                <c:pt idx="153">
                  <c:v>1</c:v>
                </c:pt>
                <c:pt idx="154">
                  <c:v>1.3</c:v>
                </c:pt>
                <c:pt idx="155">
                  <c:v>1.2</c:v>
                </c:pt>
                <c:pt idx="156">
                  <c:v>-0.3</c:v>
                </c:pt>
                <c:pt idx="157">
                  <c:v>-0.6</c:v>
                </c:pt>
                <c:pt idx="158">
                  <c:v>-0.4</c:v>
                </c:pt>
                <c:pt idx="159">
                  <c:v>0.2</c:v>
                </c:pt>
                <c:pt idx="160">
                  <c:v>0.5</c:v>
                </c:pt>
                <c:pt idx="161">
                  <c:v>0.9</c:v>
                </c:pt>
                <c:pt idx="162">
                  <c:v>1.8</c:v>
                </c:pt>
                <c:pt idx="163">
                  <c:v>1.8</c:v>
                </c:pt>
                <c:pt idx="164">
                  <c:v>1.8</c:v>
                </c:pt>
                <c:pt idx="165">
                  <c:v>2.6</c:v>
                </c:pt>
                <c:pt idx="166">
                  <c:v>2.5</c:v>
                </c:pt>
                <c:pt idx="167">
                  <c:v>3.6</c:v>
                </c:pt>
                <c:pt idx="168">
                  <c:v>2.8</c:v>
                </c:pt>
                <c:pt idx="169">
                  <c:v>3</c:v>
                </c:pt>
                <c:pt idx="170">
                  <c:v>3.7</c:v>
                </c:pt>
                <c:pt idx="171">
                  <c:v>4.4000000000000004</c:v>
                </c:pt>
                <c:pt idx="172">
                  <c:v>5</c:v>
                </c:pt>
                <c:pt idx="173">
                  <c:v>4.8</c:v>
                </c:pt>
                <c:pt idx="174">
                  <c:v>4.5999999999999996</c:v>
                </c:pt>
                <c:pt idx="175">
                  <c:v>4.4000000000000004</c:v>
                </c:pt>
                <c:pt idx="176">
                  <c:v>4.7</c:v>
                </c:pt>
                <c:pt idx="177">
                  <c:v>4.2</c:v>
                </c:pt>
                <c:pt idx="178">
                  <c:v>4.4000000000000004</c:v>
                </c:pt>
                <c:pt idx="179">
                  <c:v>3.5</c:v>
                </c:pt>
                <c:pt idx="180">
                  <c:v>3.4</c:v>
                </c:pt>
                <c:pt idx="181">
                  <c:v>3.7</c:v>
                </c:pt>
                <c:pt idx="182">
                  <c:v>3.7</c:v>
                </c:pt>
                <c:pt idx="183">
                  <c:v>3.3</c:v>
                </c:pt>
                <c:pt idx="184">
                  <c:v>2.6</c:v>
                </c:pt>
                <c:pt idx="185">
                  <c:v>2.6</c:v>
                </c:pt>
                <c:pt idx="186">
                  <c:v>2.9</c:v>
                </c:pt>
                <c:pt idx="187">
                  <c:v>3.4</c:v>
                </c:pt>
                <c:pt idx="188">
                  <c:v>3.3</c:v>
                </c:pt>
                <c:pt idx="189">
                  <c:v>3.2</c:v>
                </c:pt>
                <c:pt idx="190">
                  <c:v>2.8</c:v>
                </c:pt>
                <c:pt idx="191">
                  <c:v>2.9</c:v>
                </c:pt>
                <c:pt idx="192">
                  <c:v>2.7</c:v>
                </c:pt>
                <c:pt idx="193">
                  <c:v>2.2999999999999998</c:v>
                </c:pt>
                <c:pt idx="194">
                  <c:v>1.6</c:v>
                </c:pt>
                <c:pt idx="195">
                  <c:v>1.4</c:v>
                </c:pt>
                <c:pt idx="196">
                  <c:v>1.5</c:v>
                </c:pt>
                <c:pt idx="197">
                  <c:v>1.3</c:v>
                </c:pt>
                <c:pt idx="198">
                  <c:v>0.6</c:v>
                </c:pt>
                <c:pt idx="199">
                  <c:v>0.5</c:v>
                </c:pt>
                <c:pt idx="200">
                  <c:v>0.5</c:v>
                </c:pt>
                <c:pt idx="201">
                  <c:v>0.5</c:v>
                </c:pt>
                <c:pt idx="202">
                  <c:v>0.6</c:v>
                </c:pt>
                <c:pt idx="203">
                  <c:v>0.5</c:v>
                </c:pt>
                <c:pt idx="204">
                  <c:v>0.2</c:v>
                </c:pt>
                <c:pt idx="205">
                  <c:v>0.3</c:v>
                </c:pt>
                <c:pt idx="206">
                  <c:v>0.4</c:v>
                </c:pt>
                <c:pt idx="207">
                  <c:v>0.3</c:v>
                </c:pt>
                <c:pt idx="208">
                  <c:v>0.1</c:v>
                </c:pt>
                <c:pt idx="209">
                  <c:v>0.3</c:v>
                </c:pt>
                <c:pt idx="210">
                  <c:v>0.5</c:v>
                </c:pt>
                <c:pt idx="211">
                  <c:v>0.3</c:v>
                </c:pt>
                <c:pt idx="212">
                  <c:v>0</c:v>
                </c:pt>
                <c:pt idx="213">
                  <c:v>0.3</c:v>
                </c:pt>
                <c:pt idx="214">
                  <c:v>0.4</c:v>
                </c:pt>
                <c:pt idx="215">
                  <c:v>-0.1</c:v>
                </c:pt>
                <c:pt idx="216">
                  <c:v>-1.4</c:v>
                </c:pt>
                <c:pt idx="217">
                  <c:v>-1.5</c:v>
                </c:pt>
                <c:pt idx="218">
                  <c:v>-1.1000000000000001</c:v>
                </c:pt>
                <c:pt idx="219">
                  <c:v>-0.6</c:v>
                </c:pt>
                <c:pt idx="220">
                  <c:v>0</c:v>
                </c:pt>
                <c:pt idx="221">
                  <c:v>-0.2</c:v>
                </c:pt>
                <c:pt idx="222">
                  <c:v>-0.2</c:v>
                </c:pt>
                <c:pt idx="223">
                  <c:v>-1</c:v>
                </c:pt>
                <c:pt idx="224">
                  <c:v>-0.8</c:v>
                </c:pt>
                <c:pt idx="225">
                  <c:v>-0.4</c:v>
                </c:pt>
                <c:pt idx="226">
                  <c:v>-0.5</c:v>
                </c:pt>
                <c:pt idx="227">
                  <c:v>-0.2</c:v>
                </c:pt>
                <c:pt idx="228">
                  <c:v>0.7</c:v>
                </c:pt>
                <c:pt idx="229">
                  <c:v>0.5</c:v>
                </c:pt>
                <c:pt idx="230">
                  <c:v>0.8</c:v>
                </c:pt>
                <c:pt idx="231">
                  <c:v>0.8</c:v>
                </c:pt>
                <c:pt idx="232">
                  <c:v>0.2</c:v>
                </c:pt>
                <c:pt idx="233">
                  <c:v>0.4</c:v>
                </c:pt>
                <c:pt idx="234">
                  <c:v>0</c:v>
                </c:pt>
                <c:pt idx="235">
                  <c:v>0.5</c:v>
                </c:pt>
                <c:pt idx="236">
                  <c:v>0.6</c:v>
                </c:pt>
                <c:pt idx="237">
                  <c:v>0.7</c:v>
                </c:pt>
                <c:pt idx="238">
                  <c:v>1.1000000000000001</c:v>
                </c:pt>
                <c:pt idx="239">
                  <c:v>2</c:v>
                </c:pt>
                <c:pt idx="240">
                  <c:v>2.5</c:v>
                </c:pt>
                <c:pt idx="241">
                  <c:v>3.2</c:v>
                </c:pt>
                <c:pt idx="242">
                  <c:v>3.2</c:v>
                </c:pt>
                <c:pt idx="243">
                  <c:v>3.5</c:v>
                </c:pt>
                <c:pt idx="244">
                  <c:v>3.2</c:v>
                </c:pt>
                <c:pt idx="245">
                  <c:v>3.5</c:v>
                </c:pt>
                <c:pt idx="246">
                  <c:v>4.0999999999999996</c:v>
                </c:pt>
                <c:pt idx="247">
                  <c:v>4.5999999999999996</c:v>
                </c:pt>
                <c:pt idx="248">
                  <c:v>4.5999999999999996</c:v>
                </c:pt>
                <c:pt idx="249">
                  <c:v>4.2</c:v>
                </c:pt>
                <c:pt idx="250">
                  <c:v>4.2</c:v>
                </c:pt>
                <c:pt idx="251">
                  <c:v>3.8</c:v>
                </c:pt>
                <c:pt idx="252">
                  <c:v>3.6</c:v>
                </c:pt>
                <c:pt idx="253">
                  <c:v>3.2</c:v>
                </c:pt>
                <c:pt idx="254">
                  <c:v>2.5</c:v>
                </c:pt>
                <c:pt idx="255">
                  <c:v>2.2000000000000002</c:v>
                </c:pt>
                <c:pt idx="256">
                  <c:v>2.9</c:v>
                </c:pt>
                <c:pt idx="257">
                  <c:v>2.6</c:v>
                </c:pt>
                <c:pt idx="258">
                  <c:v>2.2999999999999998</c:v>
                </c:pt>
                <c:pt idx="259">
                  <c:v>1.8</c:v>
                </c:pt>
                <c:pt idx="260">
                  <c:v>2.4</c:v>
                </c:pt>
                <c:pt idx="261">
                  <c:v>2.8</c:v>
                </c:pt>
                <c:pt idx="262">
                  <c:v>2.4</c:v>
                </c:pt>
                <c:pt idx="263">
                  <c:v>1.8</c:v>
                </c:pt>
                <c:pt idx="264">
                  <c:v>1.6</c:v>
                </c:pt>
                <c:pt idx="265">
                  <c:v>2</c:v>
                </c:pt>
                <c:pt idx="266">
                  <c:v>2.6</c:v>
                </c:pt>
                <c:pt idx="267">
                  <c:v>2.7</c:v>
                </c:pt>
                <c:pt idx="268">
                  <c:v>2.5</c:v>
                </c:pt>
                <c:pt idx="269">
                  <c:v>2.4</c:v>
                </c:pt>
                <c:pt idx="270">
                  <c:v>2.5</c:v>
                </c:pt>
                <c:pt idx="271">
                  <c:v>2.5</c:v>
                </c:pt>
                <c:pt idx="272">
                  <c:v>2</c:v>
                </c:pt>
                <c:pt idx="273">
                  <c:v>1.5</c:v>
                </c:pt>
                <c:pt idx="274">
                  <c:v>1.7</c:v>
                </c:pt>
                <c:pt idx="275">
                  <c:v>2.7</c:v>
                </c:pt>
                <c:pt idx="276">
                  <c:v>3</c:v>
                </c:pt>
                <c:pt idx="277">
                  <c:v>2.8</c:v>
                </c:pt>
                <c:pt idx="278">
                  <c:v>1.7</c:v>
                </c:pt>
                <c:pt idx="279">
                  <c:v>0.9</c:v>
                </c:pt>
                <c:pt idx="280">
                  <c:v>0.2</c:v>
                </c:pt>
                <c:pt idx="281">
                  <c:v>0.9</c:v>
                </c:pt>
                <c:pt idx="282">
                  <c:v>0.9</c:v>
                </c:pt>
                <c:pt idx="283">
                  <c:v>1.2</c:v>
                </c:pt>
                <c:pt idx="284">
                  <c:v>0.6</c:v>
                </c:pt>
                <c:pt idx="285">
                  <c:v>0.5</c:v>
                </c:pt>
                <c:pt idx="286">
                  <c:v>0.4</c:v>
                </c:pt>
                <c:pt idx="287">
                  <c:v>-0.1</c:v>
                </c:pt>
                <c:pt idx="288">
                  <c:v>0.2</c:v>
                </c:pt>
                <c:pt idx="289">
                  <c:v>0.4</c:v>
                </c:pt>
                <c:pt idx="290">
                  <c:v>1.6</c:v>
                </c:pt>
                <c:pt idx="291">
                  <c:v>2.4</c:v>
                </c:pt>
                <c:pt idx="292">
                  <c:v>3.5</c:v>
                </c:pt>
                <c:pt idx="293">
                  <c:v>3.5</c:v>
                </c:pt>
                <c:pt idx="294">
                  <c:v>4.3</c:v>
                </c:pt>
                <c:pt idx="295">
                  <c:v>5</c:v>
                </c:pt>
                <c:pt idx="296">
                  <c:v>6.4</c:v>
                </c:pt>
                <c:pt idx="297">
                  <c:v>8.1999999999999993</c:v>
                </c:pt>
                <c:pt idx="298">
                  <c:v>9.3000000000000007</c:v>
                </c:pt>
                <c:pt idx="299">
                  <c:v>10.7</c:v>
                </c:pt>
                <c:pt idx="300">
                  <c:v>12.3</c:v>
                </c:pt>
                <c:pt idx="301">
                  <c:v>14</c:v>
                </c:pt>
                <c:pt idx="302">
                  <c:v>15.6</c:v>
                </c:pt>
                <c:pt idx="303">
                  <c:v>16.600000000000001</c:v>
                </c:pt>
                <c:pt idx="304">
                  <c:v>18.5</c:v>
                </c:pt>
                <c:pt idx="305">
                  <c:v>20.5</c:v>
                </c:pt>
                <c:pt idx="306">
                  <c:v>20.9</c:v>
                </c:pt>
                <c:pt idx="307">
                  <c:v>21.1</c:v>
                </c:pt>
                <c:pt idx="308">
                  <c:v>22.5</c:v>
                </c:pt>
                <c:pt idx="309">
                  <c:v>22.1</c:v>
                </c:pt>
                <c:pt idx="310">
                  <c:v>21.4</c:v>
                </c:pt>
                <c:pt idx="311">
                  <c:v>20</c:v>
                </c:pt>
                <c:pt idx="312">
                  <c:v>18.5</c:v>
                </c:pt>
                <c:pt idx="313">
                  <c:v>17.2</c:v>
                </c:pt>
                <c:pt idx="314">
                  <c:v>15.2</c:v>
                </c:pt>
                <c:pt idx="315">
                  <c:v>13.3</c:v>
                </c:pt>
                <c:pt idx="316">
                  <c:v>10.7</c:v>
                </c:pt>
                <c:pt idx="317">
                  <c:v>8.1999999999999993</c:v>
                </c:pt>
                <c:pt idx="318">
                  <c:v>7.2</c:v>
                </c:pt>
                <c:pt idx="319">
                  <c:v>6.4</c:v>
                </c:pt>
                <c:pt idx="320">
                  <c:v>4.0999999999999996</c:v>
                </c:pt>
                <c:pt idx="321">
                  <c:v>3.1</c:v>
                </c:pt>
                <c:pt idx="322">
                  <c:v>2.2999999999999998</c:v>
                </c:pt>
                <c:pt idx="323">
                  <c:v>1.6</c:v>
                </c:pt>
                <c:pt idx="324">
                  <c:v>1.1000000000000001</c:v>
                </c:pt>
                <c:pt idx="325">
                  <c:v>1.1000000000000001</c:v>
                </c:pt>
                <c:pt idx="326">
                  <c:v>0.4</c:v>
                </c:pt>
                <c:pt idx="327">
                  <c:v>0.4</c:v>
                </c:pt>
                <c:pt idx="328">
                  <c:v>0.9</c:v>
                </c:pt>
                <c:pt idx="329">
                  <c:v>1</c:v>
                </c:pt>
                <c:pt idx="330">
                  <c:v>1.1000000000000001</c:v>
                </c:pt>
              </c:numCache>
            </c:numRef>
          </c:val>
          <c:smooth val="0"/>
          <c:extLst>
            <c:ext xmlns:c16="http://schemas.microsoft.com/office/drawing/2014/chart" uri="{C3380CC4-5D6E-409C-BE32-E72D297353CC}">
              <c16:uniqueId val="{00000002-1EE4-4C82-9DF5-7D32BF58034A}"/>
            </c:ext>
          </c:extLst>
        </c:ser>
        <c:ser>
          <c:idx val="2"/>
          <c:order val="3"/>
          <c:tx>
            <c:v>Latvija</c:v>
          </c:tx>
          <c:spPr>
            <a:ln w="28575" cap="rnd">
              <a:solidFill>
                <a:srgbClr val="8A2233"/>
              </a:solidFill>
              <a:round/>
            </a:ln>
            <a:effectLst/>
          </c:spPr>
          <c:marker>
            <c:symbol val="none"/>
          </c:marker>
          <c:cat>
            <c:numRef>
              <c:f>prc_hicp_manr!$A$2:$A$332</c:f>
              <c:numCache>
                <c:formatCode>m/d/yyyy</c:formatCode>
                <c:ptCount val="331"/>
                <c:pt idx="0">
                  <c:v>35461</c:v>
                </c:pt>
                <c:pt idx="1">
                  <c:v>35489</c:v>
                </c:pt>
                <c:pt idx="2">
                  <c:v>35520</c:v>
                </c:pt>
                <c:pt idx="3">
                  <c:v>35550</c:v>
                </c:pt>
                <c:pt idx="4">
                  <c:v>35581</c:v>
                </c:pt>
                <c:pt idx="5">
                  <c:v>35611</c:v>
                </c:pt>
                <c:pt idx="6">
                  <c:v>35642</c:v>
                </c:pt>
                <c:pt idx="7">
                  <c:v>35673</c:v>
                </c:pt>
                <c:pt idx="8">
                  <c:v>35703</c:v>
                </c:pt>
                <c:pt idx="9">
                  <c:v>35734</c:v>
                </c:pt>
                <c:pt idx="10">
                  <c:v>35764</c:v>
                </c:pt>
                <c:pt idx="11">
                  <c:v>35795</c:v>
                </c:pt>
                <c:pt idx="12">
                  <c:v>35826</c:v>
                </c:pt>
                <c:pt idx="13">
                  <c:v>35854</c:v>
                </c:pt>
                <c:pt idx="14">
                  <c:v>35885</c:v>
                </c:pt>
                <c:pt idx="15">
                  <c:v>35915</c:v>
                </c:pt>
                <c:pt idx="16">
                  <c:v>35946</c:v>
                </c:pt>
                <c:pt idx="17">
                  <c:v>35976</c:v>
                </c:pt>
                <c:pt idx="18">
                  <c:v>36007</c:v>
                </c:pt>
                <c:pt idx="19">
                  <c:v>36038</c:v>
                </c:pt>
                <c:pt idx="20">
                  <c:v>36068</c:v>
                </c:pt>
                <c:pt idx="21">
                  <c:v>36099</c:v>
                </c:pt>
                <c:pt idx="22">
                  <c:v>36129</c:v>
                </c:pt>
                <c:pt idx="23">
                  <c:v>36160</c:v>
                </c:pt>
                <c:pt idx="24">
                  <c:v>36191</c:v>
                </c:pt>
                <c:pt idx="25">
                  <c:v>36219</c:v>
                </c:pt>
                <c:pt idx="26">
                  <c:v>36250</c:v>
                </c:pt>
                <c:pt idx="27">
                  <c:v>36280</c:v>
                </c:pt>
                <c:pt idx="28">
                  <c:v>36311</c:v>
                </c:pt>
                <c:pt idx="29">
                  <c:v>36341</c:v>
                </c:pt>
                <c:pt idx="30">
                  <c:v>36372</c:v>
                </c:pt>
                <c:pt idx="31">
                  <c:v>36403</c:v>
                </c:pt>
                <c:pt idx="32">
                  <c:v>36433</c:v>
                </c:pt>
                <c:pt idx="33">
                  <c:v>36464</c:v>
                </c:pt>
                <c:pt idx="34">
                  <c:v>36494</c:v>
                </c:pt>
                <c:pt idx="35">
                  <c:v>36525</c:v>
                </c:pt>
                <c:pt idx="36">
                  <c:v>36556</c:v>
                </c:pt>
                <c:pt idx="37">
                  <c:v>36585</c:v>
                </c:pt>
                <c:pt idx="38">
                  <c:v>36616</c:v>
                </c:pt>
                <c:pt idx="39">
                  <c:v>36646</c:v>
                </c:pt>
                <c:pt idx="40">
                  <c:v>36677</c:v>
                </c:pt>
                <c:pt idx="41">
                  <c:v>36707</c:v>
                </c:pt>
                <c:pt idx="42">
                  <c:v>36738</c:v>
                </c:pt>
                <c:pt idx="43">
                  <c:v>36769</c:v>
                </c:pt>
                <c:pt idx="44">
                  <c:v>36799</c:v>
                </c:pt>
                <c:pt idx="45">
                  <c:v>36830</c:v>
                </c:pt>
                <c:pt idx="46">
                  <c:v>36860</c:v>
                </c:pt>
                <c:pt idx="47">
                  <c:v>36891</c:v>
                </c:pt>
                <c:pt idx="48">
                  <c:v>36922</c:v>
                </c:pt>
                <c:pt idx="49">
                  <c:v>36950</c:v>
                </c:pt>
                <c:pt idx="50">
                  <c:v>36981</c:v>
                </c:pt>
                <c:pt idx="51">
                  <c:v>37011</c:v>
                </c:pt>
                <c:pt idx="52">
                  <c:v>37042</c:v>
                </c:pt>
                <c:pt idx="53">
                  <c:v>37072</c:v>
                </c:pt>
                <c:pt idx="54">
                  <c:v>37103</c:v>
                </c:pt>
                <c:pt idx="55">
                  <c:v>37134</c:v>
                </c:pt>
                <c:pt idx="56">
                  <c:v>37164</c:v>
                </c:pt>
                <c:pt idx="57">
                  <c:v>37195</c:v>
                </c:pt>
                <c:pt idx="58">
                  <c:v>37225</c:v>
                </c:pt>
                <c:pt idx="59">
                  <c:v>37256</c:v>
                </c:pt>
                <c:pt idx="60">
                  <c:v>37287</c:v>
                </c:pt>
                <c:pt idx="61">
                  <c:v>37315</c:v>
                </c:pt>
                <c:pt idx="62">
                  <c:v>37346</c:v>
                </c:pt>
                <c:pt idx="63">
                  <c:v>37376</c:v>
                </c:pt>
                <c:pt idx="64">
                  <c:v>37407</c:v>
                </c:pt>
                <c:pt idx="65">
                  <c:v>37437</c:v>
                </c:pt>
                <c:pt idx="66">
                  <c:v>37468</c:v>
                </c:pt>
                <c:pt idx="67">
                  <c:v>37499</c:v>
                </c:pt>
                <c:pt idx="68">
                  <c:v>37529</c:v>
                </c:pt>
                <c:pt idx="69">
                  <c:v>37560</c:v>
                </c:pt>
                <c:pt idx="70">
                  <c:v>37590</c:v>
                </c:pt>
                <c:pt idx="71">
                  <c:v>37621</c:v>
                </c:pt>
                <c:pt idx="72">
                  <c:v>37652</c:v>
                </c:pt>
                <c:pt idx="73">
                  <c:v>37680</c:v>
                </c:pt>
                <c:pt idx="74">
                  <c:v>37711</c:v>
                </c:pt>
                <c:pt idx="75">
                  <c:v>37741</c:v>
                </c:pt>
                <c:pt idx="76">
                  <c:v>37772</c:v>
                </c:pt>
                <c:pt idx="77">
                  <c:v>37802</c:v>
                </c:pt>
                <c:pt idx="78">
                  <c:v>37833</c:v>
                </c:pt>
                <c:pt idx="79">
                  <c:v>37864</c:v>
                </c:pt>
                <c:pt idx="80">
                  <c:v>37894</c:v>
                </c:pt>
                <c:pt idx="81">
                  <c:v>37925</c:v>
                </c:pt>
                <c:pt idx="82">
                  <c:v>37955</c:v>
                </c:pt>
                <c:pt idx="83">
                  <c:v>37986</c:v>
                </c:pt>
                <c:pt idx="84">
                  <c:v>38017</c:v>
                </c:pt>
                <c:pt idx="85">
                  <c:v>38046</c:v>
                </c:pt>
                <c:pt idx="86">
                  <c:v>38077</c:v>
                </c:pt>
                <c:pt idx="87">
                  <c:v>38107</c:v>
                </c:pt>
                <c:pt idx="88">
                  <c:v>38138</c:v>
                </c:pt>
                <c:pt idx="89">
                  <c:v>38168</c:v>
                </c:pt>
                <c:pt idx="90">
                  <c:v>38199</c:v>
                </c:pt>
                <c:pt idx="91">
                  <c:v>38230</c:v>
                </c:pt>
                <c:pt idx="92">
                  <c:v>38260</c:v>
                </c:pt>
                <c:pt idx="93">
                  <c:v>38291</c:v>
                </c:pt>
                <c:pt idx="94">
                  <c:v>38321</c:v>
                </c:pt>
                <c:pt idx="95">
                  <c:v>38352</c:v>
                </c:pt>
                <c:pt idx="96">
                  <c:v>38383</c:v>
                </c:pt>
                <c:pt idx="97">
                  <c:v>38411</c:v>
                </c:pt>
                <c:pt idx="98">
                  <c:v>38442</c:v>
                </c:pt>
                <c:pt idx="99">
                  <c:v>38472</c:v>
                </c:pt>
                <c:pt idx="100">
                  <c:v>38503</c:v>
                </c:pt>
                <c:pt idx="101">
                  <c:v>38533</c:v>
                </c:pt>
                <c:pt idx="102">
                  <c:v>38564</c:v>
                </c:pt>
                <c:pt idx="103">
                  <c:v>38595</c:v>
                </c:pt>
                <c:pt idx="104">
                  <c:v>38625</c:v>
                </c:pt>
                <c:pt idx="105">
                  <c:v>38656</c:v>
                </c:pt>
                <c:pt idx="106">
                  <c:v>38686</c:v>
                </c:pt>
                <c:pt idx="107">
                  <c:v>38717</c:v>
                </c:pt>
                <c:pt idx="108">
                  <c:v>38748</c:v>
                </c:pt>
                <c:pt idx="109">
                  <c:v>38776</c:v>
                </c:pt>
                <c:pt idx="110">
                  <c:v>38807</c:v>
                </c:pt>
                <c:pt idx="111">
                  <c:v>38837</c:v>
                </c:pt>
                <c:pt idx="112">
                  <c:v>38868</c:v>
                </c:pt>
                <c:pt idx="113">
                  <c:v>38898</c:v>
                </c:pt>
                <c:pt idx="114">
                  <c:v>38929</c:v>
                </c:pt>
                <c:pt idx="115">
                  <c:v>38960</c:v>
                </c:pt>
                <c:pt idx="116">
                  <c:v>38990</c:v>
                </c:pt>
                <c:pt idx="117">
                  <c:v>39021</c:v>
                </c:pt>
                <c:pt idx="118">
                  <c:v>39051</c:v>
                </c:pt>
                <c:pt idx="119">
                  <c:v>39082</c:v>
                </c:pt>
                <c:pt idx="120">
                  <c:v>39113</c:v>
                </c:pt>
                <c:pt idx="121">
                  <c:v>39141</c:v>
                </c:pt>
                <c:pt idx="122">
                  <c:v>39172</c:v>
                </c:pt>
                <c:pt idx="123">
                  <c:v>39202</c:v>
                </c:pt>
                <c:pt idx="124">
                  <c:v>39233</c:v>
                </c:pt>
                <c:pt idx="125">
                  <c:v>39263</c:v>
                </c:pt>
                <c:pt idx="126">
                  <c:v>39294</c:v>
                </c:pt>
                <c:pt idx="127">
                  <c:v>39325</c:v>
                </c:pt>
                <c:pt idx="128">
                  <c:v>39355</c:v>
                </c:pt>
                <c:pt idx="129">
                  <c:v>39386</c:v>
                </c:pt>
                <c:pt idx="130">
                  <c:v>39416</c:v>
                </c:pt>
                <c:pt idx="131">
                  <c:v>39447</c:v>
                </c:pt>
                <c:pt idx="132">
                  <c:v>39478</c:v>
                </c:pt>
                <c:pt idx="133">
                  <c:v>39507</c:v>
                </c:pt>
                <c:pt idx="134">
                  <c:v>39538</c:v>
                </c:pt>
                <c:pt idx="135">
                  <c:v>39568</c:v>
                </c:pt>
                <c:pt idx="136">
                  <c:v>39599</c:v>
                </c:pt>
                <c:pt idx="137">
                  <c:v>39629</c:v>
                </c:pt>
                <c:pt idx="138">
                  <c:v>39660</c:v>
                </c:pt>
                <c:pt idx="139">
                  <c:v>39691</c:v>
                </c:pt>
                <c:pt idx="140">
                  <c:v>39721</c:v>
                </c:pt>
                <c:pt idx="141">
                  <c:v>39752</c:v>
                </c:pt>
                <c:pt idx="142">
                  <c:v>39782</c:v>
                </c:pt>
                <c:pt idx="143">
                  <c:v>39813</c:v>
                </c:pt>
                <c:pt idx="144">
                  <c:v>39844</c:v>
                </c:pt>
                <c:pt idx="145">
                  <c:v>39872</c:v>
                </c:pt>
                <c:pt idx="146">
                  <c:v>39903</c:v>
                </c:pt>
                <c:pt idx="147">
                  <c:v>39933</c:v>
                </c:pt>
                <c:pt idx="148">
                  <c:v>39964</c:v>
                </c:pt>
                <c:pt idx="149">
                  <c:v>39994</c:v>
                </c:pt>
                <c:pt idx="150">
                  <c:v>40025</c:v>
                </c:pt>
                <c:pt idx="151">
                  <c:v>40056</c:v>
                </c:pt>
                <c:pt idx="152">
                  <c:v>40086</c:v>
                </c:pt>
                <c:pt idx="153">
                  <c:v>40117</c:v>
                </c:pt>
                <c:pt idx="154">
                  <c:v>40147</c:v>
                </c:pt>
                <c:pt idx="155">
                  <c:v>40178</c:v>
                </c:pt>
                <c:pt idx="156">
                  <c:v>40209</c:v>
                </c:pt>
                <c:pt idx="157">
                  <c:v>40237</c:v>
                </c:pt>
                <c:pt idx="158">
                  <c:v>40268</c:v>
                </c:pt>
                <c:pt idx="159">
                  <c:v>40298</c:v>
                </c:pt>
                <c:pt idx="160">
                  <c:v>40329</c:v>
                </c:pt>
                <c:pt idx="161">
                  <c:v>40359</c:v>
                </c:pt>
                <c:pt idx="162">
                  <c:v>40390</c:v>
                </c:pt>
                <c:pt idx="163">
                  <c:v>40421</c:v>
                </c:pt>
                <c:pt idx="164">
                  <c:v>40451</c:v>
                </c:pt>
                <c:pt idx="165">
                  <c:v>40482</c:v>
                </c:pt>
                <c:pt idx="166">
                  <c:v>40512</c:v>
                </c:pt>
                <c:pt idx="167">
                  <c:v>40543</c:v>
                </c:pt>
                <c:pt idx="168">
                  <c:v>40574</c:v>
                </c:pt>
                <c:pt idx="169">
                  <c:v>40602</c:v>
                </c:pt>
                <c:pt idx="170">
                  <c:v>40633</c:v>
                </c:pt>
                <c:pt idx="171">
                  <c:v>40663</c:v>
                </c:pt>
                <c:pt idx="172">
                  <c:v>40694</c:v>
                </c:pt>
                <c:pt idx="173">
                  <c:v>40724</c:v>
                </c:pt>
                <c:pt idx="174">
                  <c:v>40755</c:v>
                </c:pt>
                <c:pt idx="175">
                  <c:v>40786</c:v>
                </c:pt>
                <c:pt idx="176">
                  <c:v>40816</c:v>
                </c:pt>
                <c:pt idx="177">
                  <c:v>40847</c:v>
                </c:pt>
                <c:pt idx="178">
                  <c:v>40877</c:v>
                </c:pt>
                <c:pt idx="179">
                  <c:v>40908</c:v>
                </c:pt>
                <c:pt idx="180">
                  <c:v>40939</c:v>
                </c:pt>
                <c:pt idx="181">
                  <c:v>40968</c:v>
                </c:pt>
                <c:pt idx="182">
                  <c:v>40999</c:v>
                </c:pt>
                <c:pt idx="183">
                  <c:v>41029</c:v>
                </c:pt>
                <c:pt idx="184">
                  <c:v>41060</c:v>
                </c:pt>
                <c:pt idx="185">
                  <c:v>41090</c:v>
                </c:pt>
                <c:pt idx="186">
                  <c:v>41121</c:v>
                </c:pt>
                <c:pt idx="187">
                  <c:v>41152</c:v>
                </c:pt>
                <c:pt idx="188">
                  <c:v>41182</c:v>
                </c:pt>
                <c:pt idx="189">
                  <c:v>41213</c:v>
                </c:pt>
                <c:pt idx="190">
                  <c:v>41243</c:v>
                </c:pt>
                <c:pt idx="191">
                  <c:v>41274</c:v>
                </c:pt>
                <c:pt idx="192">
                  <c:v>41305</c:v>
                </c:pt>
                <c:pt idx="193">
                  <c:v>41333</c:v>
                </c:pt>
                <c:pt idx="194">
                  <c:v>41364</c:v>
                </c:pt>
                <c:pt idx="195">
                  <c:v>41394</c:v>
                </c:pt>
                <c:pt idx="196">
                  <c:v>41425</c:v>
                </c:pt>
                <c:pt idx="197">
                  <c:v>41455</c:v>
                </c:pt>
                <c:pt idx="198">
                  <c:v>41486</c:v>
                </c:pt>
                <c:pt idx="199">
                  <c:v>41517</c:v>
                </c:pt>
                <c:pt idx="200">
                  <c:v>41547</c:v>
                </c:pt>
                <c:pt idx="201">
                  <c:v>41578</c:v>
                </c:pt>
                <c:pt idx="202">
                  <c:v>41608</c:v>
                </c:pt>
                <c:pt idx="203">
                  <c:v>41639</c:v>
                </c:pt>
                <c:pt idx="204">
                  <c:v>41670</c:v>
                </c:pt>
                <c:pt idx="205">
                  <c:v>41698</c:v>
                </c:pt>
                <c:pt idx="206">
                  <c:v>41729</c:v>
                </c:pt>
                <c:pt idx="207">
                  <c:v>41759</c:v>
                </c:pt>
                <c:pt idx="208">
                  <c:v>41790</c:v>
                </c:pt>
                <c:pt idx="209">
                  <c:v>41820</c:v>
                </c:pt>
                <c:pt idx="210">
                  <c:v>41851</c:v>
                </c:pt>
                <c:pt idx="211">
                  <c:v>41882</c:v>
                </c:pt>
                <c:pt idx="212">
                  <c:v>41912</c:v>
                </c:pt>
                <c:pt idx="213">
                  <c:v>41943</c:v>
                </c:pt>
                <c:pt idx="214">
                  <c:v>41973</c:v>
                </c:pt>
                <c:pt idx="215">
                  <c:v>42004</c:v>
                </c:pt>
                <c:pt idx="216">
                  <c:v>42035</c:v>
                </c:pt>
                <c:pt idx="217">
                  <c:v>42063</c:v>
                </c:pt>
                <c:pt idx="218">
                  <c:v>42094</c:v>
                </c:pt>
                <c:pt idx="219">
                  <c:v>42124</c:v>
                </c:pt>
                <c:pt idx="220">
                  <c:v>42155</c:v>
                </c:pt>
                <c:pt idx="221">
                  <c:v>42185</c:v>
                </c:pt>
                <c:pt idx="222">
                  <c:v>42216</c:v>
                </c:pt>
                <c:pt idx="223">
                  <c:v>42247</c:v>
                </c:pt>
                <c:pt idx="224">
                  <c:v>42277</c:v>
                </c:pt>
                <c:pt idx="225">
                  <c:v>42308</c:v>
                </c:pt>
                <c:pt idx="226">
                  <c:v>42338</c:v>
                </c:pt>
                <c:pt idx="227">
                  <c:v>42369</c:v>
                </c:pt>
                <c:pt idx="228">
                  <c:v>42400</c:v>
                </c:pt>
                <c:pt idx="229">
                  <c:v>42429</c:v>
                </c:pt>
                <c:pt idx="230">
                  <c:v>42460</c:v>
                </c:pt>
                <c:pt idx="231">
                  <c:v>42490</c:v>
                </c:pt>
                <c:pt idx="232">
                  <c:v>42521</c:v>
                </c:pt>
                <c:pt idx="233">
                  <c:v>42551</c:v>
                </c:pt>
                <c:pt idx="234">
                  <c:v>42582</c:v>
                </c:pt>
                <c:pt idx="235">
                  <c:v>42613</c:v>
                </c:pt>
                <c:pt idx="236">
                  <c:v>42643</c:v>
                </c:pt>
                <c:pt idx="237">
                  <c:v>42674</c:v>
                </c:pt>
                <c:pt idx="238">
                  <c:v>42704</c:v>
                </c:pt>
                <c:pt idx="239">
                  <c:v>42735</c:v>
                </c:pt>
                <c:pt idx="240">
                  <c:v>42766</c:v>
                </c:pt>
                <c:pt idx="241">
                  <c:v>42794</c:v>
                </c:pt>
                <c:pt idx="242">
                  <c:v>42825</c:v>
                </c:pt>
                <c:pt idx="243">
                  <c:v>42855</c:v>
                </c:pt>
                <c:pt idx="244">
                  <c:v>42886</c:v>
                </c:pt>
                <c:pt idx="245">
                  <c:v>42916</c:v>
                </c:pt>
                <c:pt idx="246">
                  <c:v>42947</c:v>
                </c:pt>
                <c:pt idx="247">
                  <c:v>42978</c:v>
                </c:pt>
                <c:pt idx="248">
                  <c:v>43008</c:v>
                </c:pt>
                <c:pt idx="249">
                  <c:v>43039</c:v>
                </c:pt>
                <c:pt idx="250">
                  <c:v>43069</c:v>
                </c:pt>
                <c:pt idx="251">
                  <c:v>43100</c:v>
                </c:pt>
                <c:pt idx="252">
                  <c:v>43131</c:v>
                </c:pt>
                <c:pt idx="253">
                  <c:v>43159</c:v>
                </c:pt>
                <c:pt idx="254">
                  <c:v>43190</c:v>
                </c:pt>
                <c:pt idx="255">
                  <c:v>43220</c:v>
                </c:pt>
                <c:pt idx="256">
                  <c:v>43251</c:v>
                </c:pt>
                <c:pt idx="257">
                  <c:v>43281</c:v>
                </c:pt>
                <c:pt idx="258">
                  <c:v>43312</c:v>
                </c:pt>
                <c:pt idx="259">
                  <c:v>43343</c:v>
                </c:pt>
                <c:pt idx="260">
                  <c:v>43373</c:v>
                </c:pt>
                <c:pt idx="261">
                  <c:v>43404</c:v>
                </c:pt>
                <c:pt idx="262">
                  <c:v>43434</c:v>
                </c:pt>
                <c:pt idx="263">
                  <c:v>43465</c:v>
                </c:pt>
                <c:pt idx="264">
                  <c:v>43496</c:v>
                </c:pt>
                <c:pt idx="265">
                  <c:v>43524</c:v>
                </c:pt>
                <c:pt idx="266">
                  <c:v>43555</c:v>
                </c:pt>
                <c:pt idx="267">
                  <c:v>43585</c:v>
                </c:pt>
                <c:pt idx="268">
                  <c:v>43616</c:v>
                </c:pt>
                <c:pt idx="269">
                  <c:v>43646</c:v>
                </c:pt>
                <c:pt idx="270">
                  <c:v>43677</c:v>
                </c:pt>
                <c:pt idx="271">
                  <c:v>43708</c:v>
                </c:pt>
                <c:pt idx="272">
                  <c:v>43738</c:v>
                </c:pt>
                <c:pt idx="273">
                  <c:v>43769</c:v>
                </c:pt>
                <c:pt idx="274">
                  <c:v>43799</c:v>
                </c:pt>
                <c:pt idx="275">
                  <c:v>43830</c:v>
                </c:pt>
                <c:pt idx="276">
                  <c:v>43861</c:v>
                </c:pt>
                <c:pt idx="277">
                  <c:v>43890</c:v>
                </c:pt>
                <c:pt idx="278">
                  <c:v>43921</c:v>
                </c:pt>
                <c:pt idx="279">
                  <c:v>43951</c:v>
                </c:pt>
                <c:pt idx="280">
                  <c:v>43982</c:v>
                </c:pt>
                <c:pt idx="281">
                  <c:v>44012</c:v>
                </c:pt>
                <c:pt idx="282">
                  <c:v>44043</c:v>
                </c:pt>
                <c:pt idx="283">
                  <c:v>44074</c:v>
                </c:pt>
                <c:pt idx="284">
                  <c:v>44104</c:v>
                </c:pt>
                <c:pt idx="285">
                  <c:v>44135</c:v>
                </c:pt>
                <c:pt idx="286">
                  <c:v>44165</c:v>
                </c:pt>
                <c:pt idx="287">
                  <c:v>44196</c:v>
                </c:pt>
                <c:pt idx="288">
                  <c:v>44227</c:v>
                </c:pt>
                <c:pt idx="289">
                  <c:v>44255</c:v>
                </c:pt>
                <c:pt idx="290">
                  <c:v>44286</c:v>
                </c:pt>
                <c:pt idx="291">
                  <c:v>44316</c:v>
                </c:pt>
                <c:pt idx="292">
                  <c:v>44347</c:v>
                </c:pt>
                <c:pt idx="293">
                  <c:v>44377</c:v>
                </c:pt>
                <c:pt idx="294">
                  <c:v>44408</c:v>
                </c:pt>
                <c:pt idx="295">
                  <c:v>44439</c:v>
                </c:pt>
                <c:pt idx="296">
                  <c:v>44469</c:v>
                </c:pt>
                <c:pt idx="297">
                  <c:v>44500</c:v>
                </c:pt>
                <c:pt idx="298">
                  <c:v>44530</c:v>
                </c:pt>
                <c:pt idx="299">
                  <c:v>44561</c:v>
                </c:pt>
                <c:pt idx="300">
                  <c:v>44592</c:v>
                </c:pt>
                <c:pt idx="301">
                  <c:v>44620</c:v>
                </c:pt>
                <c:pt idx="302">
                  <c:v>44651</c:v>
                </c:pt>
                <c:pt idx="303">
                  <c:v>44681</c:v>
                </c:pt>
                <c:pt idx="304">
                  <c:v>44712</c:v>
                </c:pt>
                <c:pt idx="305">
                  <c:v>44742</c:v>
                </c:pt>
                <c:pt idx="306">
                  <c:v>44773</c:v>
                </c:pt>
                <c:pt idx="307">
                  <c:v>44804</c:v>
                </c:pt>
                <c:pt idx="308">
                  <c:v>44834</c:v>
                </c:pt>
                <c:pt idx="309">
                  <c:v>44865</c:v>
                </c:pt>
                <c:pt idx="310">
                  <c:v>44895</c:v>
                </c:pt>
                <c:pt idx="311">
                  <c:v>44926</c:v>
                </c:pt>
                <c:pt idx="312">
                  <c:v>44957</c:v>
                </c:pt>
                <c:pt idx="313">
                  <c:v>44985</c:v>
                </c:pt>
                <c:pt idx="314">
                  <c:v>45016</c:v>
                </c:pt>
                <c:pt idx="315">
                  <c:v>45046</c:v>
                </c:pt>
                <c:pt idx="316">
                  <c:v>45077</c:v>
                </c:pt>
                <c:pt idx="317">
                  <c:v>45107</c:v>
                </c:pt>
                <c:pt idx="318">
                  <c:v>45138</c:v>
                </c:pt>
                <c:pt idx="319">
                  <c:v>45169</c:v>
                </c:pt>
                <c:pt idx="320">
                  <c:v>45199</c:v>
                </c:pt>
                <c:pt idx="321">
                  <c:v>45230</c:v>
                </c:pt>
                <c:pt idx="322">
                  <c:v>45260</c:v>
                </c:pt>
                <c:pt idx="323">
                  <c:v>45291</c:v>
                </c:pt>
                <c:pt idx="324">
                  <c:v>45322</c:v>
                </c:pt>
                <c:pt idx="325">
                  <c:v>45351</c:v>
                </c:pt>
                <c:pt idx="326">
                  <c:v>45382</c:v>
                </c:pt>
                <c:pt idx="327">
                  <c:v>45412</c:v>
                </c:pt>
                <c:pt idx="328">
                  <c:v>45443</c:v>
                </c:pt>
                <c:pt idx="329">
                  <c:v>45473</c:v>
                </c:pt>
                <c:pt idx="330">
                  <c:v>45504</c:v>
                </c:pt>
              </c:numCache>
            </c:numRef>
          </c:cat>
          <c:val>
            <c:numRef>
              <c:f>prc_hicp_manr!$E$2:$E$332</c:f>
              <c:numCache>
                <c:formatCode>General</c:formatCode>
                <c:ptCount val="331"/>
                <c:pt idx="0">
                  <c:v>11.2</c:v>
                </c:pt>
                <c:pt idx="1">
                  <c:v>9.8000000000000007</c:v>
                </c:pt>
                <c:pt idx="2">
                  <c:v>8.5</c:v>
                </c:pt>
                <c:pt idx="3">
                  <c:v>8.6</c:v>
                </c:pt>
                <c:pt idx="4">
                  <c:v>8.9</c:v>
                </c:pt>
                <c:pt idx="5">
                  <c:v>7.5</c:v>
                </c:pt>
                <c:pt idx="6">
                  <c:v>6.9</c:v>
                </c:pt>
                <c:pt idx="7">
                  <c:v>8</c:v>
                </c:pt>
                <c:pt idx="8">
                  <c:v>7.5</c:v>
                </c:pt>
                <c:pt idx="9">
                  <c:v>7.1</c:v>
                </c:pt>
                <c:pt idx="10">
                  <c:v>6.9</c:v>
                </c:pt>
                <c:pt idx="11">
                  <c:v>6.4</c:v>
                </c:pt>
                <c:pt idx="12">
                  <c:v>5.7</c:v>
                </c:pt>
                <c:pt idx="13">
                  <c:v>5.4</c:v>
                </c:pt>
                <c:pt idx="14">
                  <c:v>5.3</c:v>
                </c:pt>
                <c:pt idx="15">
                  <c:v>5.3</c:v>
                </c:pt>
                <c:pt idx="16">
                  <c:v>4.7</c:v>
                </c:pt>
                <c:pt idx="17">
                  <c:v>5.0999999999999996</c:v>
                </c:pt>
                <c:pt idx="18">
                  <c:v>4.5</c:v>
                </c:pt>
                <c:pt idx="19">
                  <c:v>3.7</c:v>
                </c:pt>
                <c:pt idx="20">
                  <c:v>3.6</c:v>
                </c:pt>
                <c:pt idx="21">
                  <c:v>2.9</c:v>
                </c:pt>
                <c:pt idx="22">
                  <c:v>2.7</c:v>
                </c:pt>
                <c:pt idx="23">
                  <c:v>2.7</c:v>
                </c:pt>
                <c:pt idx="24">
                  <c:v>2.2999999999999998</c:v>
                </c:pt>
                <c:pt idx="25">
                  <c:v>2.2999999999999998</c:v>
                </c:pt>
                <c:pt idx="26">
                  <c:v>2</c:v>
                </c:pt>
                <c:pt idx="27">
                  <c:v>1.2</c:v>
                </c:pt>
                <c:pt idx="28">
                  <c:v>1.7</c:v>
                </c:pt>
                <c:pt idx="29">
                  <c:v>1.7</c:v>
                </c:pt>
                <c:pt idx="30">
                  <c:v>1.6</c:v>
                </c:pt>
                <c:pt idx="31">
                  <c:v>1.8</c:v>
                </c:pt>
                <c:pt idx="32">
                  <c:v>2.1</c:v>
                </c:pt>
                <c:pt idx="33">
                  <c:v>2.6</c:v>
                </c:pt>
                <c:pt idx="34">
                  <c:v>3</c:v>
                </c:pt>
                <c:pt idx="35">
                  <c:v>3</c:v>
                </c:pt>
                <c:pt idx="36">
                  <c:v>3.1</c:v>
                </c:pt>
                <c:pt idx="37">
                  <c:v>3.4</c:v>
                </c:pt>
                <c:pt idx="38">
                  <c:v>3.2</c:v>
                </c:pt>
                <c:pt idx="39">
                  <c:v>3.7</c:v>
                </c:pt>
                <c:pt idx="40">
                  <c:v>3</c:v>
                </c:pt>
                <c:pt idx="41">
                  <c:v>2.4</c:v>
                </c:pt>
                <c:pt idx="42">
                  <c:v>2.8</c:v>
                </c:pt>
                <c:pt idx="43">
                  <c:v>2.5</c:v>
                </c:pt>
                <c:pt idx="44">
                  <c:v>2.2000000000000002</c:v>
                </c:pt>
                <c:pt idx="45">
                  <c:v>2</c:v>
                </c:pt>
                <c:pt idx="46">
                  <c:v>1.6</c:v>
                </c:pt>
                <c:pt idx="47">
                  <c:v>1.7</c:v>
                </c:pt>
                <c:pt idx="48">
                  <c:v>1.3</c:v>
                </c:pt>
                <c:pt idx="49">
                  <c:v>0.7</c:v>
                </c:pt>
                <c:pt idx="50">
                  <c:v>1.4</c:v>
                </c:pt>
                <c:pt idx="51">
                  <c:v>1.4</c:v>
                </c:pt>
                <c:pt idx="52">
                  <c:v>2.7</c:v>
                </c:pt>
                <c:pt idx="53">
                  <c:v>3.2</c:v>
                </c:pt>
                <c:pt idx="54">
                  <c:v>3.2</c:v>
                </c:pt>
                <c:pt idx="55">
                  <c:v>3.1</c:v>
                </c:pt>
                <c:pt idx="56">
                  <c:v>3.7</c:v>
                </c:pt>
                <c:pt idx="57">
                  <c:v>3.3</c:v>
                </c:pt>
                <c:pt idx="58">
                  <c:v>3.1</c:v>
                </c:pt>
                <c:pt idx="59">
                  <c:v>3.2</c:v>
                </c:pt>
                <c:pt idx="60">
                  <c:v>3.5</c:v>
                </c:pt>
                <c:pt idx="61">
                  <c:v>3.3</c:v>
                </c:pt>
                <c:pt idx="62">
                  <c:v>3.2</c:v>
                </c:pt>
                <c:pt idx="63">
                  <c:v>2.9</c:v>
                </c:pt>
                <c:pt idx="64">
                  <c:v>2.1</c:v>
                </c:pt>
                <c:pt idx="65">
                  <c:v>1</c:v>
                </c:pt>
                <c:pt idx="66">
                  <c:v>1</c:v>
                </c:pt>
                <c:pt idx="67">
                  <c:v>0.9</c:v>
                </c:pt>
                <c:pt idx="68">
                  <c:v>1.1000000000000001</c:v>
                </c:pt>
                <c:pt idx="69">
                  <c:v>1.7</c:v>
                </c:pt>
                <c:pt idx="70">
                  <c:v>1.6</c:v>
                </c:pt>
                <c:pt idx="71">
                  <c:v>1.5</c:v>
                </c:pt>
                <c:pt idx="72">
                  <c:v>1.5</c:v>
                </c:pt>
                <c:pt idx="73">
                  <c:v>2.1</c:v>
                </c:pt>
                <c:pt idx="74">
                  <c:v>2.2000000000000002</c:v>
                </c:pt>
                <c:pt idx="75">
                  <c:v>2.5</c:v>
                </c:pt>
                <c:pt idx="76">
                  <c:v>2.5</c:v>
                </c:pt>
                <c:pt idx="77">
                  <c:v>3.7</c:v>
                </c:pt>
                <c:pt idx="78">
                  <c:v>3.8</c:v>
                </c:pt>
                <c:pt idx="79">
                  <c:v>3.4</c:v>
                </c:pt>
                <c:pt idx="80">
                  <c:v>3.1</c:v>
                </c:pt>
                <c:pt idx="81">
                  <c:v>3.3</c:v>
                </c:pt>
                <c:pt idx="82">
                  <c:v>3.6</c:v>
                </c:pt>
                <c:pt idx="83">
                  <c:v>3.6</c:v>
                </c:pt>
                <c:pt idx="84">
                  <c:v>3.9</c:v>
                </c:pt>
                <c:pt idx="85">
                  <c:v>4.3</c:v>
                </c:pt>
                <c:pt idx="86">
                  <c:v>4.8</c:v>
                </c:pt>
                <c:pt idx="87">
                  <c:v>5.0999999999999996</c:v>
                </c:pt>
                <c:pt idx="88">
                  <c:v>6.2</c:v>
                </c:pt>
                <c:pt idx="89">
                  <c:v>6.1</c:v>
                </c:pt>
                <c:pt idx="90">
                  <c:v>6.6</c:v>
                </c:pt>
                <c:pt idx="91">
                  <c:v>7.7</c:v>
                </c:pt>
                <c:pt idx="92">
                  <c:v>7.7</c:v>
                </c:pt>
                <c:pt idx="93">
                  <c:v>7.2</c:v>
                </c:pt>
                <c:pt idx="94">
                  <c:v>7.2</c:v>
                </c:pt>
                <c:pt idx="95">
                  <c:v>7.3</c:v>
                </c:pt>
                <c:pt idx="96">
                  <c:v>6.7</c:v>
                </c:pt>
                <c:pt idx="97">
                  <c:v>7</c:v>
                </c:pt>
                <c:pt idx="98">
                  <c:v>6.5</c:v>
                </c:pt>
                <c:pt idx="99">
                  <c:v>7.1</c:v>
                </c:pt>
                <c:pt idx="100">
                  <c:v>6.5</c:v>
                </c:pt>
                <c:pt idx="101">
                  <c:v>6.5</c:v>
                </c:pt>
                <c:pt idx="102">
                  <c:v>6.3</c:v>
                </c:pt>
                <c:pt idx="103">
                  <c:v>6.3</c:v>
                </c:pt>
                <c:pt idx="104">
                  <c:v>7.4</c:v>
                </c:pt>
                <c:pt idx="105">
                  <c:v>7.7</c:v>
                </c:pt>
                <c:pt idx="106">
                  <c:v>7.5</c:v>
                </c:pt>
                <c:pt idx="107">
                  <c:v>7.1</c:v>
                </c:pt>
                <c:pt idx="108">
                  <c:v>7.5</c:v>
                </c:pt>
                <c:pt idx="109">
                  <c:v>7</c:v>
                </c:pt>
                <c:pt idx="110">
                  <c:v>6.6</c:v>
                </c:pt>
                <c:pt idx="111">
                  <c:v>6.1</c:v>
                </c:pt>
                <c:pt idx="112">
                  <c:v>7.1</c:v>
                </c:pt>
                <c:pt idx="113">
                  <c:v>6.3</c:v>
                </c:pt>
                <c:pt idx="114">
                  <c:v>7</c:v>
                </c:pt>
                <c:pt idx="115">
                  <c:v>6.8</c:v>
                </c:pt>
                <c:pt idx="116">
                  <c:v>5.9</c:v>
                </c:pt>
                <c:pt idx="117">
                  <c:v>5.6</c:v>
                </c:pt>
                <c:pt idx="118">
                  <c:v>6.3</c:v>
                </c:pt>
                <c:pt idx="119">
                  <c:v>6.7</c:v>
                </c:pt>
                <c:pt idx="120">
                  <c:v>7.1</c:v>
                </c:pt>
                <c:pt idx="121">
                  <c:v>7.2</c:v>
                </c:pt>
                <c:pt idx="122">
                  <c:v>8.5</c:v>
                </c:pt>
                <c:pt idx="123">
                  <c:v>8.8000000000000007</c:v>
                </c:pt>
                <c:pt idx="124">
                  <c:v>7.8</c:v>
                </c:pt>
                <c:pt idx="125">
                  <c:v>8.9</c:v>
                </c:pt>
                <c:pt idx="126">
                  <c:v>9.5</c:v>
                </c:pt>
                <c:pt idx="127">
                  <c:v>10.199999999999999</c:v>
                </c:pt>
                <c:pt idx="128">
                  <c:v>11.5</c:v>
                </c:pt>
                <c:pt idx="129">
                  <c:v>13.2</c:v>
                </c:pt>
                <c:pt idx="130">
                  <c:v>13.7</c:v>
                </c:pt>
                <c:pt idx="131">
                  <c:v>14</c:v>
                </c:pt>
                <c:pt idx="132">
                  <c:v>15.6</c:v>
                </c:pt>
                <c:pt idx="133">
                  <c:v>16.5</c:v>
                </c:pt>
                <c:pt idx="134">
                  <c:v>16.600000000000001</c:v>
                </c:pt>
                <c:pt idx="135">
                  <c:v>17.399999999999999</c:v>
                </c:pt>
                <c:pt idx="136">
                  <c:v>17.7</c:v>
                </c:pt>
                <c:pt idx="137">
                  <c:v>17.5</c:v>
                </c:pt>
                <c:pt idx="138">
                  <c:v>16.5</c:v>
                </c:pt>
                <c:pt idx="139">
                  <c:v>15.6</c:v>
                </c:pt>
                <c:pt idx="140">
                  <c:v>14.7</c:v>
                </c:pt>
                <c:pt idx="141">
                  <c:v>13.7</c:v>
                </c:pt>
                <c:pt idx="142">
                  <c:v>11.6</c:v>
                </c:pt>
                <c:pt idx="143">
                  <c:v>10.4</c:v>
                </c:pt>
                <c:pt idx="144">
                  <c:v>9.6999999999999993</c:v>
                </c:pt>
                <c:pt idx="145">
                  <c:v>9.4</c:v>
                </c:pt>
                <c:pt idx="146">
                  <c:v>7.9</c:v>
                </c:pt>
                <c:pt idx="147">
                  <c:v>5.9</c:v>
                </c:pt>
                <c:pt idx="148">
                  <c:v>4.4000000000000004</c:v>
                </c:pt>
                <c:pt idx="149">
                  <c:v>3.1</c:v>
                </c:pt>
                <c:pt idx="150">
                  <c:v>2.1</c:v>
                </c:pt>
                <c:pt idx="151">
                  <c:v>1.5</c:v>
                </c:pt>
                <c:pt idx="152">
                  <c:v>0.1</c:v>
                </c:pt>
                <c:pt idx="153">
                  <c:v>-1.2</c:v>
                </c:pt>
                <c:pt idx="154">
                  <c:v>-1.4</c:v>
                </c:pt>
                <c:pt idx="155">
                  <c:v>-1.4</c:v>
                </c:pt>
                <c:pt idx="156">
                  <c:v>-3.3</c:v>
                </c:pt>
                <c:pt idx="157">
                  <c:v>-4.3</c:v>
                </c:pt>
                <c:pt idx="158">
                  <c:v>-4</c:v>
                </c:pt>
                <c:pt idx="159">
                  <c:v>-2.8</c:v>
                </c:pt>
                <c:pt idx="160">
                  <c:v>-2.4</c:v>
                </c:pt>
                <c:pt idx="161">
                  <c:v>-1.6</c:v>
                </c:pt>
                <c:pt idx="162">
                  <c:v>-0.7</c:v>
                </c:pt>
                <c:pt idx="163">
                  <c:v>-0.4</c:v>
                </c:pt>
                <c:pt idx="164">
                  <c:v>0.3</c:v>
                </c:pt>
                <c:pt idx="165">
                  <c:v>0.9</c:v>
                </c:pt>
                <c:pt idx="166">
                  <c:v>1.7</c:v>
                </c:pt>
                <c:pt idx="167">
                  <c:v>2.4</c:v>
                </c:pt>
                <c:pt idx="168">
                  <c:v>3.5</c:v>
                </c:pt>
                <c:pt idx="169">
                  <c:v>3.8</c:v>
                </c:pt>
                <c:pt idx="170">
                  <c:v>4.0999999999999996</c:v>
                </c:pt>
                <c:pt idx="171">
                  <c:v>4.3</c:v>
                </c:pt>
                <c:pt idx="172">
                  <c:v>4.8</c:v>
                </c:pt>
                <c:pt idx="173">
                  <c:v>4.7</c:v>
                </c:pt>
                <c:pt idx="174">
                  <c:v>4.2</c:v>
                </c:pt>
                <c:pt idx="175">
                  <c:v>4.5999999999999996</c:v>
                </c:pt>
                <c:pt idx="176">
                  <c:v>4.5</c:v>
                </c:pt>
                <c:pt idx="177">
                  <c:v>4.3</c:v>
                </c:pt>
                <c:pt idx="178">
                  <c:v>4</c:v>
                </c:pt>
                <c:pt idx="179">
                  <c:v>3.9</c:v>
                </c:pt>
                <c:pt idx="180">
                  <c:v>3.4</c:v>
                </c:pt>
                <c:pt idx="181">
                  <c:v>3.3</c:v>
                </c:pt>
                <c:pt idx="182">
                  <c:v>3.2</c:v>
                </c:pt>
                <c:pt idx="183">
                  <c:v>2.8</c:v>
                </c:pt>
                <c:pt idx="184">
                  <c:v>2.2999999999999998</c:v>
                </c:pt>
                <c:pt idx="185">
                  <c:v>2.1</c:v>
                </c:pt>
                <c:pt idx="186">
                  <c:v>1.9</c:v>
                </c:pt>
                <c:pt idx="187">
                  <c:v>1.9</c:v>
                </c:pt>
                <c:pt idx="188">
                  <c:v>1.9</c:v>
                </c:pt>
                <c:pt idx="189">
                  <c:v>1.6</c:v>
                </c:pt>
                <c:pt idx="190">
                  <c:v>1.5</c:v>
                </c:pt>
                <c:pt idx="191">
                  <c:v>1.6</c:v>
                </c:pt>
                <c:pt idx="192">
                  <c:v>0.6</c:v>
                </c:pt>
                <c:pt idx="193">
                  <c:v>0.3</c:v>
                </c:pt>
                <c:pt idx="194">
                  <c:v>0.3</c:v>
                </c:pt>
                <c:pt idx="195">
                  <c:v>-0.4</c:v>
                </c:pt>
                <c:pt idx="196">
                  <c:v>-0.2</c:v>
                </c:pt>
                <c:pt idx="197">
                  <c:v>0.2</c:v>
                </c:pt>
                <c:pt idx="198">
                  <c:v>0.5</c:v>
                </c:pt>
                <c:pt idx="199">
                  <c:v>-0.1</c:v>
                </c:pt>
                <c:pt idx="200">
                  <c:v>-0.4</c:v>
                </c:pt>
                <c:pt idx="201">
                  <c:v>0</c:v>
                </c:pt>
                <c:pt idx="202">
                  <c:v>-0.3</c:v>
                </c:pt>
                <c:pt idx="203">
                  <c:v>-0.4</c:v>
                </c:pt>
                <c:pt idx="204">
                  <c:v>0.5</c:v>
                </c:pt>
                <c:pt idx="205">
                  <c:v>0.5</c:v>
                </c:pt>
                <c:pt idx="206">
                  <c:v>0.3</c:v>
                </c:pt>
                <c:pt idx="207">
                  <c:v>0.8</c:v>
                </c:pt>
                <c:pt idx="208">
                  <c:v>0.8</c:v>
                </c:pt>
                <c:pt idx="209">
                  <c:v>0.8</c:v>
                </c:pt>
                <c:pt idx="210">
                  <c:v>0.6</c:v>
                </c:pt>
                <c:pt idx="211">
                  <c:v>0.8</c:v>
                </c:pt>
                <c:pt idx="212">
                  <c:v>1.2</c:v>
                </c:pt>
                <c:pt idx="213">
                  <c:v>0.7</c:v>
                </c:pt>
                <c:pt idx="214">
                  <c:v>0.9</c:v>
                </c:pt>
                <c:pt idx="215">
                  <c:v>0.3</c:v>
                </c:pt>
                <c:pt idx="216">
                  <c:v>-0.3</c:v>
                </c:pt>
                <c:pt idx="217">
                  <c:v>0</c:v>
                </c:pt>
                <c:pt idx="218">
                  <c:v>0.5</c:v>
                </c:pt>
                <c:pt idx="219">
                  <c:v>0.6</c:v>
                </c:pt>
                <c:pt idx="220">
                  <c:v>1.2</c:v>
                </c:pt>
                <c:pt idx="221">
                  <c:v>0.7</c:v>
                </c:pt>
                <c:pt idx="222">
                  <c:v>-0.2</c:v>
                </c:pt>
                <c:pt idx="223">
                  <c:v>0.2</c:v>
                </c:pt>
                <c:pt idx="224">
                  <c:v>-0.4</c:v>
                </c:pt>
                <c:pt idx="225">
                  <c:v>-0.1</c:v>
                </c:pt>
                <c:pt idx="226">
                  <c:v>0</c:v>
                </c:pt>
                <c:pt idx="227">
                  <c:v>0.4</c:v>
                </c:pt>
                <c:pt idx="228">
                  <c:v>-0.3</c:v>
                </c:pt>
                <c:pt idx="229">
                  <c:v>-0.6</c:v>
                </c:pt>
                <c:pt idx="230">
                  <c:v>-0.6</c:v>
                </c:pt>
                <c:pt idx="231">
                  <c:v>-0.7</c:v>
                </c:pt>
                <c:pt idx="232">
                  <c:v>-0.8</c:v>
                </c:pt>
                <c:pt idx="233">
                  <c:v>-0.6</c:v>
                </c:pt>
                <c:pt idx="234">
                  <c:v>0.1</c:v>
                </c:pt>
                <c:pt idx="235">
                  <c:v>-0.1</c:v>
                </c:pt>
                <c:pt idx="236">
                  <c:v>0.5</c:v>
                </c:pt>
                <c:pt idx="237">
                  <c:v>1.1000000000000001</c:v>
                </c:pt>
                <c:pt idx="238">
                  <c:v>1.2</c:v>
                </c:pt>
                <c:pt idx="239">
                  <c:v>2.1</c:v>
                </c:pt>
                <c:pt idx="240">
                  <c:v>2.9</c:v>
                </c:pt>
                <c:pt idx="241">
                  <c:v>3.2</c:v>
                </c:pt>
                <c:pt idx="242">
                  <c:v>3.3</c:v>
                </c:pt>
                <c:pt idx="243">
                  <c:v>3.3</c:v>
                </c:pt>
                <c:pt idx="244">
                  <c:v>2.7</c:v>
                </c:pt>
                <c:pt idx="245">
                  <c:v>3.1</c:v>
                </c:pt>
                <c:pt idx="246">
                  <c:v>2.6</c:v>
                </c:pt>
                <c:pt idx="247">
                  <c:v>3.2</c:v>
                </c:pt>
                <c:pt idx="248">
                  <c:v>3</c:v>
                </c:pt>
                <c:pt idx="249">
                  <c:v>2.7</c:v>
                </c:pt>
                <c:pt idx="250">
                  <c:v>2.7</c:v>
                </c:pt>
                <c:pt idx="251">
                  <c:v>2.2000000000000002</c:v>
                </c:pt>
                <c:pt idx="252">
                  <c:v>2</c:v>
                </c:pt>
                <c:pt idx="253">
                  <c:v>1.8</c:v>
                </c:pt>
                <c:pt idx="254">
                  <c:v>2.2999999999999998</c:v>
                </c:pt>
                <c:pt idx="255">
                  <c:v>2.1</c:v>
                </c:pt>
                <c:pt idx="256">
                  <c:v>2.4</c:v>
                </c:pt>
                <c:pt idx="257">
                  <c:v>2.7</c:v>
                </c:pt>
                <c:pt idx="258">
                  <c:v>2.7</c:v>
                </c:pt>
                <c:pt idx="259">
                  <c:v>2.8</c:v>
                </c:pt>
                <c:pt idx="260">
                  <c:v>3.3</c:v>
                </c:pt>
                <c:pt idx="261">
                  <c:v>3.2</c:v>
                </c:pt>
                <c:pt idx="262">
                  <c:v>2.9</c:v>
                </c:pt>
                <c:pt idx="263">
                  <c:v>2.5</c:v>
                </c:pt>
                <c:pt idx="264">
                  <c:v>2.9</c:v>
                </c:pt>
                <c:pt idx="265">
                  <c:v>2.8</c:v>
                </c:pt>
                <c:pt idx="266">
                  <c:v>2.7</c:v>
                </c:pt>
                <c:pt idx="267">
                  <c:v>3.3</c:v>
                </c:pt>
                <c:pt idx="268">
                  <c:v>3.5</c:v>
                </c:pt>
                <c:pt idx="269">
                  <c:v>3.1</c:v>
                </c:pt>
                <c:pt idx="270">
                  <c:v>3</c:v>
                </c:pt>
                <c:pt idx="271">
                  <c:v>3.1</c:v>
                </c:pt>
                <c:pt idx="272">
                  <c:v>2.2999999999999998</c:v>
                </c:pt>
                <c:pt idx="273">
                  <c:v>2.2000000000000002</c:v>
                </c:pt>
                <c:pt idx="274">
                  <c:v>2</c:v>
                </c:pt>
                <c:pt idx="275">
                  <c:v>2.1</c:v>
                </c:pt>
                <c:pt idx="276">
                  <c:v>2.2000000000000002</c:v>
                </c:pt>
                <c:pt idx="277">
                  <c:v>2.2999999999999998</c:v>
                </c:pt>
                <c:pt idx="278">
                  <c:v>1.4</c:v>
                </c:pt>
                <c:pt idx="279">
                  <c:v>-0.1</c:v>
                </c:pt>
                <c:pt idx="280">
                  <c:v>-0.9</c:v>
                </c:pt>
                <c:pt idx="281">
                  <c:v>-1.1000000000000001</c:v>
                </c:pt>
                <c:pt idx="282">
                  <c:v>0.1</c:v>
                </c:pt>
                <c:pt idx="283">
                  <c:v>-0.5</c:v>
                </c:pt>
                <c:pt idx="284">
                  <c:v>-0.4</c:v>
                </c:pt>
                <c:pt idx="285">
                  <c:v>-0.7</c:v>
                </c:pt>
                <c:pt idx="286">
                  <c:v>-0.7</c:v>
                </c:pt>
                <c:pt idx="287">
                  <c:v>-0.5</c:v>
                </c:pt>
                <c:pt idx="288">
                  <c:v>-0.5</c:v>
                </c:pt>
                <c:pt idx="289">
                  <c:v>-0.2</c:v>
                </c:pt>
                <c:pt idx="290">
                  <c:v>0.3</c:v>
                </c:pt>
                <c:pt idx="291">
                  <c:v>1.7</c:v>
                </c:pt>
                <c:pt idx="292">
                  <c:v>2.6</c:v>
                </c:pt>
                <c:pt idx="293">
                  <c:v>2.7</c:v>
                </c:pt>
                <c:pt idx="294">
                  <c:v>2.8</c:v>
                </c:pt>
                <c:pt idx="295">
                  <c:v>3.6</c:v>
                </c:pt>
                <c:pt idx="296">
                  <c:v>4.7</c:v>
                </c:pt>
                <c:pt idx="297">
                  <c:v>6</c:v>
                </c:pt>
                <c:pt idx="298">
                  <c:v>7.4</c:v>
                </c:pt>
                <c:pt idx="299">
                  <c:v>7.9</c:v>
                </c:pt>
                <c:pt idx="300">
                  <c:v>7.5</c:v>
                </c:pt>
                <c:pt idx="301">
                  <c:v>8.8000000000000007</c:v>
                </c:pt>
                <c:pt idx="302">
                  <c:v>11.5</c:v>
                </c:pt>
                <c:pt idx="303">
                  <c:v>13.1</c:v>
                </c:pt>
                <c:pt idx="304">
                  <c:v>16.8</c:v>
                </c:pt>
                <c:pt idx="305">
                  <c:v>19.2</c:v>
                </c:pt>
                <c:pt idx="306">
                  <c:v>21.3</c:v>
                </c:pt>
                <c:pt idx="307">
                  <c:v>21.4</c:v>
                </c:pt>
                <c:pt idx="308">
                  <c:v>22</c:v>
                </c:pt>
                <c:pt idx="309">
                  <c:v>21.7</c:v>
                </c:pt>
                <c:pt idx="310">
                  <c:v>21.7</c:v>
                </c:pt>
                <c:pt idx="311">
                  <c:v>20.7</c:v>
                </c:pt>
                <c:pt idx="312">
                  <c:v>21.4</c:v>
                </c:pt>
                <c:pt idx="313">
                  <c:v>20.100000000000001</c:v>
                </c:pt>
                <c:pt idx="314">
                  <c:v>17.2</c:v>
                </c:pt>
                <c:pt idx="315">
                  <c:v>15</c:v>
                </c:pt>
                <c:pt idx="316">
                  <c:v>12.3</c:v>
                </c:pt>
                <c:pt idx="317">
                  <c:v>8.1</c:v>
                </c:pt>
                <c:pt idx="318">
                  <c:v>6.6</c:v>
                </c:pt>
                <c:pt idx="319">
                  <c:v>5.6</c:v>
                </c:pt>
                <c:pt idx="320">
                  <c:v>3.6</c:v>
                </c:pt>
                <c:pt idx="321">
                  <c:v>2.2999999999999998</c:v>
                </c:pt>
                <c:pt idx="322">
                  <c:v>1.1000000000000001</c:v>
                </c:pt>
                <c:pt idx="323">
                  <c:v>0.9</c:v>
                </c:pt>
                <c:pt idx="324">
                  <c:v>1.1000000000000001</c:v>
                </c:pt>
                <c:pt idx="325">
                  <c:v>0.6</c:v>
                </c:pt>
                <c:pt idx="326">
                  <c:v>1</c:v>
                </c:pt>
                <c:pt idx="327">
                  <c:v>1.1000000000000001</c:v>
                </c:pt>
                <c:pt idx="328">
                  <c:v>0</c:v>
                </c:pt>
                <c:pt idx="329">
                  <c:v>1.5</c:v>
                </c:pt>
                <c:pt idx="330">
                  <c:v>0.8</c:v>
                </c:pt>
              </c:numCache>
            </c:numRef>
          </c:val>
          <c:smooth val="0"/>
          <c:extLst>
            <c:ext xmlns:c16="http://schemas.microsoft.com/office/drawing/2014/chart" uri="{C3380CC4-5D6E-409C-BE32-E72D297353CC}">
              <c16:uniqueId val="{00000003-1EE4-4C82-9DF5-7D32BF58034A}"/>
            </c:ext>
          </c:extLst>
        </c:ser>
        <c:dLbls>
          <c:showLegendKey val="0"/>
          <c:showVal val="0"/>
          <c:showCatName val="0"/>
          <c:showSerName val="0"/>
          <c:showPercent val="0"/>
          <c:showBubbleSize val="0"/>
        </c:dLbls>
        <c:smooth val="0"/>
        <c:axId val="340803616"/>
        <c:axId val="674416224"/>
      </c:lineChart>
      <c:dateAx>
        <c:axId val="340803616"/>
        <c:scaling>
          <c:orientation val="minMax"/>
          <c:min val="44197"/>
        </c:scaling>
        <c:delete val="0"/>
        <c:axPos val="b"/>
        <c:numFmt formatCode="mm/yyyy/" sourceLinked="0"/>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accent1">
                    <a:lumMod val="75000"/>
                  </a:schemeClr>
                </a:solidFill>
                <a:latin typeface="+mn-lt"/>
                <a:ea typeface="+mn-ea"/>
                <a:cs typeface="+mn-cs"/>
              </a:defRPr>
            </a:pPr>
            <a:endParaRPr lang="en-US"/>
          </a:p>
        </c:txPr>
        <c:crossAx val="674416224"/>
        <c:crosses val="autoZero"/>
        <c:auto val="1"/>
        <c:lblOffset val="100"/>
        <c:baseTimeUnit val="months"/>
        <c:majorUnit val="12"/>
        <c:majorTimeUnit val="months"/>
      </c:dateAx>
      <c:valAx>
        <c:axId val="674416224"/>
        <c:scaling>
          <c:orientation val="minMax"/>
          <c:min val="-5"/>
        </c:scaling>
        <c:delete val="0"/>
        <c:axPos val="l"/>
        <c:numFmt formatCode="General" sourceLinked="1"/>
        <c:majorTickMark val="none"/>
        <c:minorTickMark val="none"/>
        <c:tickLblPos val="nextTo"/>
        <c:spPr>
          <a:noFill/>
          <a:ln>
            <a:solidFill>
              <a:schemeClr val="accent5">
                <a:lumMod val="40000"/>
                <a:lumOff val="60000"/>
              </a:schemeClr>
            </a:solidFill>
          </a:ln>
          <a:effectLst/>
        </c:spPr>
        <c:txPr>
          <a:bodyPr rot="-60000000" spcFirstLastPara="1" vertOverflow="ellipsis" vert="horz" wrap="square" anchor="ctr" anchorCtr="1"/>
          <a:lstStyle/>
          <a:p>
            <a:pPr>
              <a:defRPr sz="1100" b="0" i="0" u="none" strike="noStrike" kern="1200" baseline="0">
                <a:solidFill>
                  <a:schemeClr val="accent1">
                    <a:lumMod val="75000"/>
                  </a:schemeClr>
                </a:solidFill>
                <a:latin typeface="+mn-lt"/>
                <a:ea typeface="+mn-ea"/>
                <a:cs typeface="+mn-cs"/>
              </a:defRPr>
            </a:pPr>
            <a:endParaRPr lang="en-US"/>
          </a:p>
        </c:txPr>
        <c:crossAx val="340803616"/>
        <c:crosses val="autoZero"/>
        <c:crossBetween val="between"/>
      </c:valAx>
      <c:spPr>
        <a:noFill/>
        <a:ln>
          <a:noFill/>
        </a:ln>
        <a:effectLst/>
      </c:spPr>
    </c:plotArea>
    <c:legend>
      <c:legendPos val="b"/>
      <c:layout>
        <c:manualLayout>
          <c:xMode val="edge"/>
          <c:yMode val="edge"/>
          <c:x val="2.4539877300613498E-3"/>
          <c:y val="0.9046253099325231"/>
          <c:w val="0.99354659195207939"/>
          <c:h val="9.51154220769149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1">
              <a:lumMod val="75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31102653610330377"/>
          <c:y val="3.6217989605808312E-2"/>
          <c:w val="0.60508520038844538"/>
          <c:h val="0.85313545173689498"/>
        </c:manualLayout>
      </c:layout>
      <c:lineChart>
        <c:grouping val="standard"/>
        <c:varyColors val="0"/>
        <c:ser>
          <c:idx val="1"/>
          <c:order val="0"/>
          <c:tx>
            <c:strRef>
              <c:f>prc_hicp_manr!$B$1</c:f>
              <c:strCache>
                <c:ptCount val="1"/>
                <c:pt idx="0">
                  <c:v>Latvija, prognoze</c:v>
                </c:pt>
              </c:strCache>
            </c:strRef>
          </c:tx>
          <c:spPr>
            <a:ln w="28575" cap="rnd">
              <a:noFill/>
              <a:round/>
            </a:ln>
            <a:effectLst/>
          </c:spPr>
          <c:marker>
            <c:symbol val="diamond"/>
            <c:size val="10"/>
            <c:spPr>
              <a:solidFill>
                <a:srgbClr val="8A223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1400" b="0" i="0" u="none" strike="noStrike" kern="1200" baseline="0">
                    <a:solidFill>
                      <a:schemeClr val="accent1">
                        <a:lumMod val="75000"/>
                      </a:schemeClr>
                    </a:solidFill>
                    <a:latin typeface="+mn-lt"/>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prc_hicp_manr!$A$2:$A$6</c:f>
              <c:strCache>
                <c:ptCount val="5"/>
                <c:pt idx="2">
                  <c:v>2024P</c:v>
                </c:pt>
                <c:pt idx="4">
                  <c:v>2025P</c:v>
                </c:pt>
              </c:strCache>
            </c:strRef>
          </c:cat>
          <c:val>
            <c:numRef>
              <c:f>prc_hicp_manr!$B$2:$B$6</c:f>
              <c:numCache>
                <c:formatCode>General</c:formatCode>
                <c:ptCount val="5"/>
                <c:pt idx="2">
                  <c:v>1.5</c:v>
                </c:pt>
                <c:pt idx="4">
                  <c:v>2.1</c:v>
                </c:pt>
              </c:numCache>
            </c:numRef>
          </c:val>
          <c:smooth val="0"/>
          <c:extLst xmlns:c15="http://schemas.microsoft.com/office/drawing/2012/chart">
            <c:ext xmlns:c16="http://schemas.microsoft.com/office/drawing/2014/chart" uri="{C3380CC4-5D6E-409C-BE32-E72D297353CC}">
              <c16:uniqueId val="{00000000-050E-4034-BC63-6BF0918AF270}"/>
            </c:ext>
          </c:extLst>
        </c:ser>
        <c:dLbls>
          <c:showLegendKey val="0"/>
          <c:showVal val="0"/>
          <c:showCatName val="0"/>
          <c:showSerName val="0"/>
          <c:showPercent val="0"/>
          <c:showBubbleSize val="0"/>
        </c:dLbls>
        <c:marker val="1"/>
        <c:smooth val="0"/>
        <c:axId val="722343520"/>
        <c:axId val="722334336"/>
      </c:lineChart>
      <c:catAx>
        <c:axId val="722343520"/>
        <c:scaling>
          <c:orientation val="minMax"/>
        </c:scaling>
        <c:delete val="0"/>
        <c:axPos val="b"/>
        <c:numFmt formatCode="General" sourceLinked="1"/>
        <c:majorTickMark val="none"/>
        <c:minorTickMark val="none"/>
        <c:tickLblPos val="low"/>
        <c:spPr>
          <a:noFill/>
          <a:ln w="9525" cap="flat" cmpd="sng" algn="ctr">
            <a:solidFill>
              <a:schemeClr val="accent1">
                <a:lumMod val="20000"/>
                <a:lumOff val="80000"/>
              </a:schemeClr>
            </a:solidFill>
            <a:round/>
          </a:ln>
          <a:effectLst/>
        </c:spPr>
        <c:txPr>
          <a:bodyPr rot="-60000000" spcFirstLastPara="1" vertOverflow="ellipsis" vert="horz" wrap="square" anchor="ctr" anchorCtr="1"/>
          <a:lstStyle/>
          <a:p>
            <a:pPr>
              <a:defRPr lang="en-US" sz="1100" b="0" i="0" u="none" strike="noStrike" kern="1200" baseline="0">
                <a:solidFill>
                  <a:schemeClr val="accent1">
                    <a:lumMod val="75000"/>
                  </a:schemeClr>
                </a:solidFill>
                <a:latin typeface="+mn-lt"/>
                <a:ea typeface="+mn-ea"/>
                <a:cs typeface="Arial" panose="020B0604020202020204" pitchFamily="34" charset="0"/>
              </a:defRPr>
            </a:pPr>
            <a:endParaRPr lang="en-US"/>
          </a:p>
        </c:txPr>
        <c:crossAx val="722334336"/>
        <c:crosses val="autoZero"/>
        <c:auto val="1"/>
        <c:lblAlgn val="ctr"/>
        <c:lblOffset val="100"/>
        <c:noMultiLvlLbl val="0"/>
      </c:catAx>
      <c:valAx>
        <c:axId val="722334336"/>
        <c:scaling>
          <c:orientation val="minMax"/>
          <c:max val="30"/>
          <c:min val="-5"/>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rgbClr val="FFFFFF"/>
                </a:solidFill>
                <a:latin typeface="+mn-lt"/>
                <a:ea typeface="+mn-ea"/>
                <a:cs typeface="Arial" panose="020B0604020202020204" pitchFamily="34" charset="0"/>
              </a:defRPr>
            </a:pPr>
            <a:endParaRPr lang="en-US"/>
          </a:p>
        </c:txPr>
        <c:crossAx val="722343520"/>
        <c:crosses val="autoZero"/>
        <c:crossBetween val="between"/>
        <c:majorUnit val="100"/>
      </c:valAx>
      <c:spPr>
        <a:noFill/>
        <a:ln>
          <a:noFill/>
        </a:ln>
        <a:effectLst/>
      </c:spPr>
    </c:plotArea>
    <c:plotVisOnly val="1"/>
    <c:dispBlanksAs val="gap"/>
    <c:showDLblsOverMax val="0"/>
  </c:chart>
  <c:spPr>
    <a:noFill/>
    <a:ln>
      <a:noFill/>
    </a:ln>
    <a:effectLst/>
  </c:spPr>
  <c:txPr>
    <a:bodyPr/>
    <a:lstStyle/>
    <a:p>
      <a:pPr algn="ctr">
        <a:defRPr lang="en-US" sz="800" b="0" i="0" u="none" strike="noStrike" kern="1200" baseline="0">
          <a:solidFill>
            <a:schemeClr val="accent1">
              <a:lumMod val="75000"/>
            </a:schemeClr>
          </a:solidFill>
          <a:latin typeface="+mn-lt"/>
          <a:ea typeface="+mn-ea"/>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2"/>
          <c:tx>
            <c:strRef>
              <c:f>Sheet1!$D$1</c:f>
              <c:strCache>
                <c:ptCount val="1"/>
                <c:pt idx="0">
                  <c:v>Reālā alga</c:v>
                </c:pt>
              </c:strCache>
            </c:strRef>
          </c:tx>
          <c:spPr>
            <a:solidFill>
              <a:schemeClr val="accent3"/>
            </a:solidFill>
            <a:ln>
              <a:solidFill>
                <a:schemeClr val="accent5">
                  <a:lumMod val="40000"/>
                  <a:lumOff val="60000"/>
                </a:schemeClr>
              </a:solidFill>
              <a:prstDash val="sysDash"/>
            </a:ln>
            <a:effectLst/>
          </c:spPr>
          <c:cat>
            <c:strRef>
              <c:f>Sheet1!$A$106:$A$121</c:f>
              <c:strCache>
                <c:ptCount val="16"/>
                <c:pt idx="0">
                  <c:v> 1. cet.
2021</c:v>
                </c:pt>
                <c:pt idx="1">
                  <c:v> 2. cet.
2021</c:v>
                </c:pt>
                <c:pt idx="2">
                  <c:v>3. cet.
2021</c:v>
                </c:pt>
                <c:pt idx="3">
                  <c:v> 4. cet.
2021</c:v>
                </c:pt>
                <c:pt idx="4">
                  <c:v> 1. cet.
2022</c:v>
                </c:pt>
                <c:pt idx="5">
                  <c:v>2. cet.
2022</c:v>
                </c:pt>
                <c:pt idx="6">
                  <c:v>3. cet.
2022</c:v>
                </c:pt>
                <c:pt idx="7">
                  <c:v>4. cet.
2022</c:v>
                </c:pt>
                <c:pt idx="8">
                  <c:v>1. cet.
2023</c:v>
                </c:pt>
                <c:pt idx="9">
                  <c:v>2. cet.
2023</c:v>
                </c:pt>
                <c:pt idx="10">
                  <c:v>3. cet.
2023</c:v>
                </c:pt>
                <c:pt idx="11">
                  <c:v>4. cet.
2023</c:v>
                </c:pt>
                <c:pt idx="12">
                  <c:v>1. cet.
2024</c:v>
                </c:pt>
                <c:pt idx="13">
                  <c:v>2. cet.
2024</c:v>
                </c:pt>
                <c:pt idx="14">
                  <c:v>3. cet.
2024</c:v>
                </c:pt>
                <c:pt idx="15">
                  <c:v> 4. cet.
2024</c:v>
                </c:pt>
              </c:strCache>
            </c:strRef>
          </c:cat>
          <c:val>
            <c:numRef>
              <c:f>Sheet1!$D$106:$D$121</c:f>
              <c:numCache>
                <c:formatCode>General</c:formatCode>
                <c:ptCount val="16"/>
                <c:pt idx="0">
                  <c:v>99.037617850479791</c:v>
                </c:pt>
                <c:pt idx="1">
                  <c:v>99.149521173583807</c:v>
                </c:pt>
                <c:pt idx="2">
                  <c:v>101.17285544473202</c:v>
                </c:pt>
                <c:pt idx="3">
                  <c:v>100.64000553120434</c:v>
                </c:pt>
                <c:pt idx="4">
                  <c:v>97.337490296983461</c:v>
                </c:pt>
                <c:pt idx="5">
                  <c:v>92.135449107215635</c:v>
                </c:pt>
                <c:pt idx="6">
                  <c:v>88.51781644568149</c:v>
                </c:pt>
                <c:pt idx="7">
                  <c:v>89.402348819171735</c:v>
                </c:pt>
                <c:pt idx="8">
                  <c:v>91.535104268064089</c:v>
                </c:pt>
                <c:pt idx="9">
                  <c:v>92.211594730758293</c:v>
                </c:pt>
                <c:pt idx="10">
                  <c:v>94.269844446115087</c:v>
                </c:pt>
                <c:pt idx="11">
                  <c:v>98.21906726982624</c:v>
                </c:pt>
                <c:pt idx="12">
                  <c:v>100.68792645360978</c:v>
                </c:pt>
                <c:pt idx="13">
                  <c:v>101.13059462101049</c:v>
                </c:pt>
              </c:numCache>
            </c:numRef>
          </c:val>
          <c:extLst>
            <c:ext xmlns:c16="http://schemas.microsoft.com/office/drawing/2014/chart" uri="{C3380CC4-5D6E-409C-BE32-E72D297353CC}">
              <c16:uniqueId val="{00000000-9E75-4CCE-89B1-C576AA8DD3CE}"/>
            </c:ext>
          </c:extLst>
        </c:ser>
        <c:ser>
          <c:idx val="3"/>
          <c:order val="3"/>
          <c:tx>
            <c:strRef>
              <c:f>Sheet1!$E$1</c:f>
              <c:strCache>
                <c:ptCount val="1"/>
                <c:pt idx="0">
                  <c:v>Reālās algas prognoze</c:v>
                </c:pt>
              </c:strCache>
            </c:strRef>
          </c:tx>
          <c:spPr>
            <a:pattFill prst="wdUpDiag">
              <a:fgClr>
                <a:schemeClr val="accent3"/>
              </a:fgClr>
              <a:bgClr>
                <a:schemeClr val="bg2"/>
              </a:bgClr>
            </a:pattFill>
            <a:ln>
              <a:noFill/>
            </a:ln>
            <a:effectLst/>
          </c:spPr>
          <c:dPt>
            <c:idx val="12"/>
            <c:bubble3D val="0"/>
            <c:spPr>
              <a:pattFill prst="wdUpDiag">
                <a:fgClr>
                  <a:schemeClr val="accent3"/>
                </a:fgClr>
                <a:bgClr>
                  <a:schemeClr val="bg2"/>
                </a:bgClr>
              </a:pattFill>
              <a:ln w="28575" cap="rnd">
                <a:solidFill>
                  <a:schemeClr val="accent5">
                    <a:lumMod val="40000"/>
                    <a:lumOff val="60000"/>
                  </a:schemeClr>
                </a:solidFill>
                <a:prstDash val="sysDash"/>
                <a:round/>
              </a:ln>
              <a:effectLst/>
            </c:spPr>
            <c:extLst>
              <c:ext xmlns:c16="http://schemas.microsoft.com/office/drawing/2014/chart" uri="{C3380CC4-5D6E-409C-BE32-E72D297353CC}">
                <c16:uniqueId val="{00000002-9E75-4CCE-89B1-C576AA8DD3CE}"/>
              </c:ext>
            </c:extLst>
          </c:dPt>
          <c:dPt>
            <c:idx val="13"/>
            <c:bubble3D val="0"/>
            <c:spPr>
              <a:pattFill prst="wdUpDiag">
                <a:fgClr>
                  <a:schemeClr val="accent3"/>
                </a:fgClr>
                <a:bgClr>
                  <a:schemeClr val="bg2"/>
                </a:bgClr>
              </a:pattFill>
              <a:ln w="28575" cap="rnd">
                <a:solidFill>
                  <a:schemeClr val="accent5">
                    <a:lumMod val="40000"/>
                    <a:lumOff val="60000"/>
                  </a:schemeClr>
                </a:solidFill>
                <a:prstDash val="sysDash"/>
                <a:round/>
              </a:ln>
              <a:effectLst/>
            </c:spPr>
            <c:extLst>
              <c:ext xmlns:c16="http://schemas.microsoft.com/office/drawing/2014/chart" uri="{C3380CC4-5D6E-409C-BE32-E72D297353CC}">
                <c16:uniqueId val="{00000004-9E75-4CCE-89B1-C576AA8DD3CE}"/>
              </c:ext>
            </c:extLst>
          </c:dPt>
          <c:dPt>
            <c:idx val="14"/>
            <c:bubble3D val="0"/>
            <c:spPr>
              <a:pattFill prst="wdUpDiag">
                <a:fgClr>
                  <a:schemeClr val="accent3"/>
                </a:fgClr>
                <a:bgClr>
                  <a:schemeClr val="bg2"/>
                </a:bgClr>
              </a:pattFill>
              <a:ln w="28575" cap="rnd">
                <a:solidFill>
                  <a:schemeClr val="accent5">
                    <a:lumMod val="40000"/>
                    <a:lumOff val="60000"/>
                  </a:schemeClr>
                </a:solidFill>
                <a:prstDash val="sysDash"/>
                <a:round/>
              </a:ln>
              <a:effectLst/>
            </c:spPr>
            <c:extLst>
              <c:ext xmlns:c16="http://schemas.microsoft.com/office/drawing/2014/chart" uri="{C3380CC4-5D6E-409C-BE32-E72D297353CC}">
                <c16:uniqueId val="{00000006-9E75-4CCE-89B1-C576AA8DD3CE}"/>
              </c:ext>
            </c:extLst>
          </c:dPt>
          <c:dPt>
            <c:idx val="15"/>
            <c:bubble3D val="0"/>
            <c:spPr>
              <a:pattFill prst="wdUpDiag">
                <a:fgClr>
                  <a:schemeClr val="accent3"/>
                </a:fgClr>
                <a:bgClr>
                  <a:schemeClr val="bg2"/>
                </a:bgClr>
              </a:pattFill>
              <a:ln w="28575" cap="rnd">
                <a:solidFill>
                  <a:schemeClr val="accent5">
                    <a:lumMod val="40000"/>
                    <a:lumOff val="60000"/>
                  </a:schemeClr>
                </a:solidFill>
                <a:prstDash val="sysDash"/>
                <a:round/>
              </a:ln>
              <a:effectLst/>
            </c:spPr>
            <c:extLst>
              <c:ext xmlns:c16="http://schemas.microsoft.com/office/drawing/2014/chart" uri="{C3380CC4-5D6E-409C-BE32-E72D297353CC}">
                <c16:uniqueId val="{00000008-9E75-4CCE-89B1-C576AA8DD3CE}"/>
              </c:ext>
            </c:extLst>
          </c:dPt>
          <c:cat>
            <c:strRef>
              <c:f>Sheet1!$A$106:$A$121</c:f>
              <c:strCache>
                <c:ptCount val="16"/>
                <c:pt idx="0">
                  <c:v> 1. cet.
2021</c:v>
                </c:pt>
                <c:pt idx="1">
                  <c:v> 2. cet.
2021</c:v>
                </c:pt>
                <c:pt idx="2">
                  <c:v>3. cet.
2021</c:v>
                </c:pt>
                <c:pt idx="3">
                  <c:v> 4. cet.
2021</c:v>
                </c:pt>
                <c:pt idx="4">
                  <c:v> 1. cet.
2022</c:v>
                </c:pt>
                <c:pt idx="5">
                  <c:v>2. cet.
2022</c:v>
                </c:pt>
                <c:pt idx="6">
                  <c:v>3. cet.
2022</c:v>
                </c:pt>
                <c:pt idx="7">
                  <c:v>4. cet.
2022</c:v>
                </c:pt>
                <c:pt idx="8">
                  <c:v>1. cet.
2023</c:v>
                </c:pt>
                <c:pt idx="9">
                  <c:v>2. cet.
2023</c:v>
                </c:pt>
                <c:pt idx="10">
                  <c:v>3. cet.
2023</c:v>
                </c:pt>
                <c:pt idx="11">
                  <c:v>4. cet.
2023</c:v>
                </c:pt>
                <c:pt idx="12">
                  <c:v>1. cet.
2024</c:v>
                </c:pt>
                <c:pt idx="13">
                  <c:v>2. cet.
2024</c:v>
                </c:pt>
                <c:pt idx="14">
                  <c:v>3. cet.
2024</c:v>
                </c:pt>
                <c:pt idx="15">
                  <c:v> 4. cet.
2024</c:v>
                </c:pt>
              </c:strCache>
            </c:strRef>
          </c:cat>
          <c:val>
            <c:numRef>
              <c:f>Sheet1!$E$106:$E$121</c:f>
              <c:numCache>
                <c:formatCode>General</c:formatCode>
                <c:ptCount val="16"/>
                <c:pt idx="13">
                  <c:v>101.13059462101049</c:v>
                </c:pt>
                <c:pt idx="14">
                  <c:v>102.07270476825066</c:v>
                </c:pt>
                <c:pt idx="15">
                  <c:v>105.39450419236806</c:v>
                </c:pt>
              </c:numCache>
            </c:numRef>
          </c:val>
          <c:extLst>
            <c:ext xmlns:c16="http://schemas.microsoft.com/office/drawing/2014/chart" uri="{C3380CC4-5D6E-409C-BE32-E72D297353CC}">
              <c16:uniqueId val="{00000009-9E75-4CCE-89B1-C576AA8DD3CE}"/>
            </c:ext>
          </c:extLst>
        </c:ser>
        <c:dLbls>
          <c:showLegendKey val="0"/>
          <c:showVal val="0"/>
          <c:showCatName val="0"/>
          <c:showSerName val="0"/>
          <c:showPercent val="0"/>
          <c:showBubbleSize val="0"/>
        </c:dLbls>
        <c:axId val="1380421456"/>
        <c:axId val="1380419056"/>
      </c:areaChart>
      <c:lineChart>
        <c:grouping val="standard"/>
        <c:varyColors val="0"/>
        <c:ser>
          <c:idx val="2"/>
          <c:order val="0"/>
          <c:tx>
            <c:strRef>
              <c:f>Sheet1!$B$1</c:f>
              <c:strCache>
                <c:ptCount val="1"/>
                <c:pt idx="0">
                  <c:v>Nominālā alga</c:v>
                </c:pt>
              </c:strCache>
            </c:strRef>
          </c:tx>
          <c:spPr>
            <a:ln w="28575" cap="rnd">
              <a:solidFill>
                <a:schemeClr val="accent1">
                  <a:lumMod val="75000"/>
                </a:schemeClr>
              </a:solidFill>
              <a:round/>
            </a:ln>
            <a:effectLst/>
          </c:spPr>
          <c:marker>
            <c:symbol val="none"/>
          </c:marker>
          <c:dPt>
            <c:idx val="12"/>
            <c:marker>
              <c:symbol val="none"/>
            </c:marker>
            <c:bubble3D val="0"/>
            <c:spPr>
              <a:ln w="28575" cap="rnd">
                <a:solidFill>
                  <a:schemeClr val="accent1">
                    <a:lumMod val="75000"/>
                  </a:schemeClr>
                </a:solidFill>
                <a:prstDash val="solid"/>
                <a:round/>
              </a:ln>
              <a:effectLst/>
            </c:spPr>
            <c:extLst>
              <c:ext xmlns:c16="http://schemas.microsoft.com/office/drawing/2014/chart" uri="{C3380CC4-5D6E-409C-BE32-E72D297353CC}">
                <c16:uniqueId val="{0000000B-9E75-4CCE-89B1-C576AA8DD3CE}"/>
              </c:ext>
            </c:extLst>
          </c:dPt>
          <c:dPt>
            <c:idx val="13"/>
            <c:marker>
              <c:symbol val="none"/>
            </c:marker>
            <c:bubble3D val="0"/>
            <c:spPr>
              <a:ln w="28575" cap="rnd">
                <a:solidFill>
                  <a:schemeClr val="accent1">
                    <a:lumMod val="75000"/>
                  </a:schemeClr>
                </a:solidFill>
                <a:prstDash val="solid"/>
                <a:round/>
              </a:ln>
              <a:effectLst/>
            </c:spPr>
            <c:extLst>
              <c:ext xmlns:c16="http://schemas.microsoft.com/office/drawing/2014/chart" uri="{C3380CC4-5D6E-409C-BE32-E72D297353CC}">
                <c16:uniqueId val="{0000000D-9E75-4CCE-89B1-C576AA8DD3CE}"/>
              </c:ext>
            </c:extLst>
          </c:dPt>
          <c:dPt>
            <c:idx val="14"/>
            <c:marker>
              <c:symbol val="none"/>
            </c:marker>
            <c:bubble3D val="0"/>
            <c:spPr>
              <a:ln w="28575" cap="rnd">
                <a:solidFill>
                  <a:schemeClr val="accent1">
                    <a:lumMod val="75000"/>
                  </a:schemeClr>
                </a:solidFill>
                <a:prstDash val="dash"/>
                <a:round/>
              </a:ln>
              <a:effectLst/>
            </c:spPr>
            <c:extLst>
              <c:ext xmlns:c16="http://schemas.microsoft.com/office/drawing/2014/chart" uri="{C3380CC4-5D6E-409C-BE32-E72D297353CC}">
                <c16:uniqueId val="{0000000F-9E75-4CCE-89B1-C576AA8DD3CE}"/>
              </c:ext>
            </c:extLst>
          </c:dPt>
          <c:dPt>
            <c:idx val="15"/>
            <c:marker>
              <c:symbol val="none"/>
            </c:marker>
            <c:bubble3D val="0"/>
            <c:spPr>
              <a:ln w="28575" cap="rnd">
                <a:solidFill>
                  <a:schemeClr val="accent1">
                    <a:lumMod val="75000"/>
                  </a:schemeClr>
                </a:solidFill>
                <a:prstDash val="dash"/>
                <a:round/>
              </a:ln>
              <a:effectLst/>
            </c:spPr>
            <c:extLst>
              <c:ext xmlns:c16="http://schemas.microsoft.com/office/drawing/2014/chart" uri="{C3380CC4-5D6E-409C-BE32-E72D297353CC}">
                <c16:uniqueId val="{00000011-9E75-4CCE-89B1-C576AA8DD3CE}"/>
              </c:ext>
            </c:extLst>
          </c:dPt>
          <c:cat>
            <c:strRef>
              <c:f>Sheet1!$A$106:$A$121</c:f>
              <c:strCache>
                <c:ptCount val="16"/>
                <c:pt idx="0">
                  <c:v> 1. cet.
2021</c:v>
                </c:pt>
                <c:pt idx="1">
                  <c:v> 2. cet.
2021</c:v>
                </c:pt>
                <c:pt idx="2">
                  <c:v>3. cet.
2021</c:v>
                </c:pt>
                <c:pt idx="3">
                  <c:v> 4. cet.
2021</c:v>
                </c:pt>
                <c:pt idx="4">
                  <c:v> 1. cet.
2022</c:v>
                </c:pt>
                <c:pt idx="5">
                  <c:v>2. cet.
2022</c:v>
                </c:pt>
                <c:pt idx="6">
                  <c:v>3. cet.
2022</c:v>
                </c:pt>
                <c:pt idx="7">
                  <c:v>4. cet.
2022</c:v>
                </c:pt>
                <c:pt idx="8">
                  <c:v>1. cet.
2023</c:v>
                </c:pt>
                <c:pt idx="9">
                  <c:v>2. cet.
2023</c:v>
                </c:pt>
                <c:pt idx="10">
                  <c:v>3. cet.
2023</c:v>
                </c:pt>
                <c:pt idx="11">
                  <c:v>4. cet.
2023</c:v>
                </c:pt>
                <c:pt idx="12">
                  <c:v>1. cet.
2024</c:v>
                </c:pt>
                <c:pt idx="13">
                  <c:v>2. cet.
2024</c:v>
                </c:pt>
                <c:pt idx="14">
                  <c:v>3. cet.
2024</c:v>
                </c:pt>
                <c:pt idx="15">
                  <c:v> 4. cet.
2024</c:v>
                </c:pt>
              </c:strCache>
            </c:strRef>
          </c:cat>
          <c:val>
            <c:numRef>
              <c:f>Sheet1!$B$106:$B$121</c:f>
              <c:numCache>
                <c:formatCode>General</c:formatCode>
                <c:ptCount val="16"/>
                <c:pt idx="0">
                  <c:v>10.220923183021657</c:v>
                </c:pt>
                <c:pt idx="1">
                  <c:v>12.166937282578072</c:v>
                </c:pt>
                <c:pt idx="2">
                  <c:v>12.402028543039268</c:v>
                </c:pt>
                <c:pt idx="3">
                  <c:v>12.539667604565462</c:v>
                </c:pt>
                <c:pt idx="4">
                  <c:v>7.3679975855051483</c:v>
                </c:pt>
                <c:pt idx="5">
                  <c:v>8.1315417356332187</c:v>
                </c:pt>
                <c:pt idx="6">
                  <c:v>6.38195314329284</c:v>
                </c:pt>
                <c:pt idx="7">
                  <c:v>7.8332671459413694</c:v>
                </c:pt>
                <c:pt idx="8">
                  <c:v>12.38958057715347</c:v>
                </c:pt>
                <c:pt idx="9">
                  <c:v>11.830016041201997</c:v>
                </c:pt>
                <c:pt idx="10">
                  <c:v>12.110139319271763</c:v>
                </c:pt>
                <c:pt idx="11">
                  <c:v>11.430275045345727</c:v>
                </c:pt>
                <c:pt idx="12">
                  <c:v>10.975782549848144</c:v>
                </c:pt>
                <c:pt idx="13">
                  <c:v>8.3536788960261621</c:v>
                </c:pt>
                <c:pt idx="14">
                  <c:v>7.2168628247476496</c:v>
                </c:pt>
                <c:pt idx="15">
                  <c:v>7.986971242827523</c:v>
                </c:pt>
              </c:numCache>
            </c:numRef>
          </c:val>
          <c:smooth val="0"/>
          <c:extLst>
            <c:ext xmlns:c16="http://schemas.microsoft.com/office/drawing/2014/chart" uri="{C3380CC4-5D6E-409C-BE32-E72D297353CC}">
              <c16:uniqueId val="{00000012-9E75-4CCE-89B1-C576AA8DD3CE}"/>
            </c:ext>
          </c:extLst>
        </c:ser>
        <c:ser>
          <c:idx val="0"/>
          <c:order val="1"/>
          <c:tx>
            <c:strRef>
              <c:f>Sheet1!$C$1</c:f>
              <c:strCache>
                <c:ptCount val="1"/>
                <c:pt idx="0">
                  <c:v>Inflācija</c:v>
                </c:pt>
              </c:strCache>
            </c:strRef>
          </c:tx>
          <c:spPr>
            <a:ln w="28575" cap="rnd">
              <a:solidFill>
                <a:schemeClr val="accent6"/>
              </a:solidFill>
              <a:round/>
            </a:ln>
            <a:effectLst/>
          </c:spPr>
          <c:marker>
            <c:symbol val="none"/>
          </c:marker>
          <c:dPt>
            <c:idx val="12"/>
            <c:marker>
              <c:symbol val="none"/>
            </c:marker>
            <c:bubble3D val="0"/>
            <c:spPr>
              <a:ln w="28575" cap="rnd">
                <a:solidFill>
                  <a:schemeClr val="accent6"/>
                </a:solidFill>
                <a:prstDash val="solid"/>
                <a:round/>
              </a:ln>
              <a:effectLst/>
            </c:spPr>
            <c:extLst>
              <c:ext xmlns:c16="http://schemas.microsoft.com/office/drawing/2014/chart" uri="{C3380CC4-5D6E-409C-BE32-E72D297353CC}">
                <c16:uniqueId val="{00000014-9E75-4CCE-89B1-C576AA8DD3CE}"/>
              </c:ext>
            </c:extLst>
          </c:dPt>
          <c:dPt>
            <c:idx val="13"/>
            <c:marker>
              <c:symbol val="none"/>
            </c:marker>
            <c:bubble3D val="0"/>
            <c:spPr>
              <a:ln w="28575" cap="rnd">
                <a:solidFill>
                  <a:schemeClr val="accent6"/>
                </a:solidFill>
                <a:prstDash val="solid"/>
                <a:round/>
              </a:ln>
              <a:effectLst/>
            </c:spPr>
            <c:extLst>
              <c:ext xmlns:c16="http://schemas.microsoft.com/office/drawing/2014/chart" uri="{C3380CC4-5D6E-409C-BE32-E72D297353CC}">
                <c16:uniqueId val="{00000016-9E75-4CCE-89B1-C576AA8DD3CE}"/>
              </c:ext>
            </c:extLst>
          </c:dPt>
          <c:dPt>
            <c:idx val="14"/>
            <c:marker>
              <c:symbol val="none"/>
            </c:marker>
            <c:bubble3D val="0"/>
            <c:spPr>
              <a:ln w="28575" cap="rnd">
                <a:solidFill>
                  <a:schemeClr val="accent6"/>
                </a:solidFill>
                <a:prstDash val="dash"/>
                <a:round/>
              </a:ln>
              <a:effectLst/>
            </c:spPr>
            <c:extLst>
              <c:ext xmlns:c16="http://schemas.microsoft.com/office/drawing/2014/chart" uri="{C3380CC4-5D6E-409C-BE32-E72D297353CC}">
                <c16:uniqueId val="{00000018-9E75-4CCE-89B1-C576AA8DD3CE}"/>
              </c:ext>
            </c:extLst>
          </c:dPt>
          <c:dPt>
            <c:idx val="15"/>
            <c:marker>
              <c:symbol val="none"/>
            </c:marker>
            <c:bubble3D val="0"/>
            <c:spPr>
              <a:ln w="28575" cap="rnd">
                <a:solidFill>
                  <a:schemeClr val="accent6"/>
                </a:solidFill>
                <a:prstDash val="dash"/>
                <a:round/>
              </a:ln>
              <a:effectLst/>
            </c:spPr>
            <c:extLst>
              <c:ext xmlns:c16="http://schemas.microsoft.com/office/drawing/2014/chart" uri="{C3380CC4-5D6E-409C-BE32-E72D297353CC}">
                <c16:uniqueId val="{0000001A-9E75-4CCE-89B1-C576AA8DD3CE}"/>
              </c:ext>
            </c:extLst>
          </c:dPt>
          <c:cat>
            <c:strRef>
              <c:f>Sheet1!$A$106:$A$121</c:f>
              <c:strCache>
                <c:ptCount val="16"/>
                <c:pt idx="0">
                  <c:v> 1. cet.
2021</c:v>
                </c:pt>
                <c:pt idx="1">
                  <c:v> 2. cet.
2021</c:v>
                </c:pt>
                <c:pt idx="2">
                  <c:v>3. cet.
2021</c:v>
                </c:pt>
                <c:pt idx="3">
                  <c:v> 4. cet.
2021</c:v>
                </c:pt>
                <c:pt idx="4">
                  <c:v> 1. cet.
2022</c:v>
                </c:pt>
                <c:pt idx="5">
                  <c:v>2. cet.
2022</c:v>
                </c:pt>
                <c:pt idx="6">
                  <c:v>3. cet.
2022</c:v>
                </c:pt>
                <c:pt idx="7">
                  <c:v>4. cet.
2022</c:v>
                </c:pt>
                <c:pt idx="8">
                  <c:v>1. cet.
2023</c:v>
                </c:pt>
                <c:pt idx="9">
                  <c:v>2. cet.
2023</c:v>
                </c:pt>
                <c:pt idx="10">
                  <c:v>3. cet.
2023</c:v>
                </c:pt>
                <c:pt idx="11">
                  <c:v>4. cet.
2023</c:v>
                </c:pt>
                <c:pt idx="12">
                  <c:v>1. cet.
2024</c:v>
                </c:pt>
                <c:pt idx="13">
                  <c:v>2. cet.
2024</c:v>
                </c:pt>
                <c:pt idx="14">
                  <c:v>3. cet.
2024</c:v>
                </c:pt>
                <c:pt idx="15">
                  <c:v> 4. cet.
2024</c:v>
                </c:pt>
              </c:strCache>
            </c:strRef>
          </c:cat>
          <c:val>
            <c:numRef>
              <c:f>Sheet1!$C$106:$C$121</c:f>
              <c:numCache>
                <c:formatCode>General</c:formatCode>
                <c:ptCount val="16"/>
                <c:pt idx="0">
                  <c:v>-0.11609372453391664</c:v>
                </c:pt>
                <c:pt idx="1">
                  <c:v>2.3202666374623426</c:v>
                </c:pt>
                <c:pt idx="2">
                  <c:v>3.6990583523294207</c:v>
                </c:pt>
                <c:pt idx="3">
                  <c:v>7.087288854370688</c:v>
                </c:pt>
                <c:pt idx="4">
                  <c:v>9.2433781443513006</c:v>
                </c:pt>
                <c:pt idx="5">
                  <c:v>16.363371216953261</c:v>
                </c:pt>
                <c:pt idx="6">
                  <c:v>21.59098014942311</c:v>
                </c:pt>
                <c:pt idx="7">
                  <c:v>21.387668489377898</c:v>
                </c:pt>
                <c:pt idx="8">
                  <c:v>19.513861940728816</c:v>
                </c:pt>
                <c:pt idx="9">
                  <c:v>11.737677055574093</c:v>
                </c:pt>
                <c:pt idx="10">
                  <c:v>5.2695604009099117</c:v>
                </c:pt>
                <c:pt idx="11">
                  <c:v>1.4276012038859642</c:v>
                </c:pt>
                <c:pt idx="12">
                  <c:v>0.88776464783555387</c:v>
                </c:pt>
                <c:pt idx="13">
                  <c:v>0.8679593721145018</c:v>
                </c:pt>
                <c:pt idx="14">
                  <c:v>1.4379557084962968</c:v>
                </c:pt>
                <c:pt idx="15">
                  <c:v>2.4744670834628391</c:v>
                </c:pt>
              </c:numCache>
            </c:numRef>
          </c:val>
          <c:smooth val="0"/>
          <c:extLst>
            <c:ext xmlns:c16="http://schemas.microsoft.com/office/drawing/2014/chart" uri="{C3380CC4-5D6E-409C-BE32-E72D297353CC}">
              <c16:uniqueId val="{0000001B-9E75-4CCE-89B1-C576AA8DD3CE}"/>
            </c:ext>
          </c:extLst>
        </c:ser>
        <c:dLbls>
          <c:showLegendKey val="0"/>
          <c:showVal val="0"/>
          <c:showCatName val="0"/>
          <c:showSerName val="0"/>
          <c:showPercent val="0"/>
          <c:showBubbleSize val="0"/>
        </c:dLbls>
        <c:marker val="1"/>
        <c:smooth val="0"/>
        <c:axId val="1238709791"/>
        <c:axId val="1196881375"/>
      </c:lineChart>
      <c:catAx>
        <c:axId val="12387097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accent1">
                    <a:lumMod val="75000"/>
                  </a:schemeClr>
                </a:solidFill>
                <a:latin typeface="+mn-lt"/>
                <a:ea typeface="+mn-ea"/>
                <a:cs typeface="+mn-cs"/>
              </a:defRPr>
            </a:pPr>
            <a:endParaRPr lang="en-US"/>
          </a:p>
        </c:txPr>
        <c:crossAx val="1196881375"/>
        <c:crossesAt val="0"/>
        <c:auto val="1"/>
        <c:lblAlgn val="ctr"/>
        <c:lblOffset val="100"/>
        <c:tickLblSkip val="4"/>
        <c:tickMarkSkip val="4"/>
        <c:noMultiLvlLbl val="0"/>
      </c:catAx>
      <c:valAx>
        <c:axId val="1196881375"/>
        <c:scaling>
          <c:orientation val="minMax"/>
          <c:min val="-10"/>
        </c:scaling>
        <c:delete val="0"/>
        <c:axPos val="l"/>
        <c:numFmt formatCode="General" sourceLinked="1"/>
        <c:majorTickMark val="none"/>
        <c:minorTickMark val="none"/>
        <c:tickLblPos val="nextTo"/>
        <c:spPr>
          <a:noFill/>
          <a:ln>
            <a:solidFill>
              <a:schemeClr val="accent5">
                <a:lumMod val="40000"/>
                <a:lumOff val="60000"/>
              </a:schemeClr>
            </a:solidFill>
          </a:ln>
          <a:effectLst/>
        </c:spPr>
        <c:txPr>
          <a:bodyPr rot="-60000000" spcFirstLastPara="1" vertOverflow="ellipsis" vert="horz" wrap="square" anchor="ctr" anchorCtr="1"/>
          <a:lstStyle/>
          <a:p>
            <a:pPr>
              <a:defRPr sz="1100" b="0" i="0" u="none" strike="noStrike" kern="1200" baseline="0">
                <a:solidFill>
                  <a:schemeClr val="accent1">
                    <a:lumMod val="75000"/>
                  </a:schemeClr>
                </a:solidFill>
                <a:latin typeface="+mn-lt"/>
                <a:ea typeface="+mn-ea"/>
                <a:cs typeface="+mn-cs"/>
              </a:defRPr>
            </a:pPr>
            <a:endParaRPr lang="en-US"/>
          </a:p>
        </c:txPr>
        <c:crossAx val="1238709791"/>
        <c:crosses val="autoZero"/>
        <c:crossBetween val="between"/>
      </c:valAx>
      <c:valAx>
        <c:axId val="1380419056"/>
        <c:scaling>
          <c:orientation val="minMax"/>
          <c:max val="150"/>
          <c:min val="80"/>
        </c:scaling>
        <c:delete val="0"/>
        <c:axPos val="r"/>
        <c:numFmt formatCode="General" sourceLinked="1"/>
        <c:majorTickMark val="none"/>
        <c:minorTickMark val="none"/>
        <c:tickLblPos val="nextTo"/>
        <c:spPr>
          <a:noFill/>
          <a:ln>
            <a:solidFill>
              <a:schemeClr val="accent5">
                <a:lumMod val="40000"/>
                <a:lumOff val="60000"/>
              </a:schemeClr>
            </a:solidFill>
          </a:ln>
          <a:effectLst/>
        </c:spPr>
        <c:txPr>
          <a:bodyPr rot="-60000000" spcFirstLastPara="1" vertOverflow="ellipsis" vert="horz" wrap="square" anchor="ctr" anchorCtr="1"/>
          <a:lstStyle/>
          <a:p>
            <a:pPr>
              <a:defRPr sz="1100" b="0" i="0" u="none" strike="noStrike" kern="1200" baseline="0">
                <a:solidFill>
                  <a:schemeClr val="accent1">
                    <a:lumMod val="75000"/>
                  </a:schemeClr>
                </a:solidFill>
                <a:latin typeface="+mn-lt"/>
                <a:ea typeface="+mn-ea"/>
                <a:cs typeface="+mn-cs"/>
              </a:defRPr>
            </a:pPr>
            <a:endParaRPr lang="en-US"/>
          </a:p>
        </c:txPr>
        <c:crossAx val="1380421456"/>
        <c:crosses val="max"/>
        <c:crossBetween val="between"/>
        <c:majorUnit val="10"/>
      </c:valAx>
      <c:catAx>
        <c:axId val="1380421456"/>
        <c:scaling>
          <c:orientation val="minMax"/>
        </c:scaling>
        <c:delete val="1"/>
        <c:axPos val="b"/>
        <c:numFmt formatCode="General" sourceLinked="1"/>
        <c:majorTickMark val="out"/>
        <c:minorTickMark val="none"/>
        <c:tickLblPos val="nextTo"/>
        <c:crossAx val="1380419056"/>
        <c:crossesAt val="100"/>
        <c:auto val="1"/>
        <c:lblAlgn val="ctr"/>
        <c:lblOffset val="100"/>
        <c:noMultiLvlLbl val="0"/>
      </c:catAx>
      <c:spPr>
        <a:noFill/>
        <a:ln>
          <a:noFill/>
        </a:ln>
        <a:effectLst/>
      </c:spPr>
    </c:plotArea>
    <c:legend>
      <c:legendPos val="b"/>
      <c:legendEntry>
        <c:idx val="1"/>
        <c:delete val="1"/>
      </c:legendEntry>
      <c:layout>
        <c:manualLayout>
          <c:xMode val="edge"/>
          <c:yMode val="edge"/>
          <c:x val="0.13016273230547401"/>
          <c:y val="0.92719739315470462"/>
          <c:w val="0.74460770070990967"/>
          <c:h val="7.2802606845295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accent1">
              <a:lumMod val="75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09990936023665"/>
          <c:y val="3.9333888426311407E-2"/>
          <c:w val="0.82987927850526078"/>
          <c:h val="0.78504474617608688"/>
        </c:manualLayout>
      </c:layout>
      <c:lineChart>
        <c:grouping val="standard"/>
        <c:varyColors val="0"/>
        <c:ser>
          <c:idx val="0"/>
          <c:order val="0"/>
          <c:tx>
            <c:strRef>
              <c:f>MAKRO_LV_DT_09_real_wage_produc!$B$1</c:f>
              <c:strCache>
                <c:ptCount val="1"/>
                <c:pt idx="0">
                  <c:v>Alga</c:v>
                </c:pt>
              </c:strCache>
            </c:strRef>
          </c:tx>
          <c:spPr>
            <a:ln w="28575" cap="rnd">
              <a:solidFill>
                <a:schemeClr val="accent1"/>
              </a:solidFill>
              <a:round/>
            </a:ln>
            <a:effectLst/>
          </c:spPr>
          <c:marker>
            <c:symbol val="none"/>
          </c:marker>
          <c:cat>
            <c:numRef>
              <c:f>MAKRO_LV_DT_09_real_wage_produc!$A$82:$A$118</c:f>
              <c:numCache>
                <c:formatCode>General</c:formatCode>
                <c:ptCount val="37"/>
                <c:pt idx="0">
                  <c:v>2015</c:v>
                </c:pt>
                <c:pt idx="4">
                  <c:v>2016</c:v>
                </c:pt>
                <c:pt idx="8">
                  <c:v>2017</c:v>
                </c:pt>
                <c:pt idx="12">
                  <c:v>2018</c:v>
                </c:pt>
                <c:pt idx="16">
                  <c:v>2019</c:v>
                </c:pt>
                <c:pt idx="20">
                  <c:v>2020</c:v>
                </c:pt>
                <c:pt idx="24">
                  <c:v>2021</c:v>
                </c:pt>
                <c:pt idx="28">
                  <c:v>2022</c:v>
                </c:pt>
                <c:pt idx="32">
                  <c:v>2023</c:v>
                </c:pt>
                <c:pt idx="36">
                  <c:v>2024</c:v>
                </c:pt>
              </c:numCache>
            </c:numRef>
          </c:cat>
          <c:val>
            <c:numRef>
              <c:f>MAKRO_LV_DT_09_real_wage_produc!$B$82:$B$118</c:f>
              <c:numCache>
                <c:formatCode>General</c:formatCode>
                <c:ptCount val="37"/>
                <c:pt idx="0">
                  <c:v>100</c:v>
                </c:pt>
                <c:pt idx="1">
                  <c:v>101.64371276659988</c:v>
                </c:pt>
                <c:pt idx="2">
                  <c:v>105.32581409974964</c:v>
                </c:pt>
                <c:pt idx="3">
                  <c:v>107.32590893219829</c:v>
                </c:pt>
                <c:pt idx="4">
                  <c:v>105.68645934146448</c:v>
                </c:pt>
                <c:pt idx="5">
                  <c:v>107.65944275242398</c:v>
                </c:pt>
                <c:pt idx="6">
                  <c:v>109.02039253714378</c:v>
                </c:pt>
                <c:pt idx="7">
                  <c:v>112.01080532192846</c:v>
                </c:pt>
                <c:pt idx="8">
                  <c:v>109.48403157075298</c:v>
                </c:pt>
                <c:pt idx="9">
                  <c:v>113.36422258335908</c:v>
                </c:pt>
                <c:pt idx="10">
                  <c:v>114.83372042345368</c:v>
                </c:pt>
                <c:pt idx="11">
                  <c:v>117.39859005519087</c:v>
                </c:pt>
                <c:pt idx="12">
                  <c:v>116.69634176139793</c:v>
                </c:pt>
                <c:pt idx="13">
                  <c:v>120.20797594288619</c:v>
                </c:pt>
                <c:pt idx="14">
                  <c:v>120.59216745568861</c:v>
                </c:pt>
                <c:pt idx="15">
                  <c:v>123.70507098704908</c:v>
                </c:pt>
                <c:pt idx="16">
                  <c:v>121.78412970276096</c:v>
                </c:pt>
                <c:pt idx="17">
                  <c:v>124.50307169213475</c:v>
                </c:pt>
                <c:pt idx="18">
                  <c:v>126.08251625593485</c:v>
                </c:pt>
                <c:pt idx="19">
                  <c:v>129.39160238479707</c:v>
                </c:pt>
                <c:pt idx="20">
                  <c:v>127.56801764446497</c:v>
                </c:pt>
                <c:pt idx="21">
                  <c:v>130.49921655461827</c:v>
                </c:pt>
                <c:pt idx="22">
                  <c:v>134.92981182383772</c:v>
                </c:pt>
                <c:pt idx="23">
                  <c:v>138.83966219983046</c:v>
                </c:pt>
                <c:pt idx="24">
                  <c:v>140.59095308088567</c:v>
                </c:pt>
                <c:pt idx="25">
                  <c:v>142.87457808824945</c:v>
                </c:pt>
                <c:pt idx="26">
                  <c:v>146.03816748083881</c:v>
                </c:pt>
                <c:pt idx="27">
                  <c:v>145.73023085155071</c:v>
                </c:pt>
                <c:pt idx="28">
                  <c:v>138.05159322742335</c:v>
                </c:pt>
                <c:pt idx="29">
                  <c:v>132.99201974817151</c:v>
                </c:pt>
                <c:pt idx="30">
                  <c:v>127.59953939798092</c:v>
                </c:pt>
                <c:pt idx="31">
                  <c:v>129.5780000169226</c:v>
                </c:pt>
                <c:pt idx="32">
                  <c:v>129.66799427902438</c:v>
                </c:pt>
                <c:pt idx="33">
                  <c:v>133.39150806078339</c:v>
                </c:pt>
                <c:pt idx="34">
                  <c:v>135.88687379100398</c:v>
                </c:pt>
                <c:pt idx="35">
                  <c:v>142.8297797898079</c:v>
                </c:pt>
                <c:pt idx="36">
                  <c:v>142.86950673902089</c:v>
                </c:pt>
              </c:numCache>
            </c:numRef>
          </c:val>
          <c:smooth val="0"/>
          <c:extLst>
            <c:ext xmlns:c16="http://schemas.microsoft.com/office/drawing/2014/chart" uri="{C3380CC4-5D6E-409C-BE32-E72D297353CC}">
              <c16:uniqueId val="{00000000-34D5-418C-8F75-4C66F550641F}"/>
            </c:ext>
          </c:extLst>
        </c:ser>
        <c:ser>
          <c:idx val="1"/>
          <c:order val="1"/>
          <c:tx>
            <c:strRef>
              <c:f>MAKRO_LV_DT_09_real_wage_produc!$C$1</c:f>
              <c:strCache>
                <c:ptCount val="1"/>
                <c:pt idx="0">
                  <c:v>Produktivitāte</c:v>
                </c:pt>
              </c:strCache>
            </c:strRef>
          </c:tx>
          <c:spPr>
            <a:ln w="28575" cap="rnd">
              <a:solidFill>
                <a:schemeClr val="accent2"/>
              </a:solidFill>
              <a:round/>
            </a:ln>
            <a:effectLst/>
          </c:spPr>
          <c:marker>
            <c:symbol val="none"/>
          </c:marker>
          <c:cat>
            <c:numRef>
              <c:f>MAKRO_LV_DT_09_real_wage_produc!$A$82:$A$118</c:f>
              <c:numCache>
                <c:formatCode>General</c:formatCode>
                <c:ptCount val="37"/>
                <c:pt idx="0">
                  <c:v>2015</c:v>
                </c:pt>
                <c:pt idx="4">
                  <c:v>2016</c:v>
                </c:pt>
                <c:pt idx="8">
                  <c:v>2017</c:v>
                </c:pt>
                <c:pt idx="12">
                  <c:v>2018</c:v>
                </c:pt>
                <c:pt idx="16">
                  <c:v>2019</c:v>
                </c:pt>
                <c:pt idx="20">
                  <c:v>2020</c:v>
                </c:pt>
                <c:pt idx="24">
                  <c:v>2021</c:v>
                </c:pt>
                <c:pt idx="28">
                  <c:v>2022</c:v>
                </c:pt>
                <c:pt idx="32">
                  <c:v>2023</c:v>
                </c:pt>
                <c:pt idx="36">
                  <c:v>2024</c:v>
                </c:pt>
              </c:numCache>
            </c:numRef>
          </c:cat>
          <c:val>
            <c:numRef>
              <c:f>MAKRO_LV_DT_09_real_wage_produc!$C$82:$C$118</c:f>
              <c:numCache>
                <c:formatCode>General</c:formatCode>
                <c:ptCount val="37"/>
                <c:pt idx="0">
                  <c:v>100</c:v>
                </c:pt>
                <c:pt idx="1">
                  <c:v>101.13066119326892</c:v>
                </c:pt>
                <c:pt idx="2">
                  <c:v>101.1858350803615</c:v>
                </c:pt>
                <c:pt idx="3">
                  <c:v>100.51280058891491</c:v>
                </c:pt>
                <c:pt idx="4">
                  <c:v>102.65273057293595</c:v>
                </c:pt>
                <c:pt idx="5">
                  <c:v>101.83597355634726</c:v>
                </c:pt>
                <c:pt idx="6">
                  <c:v>102.95175841403854</c:v>
                </c:pt>
                <c:pt idx="7">
                  <c:v>103.08209221581863</c:v>
                </c:pt>
                <c:pt idx="8">
                  <c:v>105.34579509318272</c:v>
                </c:pt>
                <c:pt idx="9">
                  <c:v>106.29371411252922</c:v>
                </c:pt>
                <c:pt idx="10">
                  <c:v>106.68650436530307</c:v>
                </c:pt>
                <c:pt idx="11">
                  <c:v>105.86524301879061</c:v>
                </c:pt>
                <c:pt idx="12">
                  <c:v>106.04623871106853</c:v>
                </c:pt>
                <c:pt idx="13">
                  <c:v>107.96488069421015</c:v>
                </c:pt>
                <c:pt idx="14">
                  <c:v>108.95734249783079</c:v>
                </c:pt>
                <c:pt idx="15">
                  <c:v>109.95769596689769</c:v>
                </c:pt>
                <c:pt idx="16">
                  <c:v>107.79181786434174</c:v>
                </c:pt>
                <c:pt idx="17">
                  <c:v>110.02521575845745</c:v>
                </c:pt>
                <c:pt idx="18">
                  <c:v>109.58748528769482</c:v>
                </c:pt>
                <c:pt idx="19">
                  <c:v>108.17029669180307</c:v>
                </c:pt>
                <c:pt idx="20">
                  <c:v>107.2715064575612</c:v>
                </c:pt>
                <c:pt idx="21">
                  <c:v>103.69926266624753</c:v>
                </c:pt>
                <c:pt idx="22">
                  <c:v>108.57457471578095</c:v>
                </c:pt>
                <c:pt idx="23">
                  <c:v>110.8744253324712</c:v>
                </c:pt>
                <c:pt idx="24">
                  <c:v>116.37096034228658</c:v>
                </c:pt>
                <c:pt idx="25">
                  <c:v>114.89508648952513</c:v>
                </c:pt>
                <c:pt idx="26">
                  <c:v>119.80234874717237</c:v>
                </c:pt>
                <c:pt idx="27">
                  <c:v>120.19775772265073</c:v>
                </c:pt>
                <c:pt idx="28">
                  <c:v>117.95741912583505</c:v>
                </c:pt>
                <c:pt idx="29">
                  <c:v>117.93124772126338</c:v>
                </c:pt>
                <c:pt idx="30">
                  <c:v>117.52332780137715</c:v>
                </c:pt>
                <c:pt idx="31">
                  <c:v>117.78666208120028</c:v>
                </c:pt>
                <c:pt idx="32">
                  <c:v>118.0518222134211</c:v>
                </c:pt>
                <c:pt idx="33">
                  <c:v>117.98089969978764</c:v>
                </c:pt>
                <c:pt idx="34">
                  <c:v>117.53487180844076</c:v>
                </c:pt>
                <c:pt idx="35">
                  <c:v>119.64563472025218</c:v>
                </c:pt>
                <c:pt idx="36">
                  <c:v>119.98766541860005</c:v>
                </c:pt>
              </c:numCache>
            </c:numRef>
          </c:val>
          <c:smooth val="0"/>
          <c:extLst>
            <c:ext xmlns:c16="http://schemas.microsoft.com/office/drawing/2014/chart" uri="{C3380CC4-5D6E-409C-BE32-E72D297353CC}">
              <c16:uniqueId val="{00000001-34D5-418C-8F75-4C66F550641F}"/>
            </c:ext>
          </c:extLst>
        </c:ser>
        <c:dLbls>
          <c:showLegendKey val="0"/>
          <c:showVal val="0"/>
          <c:showCatName val="0"/>
          <c:showSerName val="0"/>
          <c:showPercent val="0"/>
          <c:showBubbleSize val="0"/>
        </c:dLbls>
        <c:smooth val="0"/>
        <c:axId val="385125488"/>
        <c:axId val="385124656"/>
      </c:lineChart>
      <c:catAx>
        <c:axId val="38512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lumMod val="75000"/>
                  </a:schemeClr>
                </a:solidFill>
                <a:latin typeface="+mn-lt"/>
                <a:ea typeface="+mn-ea"/>
                <a:cs typeface="+mn-cs"/>
              </a:defRPr>
            </a:pPr>
            <a:endParaRPr lang="en-US"/>
          </a:p>
        </c:txPr>
        <c:crossAx val="385124656"/>
        <c:crosses val="autoZero"/>
        <c:auto val="1"/>
        <c:lblAlgn val="ctr"/>
        <c:lblOffset val="100"/>
        <c:tickLblSkip val="4"/>
        <c:noMultiLvlLbl val="0"/>
      </c:catAx>
      <c:valAx>
        <c:axId val="385124656"/>
        <c:scaling>
          <c:orientation val="minMax"/>
          <c:min val="80"/>
        </c:scaling>
        <c:delete val="0"/>
        <c:axPos val="l"/>
        <c:numFmt formatCode="General" sourceLinked="1"/>
        <c:majorTickMark val="none"/>
        <c:minorTickMark val="none"/>
        <c:tickLblPos val="nextTo"/>
        <c:spPr>
          <a:noFill/>
          <a:ln>
            <a:solidFill>
              <a:schemeClr val="accent1">
                <a:lumMod val="20000"/>
                <a:lumOff val="80000"/>
              </a:schemeClr>
            </a:solidFill>
          </a:ln>
          <a:effectLst/>
        </c:spPr>
        <c:txPr>
          <a:bodyPr rot="-60000000" spcFirstLastPara="1" vertOverflow="ellipsis" vert="horz" wrap="square" anchor="ctr" anchorCtr="1"/>
          <a:lstStyle/>
          <a:p>
            <a:pPr>
              <a:defRPr sz="1000" b="0" i="0" u="none" strike="noStrike" kern="1200" baseline="0">
                <a:solidFill>
                  <a:schemeClr val="accent1">
                    <a:lumMod val="75000"/>
                  </a:schemeClr>
                </a:solidFill>
                <a:latin typeface="+mn-lt"/>
                <a:ea typeface="+mn-ea"/>
                <a:cs typeface="+mn-cs"/>
              </a:defRPr>
            </a:pPr>
            <a:endParaRPr lang="en-US"/>
          </a:p>
        </c:txPr>
        <c:crossAx val="385125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accen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5939514785642"/>
          <c:y val="3.2508273766427918E-2"/>
          <c:w val="0.86729614325413329"/>
          <c:h val="0.67984306869744549"/>
        </c:manualLayout>
      </c:layout>
      <c:lineChart>
        <c:grouping val="standard"/>
        <c:varyColors val="0"/>
        <c:ser>
          <c:idx val="0"/>
          <c:order val="0"/>
          <c:tx>
            <c:strRef>
              <c:f>Sheet1!$B$1</c:f>
              <c:strCache>
                <c:ptCount val="1"/>
                <c:pt idx="0">
                  <c:v>Rīgas reģions</c:v>
                </c:pt>
              </c:strCache>
            </c:strRef>
          </c:tx>
          <c:spPr>
            <a:ln w="28575" cap="rnd">
              <a:solidFill>
                <a:schemeClr val="accent1"/>
              </a:solidFill>
              <a:round/>
            </a:ln>
            <a:effectLst/>
          </c:spPr>
          <c:marker>
            <c:symbol val="none"/>
          </c:marker>
          <c:cat>
            <c:numRef>
              <c:f>Sheet1!$A$15:$A$23</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Sheet1!$B$15:$B$23</c:f>
              <c:numCache>
                <c:formatCode>General</c:formatCode>
                <c:ptCount val="9"/>
                <c:pt idx="0">
                  <c:v>7.5</c:v>
                </c:pt>
                <c:pt idx="1">
                  <c:v>7.6</c:v>
                </c:pt>
                <c:pt idx="2">
                  <c:v>7.8</c:v>
                </c:pt>
                <c:pt idx="3">
                  <c:v>6.5</c:v>
                </c:pt>
                <c:pt idx="4">
                  <c:v>5.7</c:v>
                </c:pt>
                <c:pt idx="5">
                  <c:v>7.5</c:v>
                </c:pt>
                <c:pt idx="6">
                  <c:v>6.9</c:v>
                </c:pt>
                <c:pt idx="7">
                  <c:v>6.5</c:v>
                </c:pt>
                <c:pt idx="8">
                  <c:v>6.6</c:v>
                </c:pt>
              </c:numCache>
            </c:numRef>
          </c:val>
          <c:smooth val="0"/>
          <c:extLst>
            <c:ext xmlns:c16="http://schemas.microsoft.com/office/drawing/2014/chart" uri="{C3380CC4-5D6E-409C-BE32-E72D297353CC}">
              <c16:uniqueId val="{00000000-79B5-48C3-82EE-849A578C17C9}"/>
            </c:ext>
          </c:extLst>
        </c:ser>
        <c:ser>
          <c:idx val="1"/>
          <c:order val="1"/>
          <c:tx>
            <c:strRef>
              <c:f>Sheet1!$C$1</c:f>
              <c:strCache>
                <c:ptCount val="1"/>
                <c:pt idx="0">
                  <c:v>Pierīgas reģions</c:v>
                </c:pt>
              </c:strCache>
            </c:strRef>
          </c:tx>
          <c:spPr>
            <a:ln w="28575" cap="rnd">
              <a:solidFill>
                <a:schemeClr val="accent2"/>
              </a:solidFill>
              <a:round/>
            </a:ln>
            <a:effectLst/>
          </c:spPr>
          <c:marker>
            <c:symbol val="none"/>
          </c:marker>
          <c:cat>
            <c:numRef>
              <c:f>Sheet1!$A$15:$A$23</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Sheet1!$C$15:$C$23</c:f>
              <c:numCache>
                <c:formatCode>General</c:formatCode>
                <c:ptCount val="9"/>
                <c:pt idx="0">
                  <c:v>5.8</c:v>
                </c:pt>
                <c:pt idx="1">
                  <c:v>6.4</c:v>
                </c:pt>
                <c:pt idx="2">
                  <c:v>5.9</c:v>
                </c:pt>
                <c:pt idx="3">
                  <c:v>4.7</c:v>
                </c:pt>
                <c:pt idx="4">
                  <c:v>3.9</c:v>
                </c:pt>
                <c:pt idx="5">
                  <c:v>6.8</c:v>
                </c:pt>
                <c:pt idx="6">
                  <c:v>6.3</c:v>
                </c:pt>
                <c:pt idx="7">
                  <c:v>5.0999999999999996</c:v>
                </c:pt>
                <c:pt idx="8">
                  <c:v>4.8</c:v>
                </c:pt>
              </c:numCache>
            </c:numRef>
          </c:val>
          <c:smooth val="0"/>
          <c:extLst>
            <c:ext xmlns:c16="http://schemas.microsoft.com/office/drawing/2014/chart" uri="{C3380CC4-5D6E-409C-BE32-E72D297353CC}">
              <c16:uniqueId val="{00000001-79B5-48C3-82EE-849A578C17C9}"/>
            </c:ext>
          </c:extLst>
        </c:ser>
        <c:ser>
          <c:idx val="2"/>
          <c:order val="2"/>
          <c:tx>
            <c:strRef>
              <c:f>Sheet1!$D$1</c:f>
              <c:strCache>
                <c:ptCount val="1"/>
                <c:pt idx="0">
                  <c:v>Vidzemes reģions</c:v>
                </c:pt>
              </c:strCache>
            </c:strRef>
          </c:tx>
          <c:spPr>
            <a:ln w="28575" cap="rnd">
              <a:solidFill>
                <a:schemeClr val="accent3"/>
              </a:solidFill>
              <a:round/>
            </a:ln>
            <a:effectLst/>
          </c:spPr>
          <c:marker>
            <c:symbol val="none"/>
          </c:marker>
          <c:cat>
            <c:numRef>
              <c:f>Sheet1!$A$15:$A$23</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Sheet1!$D$15:$D$23</c:f>
              <c:numCache>
                <c:formatCode>General</c:formatCode>
                <c:ptCount val="9"/>
                <c:pt idx="0">
                  <c:v>11.5</c:v>
                </c:pt>
                <c:pt idx="1">
                  <c:v>9.1999999999999993</c:v>
                </c:pt>
                <c:pt idx="2">
                  <c:v>9.6999999999999993</c:v>
                </c:pt>
                <c:pt idx="3">
                  <c:v>9</c:v>
                </c:pt>
                <c:pt idx="4">
                  <c:v>7.8</c:v>
                </c:pt>
                <c:pt idx="5">
                  <c:v>8.8000000000000007</c:v>
                </c:pt>
                <c:pt idx="6">
                  <c:v>8.9</c:v>
                </c:pt>
                <c:pt idx="7">
                  <c:v>6.6</c:v>
                </c:pt>
                <c:pt idx="8">
                  <c:v>6.8</c:v>
                </c:pt>
              </c:numCache>
            </c:numRef>
          </c:val>
          <c:smooth val="0"/>
          <c:extLst>
            <c:ext xmlns:c16="http://schemas.microsoft.com/office/drawing/2014/chart" uri="{C3380CC4-5D6E-409C-BE32-E72D297353CC}">
              <c16:uniqueId val="{00000002-79B5-48C3-82EE-849A578C17C9}"/>
            </c:ext>
          </c:extLst>
        </c:ser>
        <c:ser>
          <c:idx val="3"/>
          <c:order val="3"/>
          <c:tx>
            <c:strRef>
              <c:f>Sheet1!$E$1</c:f>
              <c:strCache>
                <c:ptCount val="1"/>
                <c:pt idx="0">
                  <c:v>Kurzemes reģions</c:v>
                </c:pt>
              </c:strCache>
            </c:strRef>
          </c:tx>
          <c:spPr>
            <a:ln w="28575" cap="rnd">
              <a:solidFill>
                <a:schemeClr val="accent4"/>
              </a:solidFill>
              <a:round/>
            </a:ln>
            <a:effectLst/>
          </c:spPr>
          <c:marker>
            <c:symbol val="none"/>
          </c:marker>
          <c:cat>
            <c:numRef>
              <c:f>Sheet1!$A$15:$A$23</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Sheet1!$E$15:$E$23</c:f>
              <c:numCache>
                <c:formatCode>General</c:formatCode>
                <c:ptCount val="9"/>
                <c:pt idx="0">
                  <c:v>10.6</c:v>
                </c:pt>
                <c:pt idx="1">
                  <c:v>9.8000000000000007</c:v>
                </c:pt>
                <c:pt idx="2">
                  <c:v>8.8000000000000007</c:v>
                </c:pt>
                <c:pt idx="3">
                  <c:v>7.8</c:v>
                </c:pt>
                <c:pt idx="4">
                  <c:v>6</c:v>
                </c:pt>
                <c:pt idx="5">
                  <c:v>7.4</c:v>
                </c:pt>
                <c:pt idx="6">
                  <c:v>8.9</c:v>
                </c:pt>
                <c:pt idx="7">
                  <c:v>8.1999999999999993</c:v>
                </c:pt>
                <c:pt idx="8">
                  <c:v>6.1</c:v>
                </c:pt>
              </c:numCache>
            </c:numRef>
          </c:val>
          <c:smooth val="0"/>
          <c:extLst>
            <c:ext xmlns:c16="http://schemas.microsoft.com/office/drawing/2014/chart" uri="{C3380CC4-5D6E-409C-BE32-E72D297353CC}">
              <c16:uniqueId val="{00000007-79B5-48C3-82EE-849A578C17C9}"/>
            </c:ext>
          </c:extLst>
        </c:ser>
        <c:ser>
          <c:idx val="4"/>
          <c:order val="4"/>
          <c:tx>
            <c:strRef>
              <c:f>Sheet1!$F$1</c:f>
              <c:strCache>
                <c:ptCount val="1"/>
                <c:pt idx="0">
                  <c:v>Zemgales reģions</c:v>
                </c:pt>
              </c:strCache>
            </c:strRef>
          </c:tx>
          <c:spPr>
            <a:ln w="28575" cap="rnd">
              <a:solidFill>
                <a:schemeClr val="accent5"/>
              </a:solidFill>
              <a:round/>
            </a:ln>
            <a:effectLst/>
          </c:spPr>
          <c:marker>
            <c:symbol val="none"/>
          </c:marker>
          <c:cat>
            <c:numRef>
              <c:f>Sheet1!$A$15:$A$23</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Sheet1!$F$15:$F$23</c:f>
              <c:numCache>
                <c:formatCode>General</c:formatCode>
                <c:ptCount val="9"/>
                <c:pt idx="0">
                  <c:v>11.2</c:v>
                </c:pt>
                <c:pt idx="1">
                  <c:v>12</c:v>
                </c:pt>
                <c:pt idx="2">
                  <c:v>9.3000000000000007</c:v>
                </c:pt>
                <c:pt idx="3">
                  <c:v>8.1</c:v>
                </c:pt>
                <c:pt idx="4">
                  <c:v>6.7</c:v>
                </c:pt>
                <c:pt idx="5">
                  <c:v>7.5</c:v>
                </c:pt>
                <c:pt idx="6">
                  <c:v>7.8</c:v>
                </c:pt>
                <c:pt idx="7">
                  <c:v>7.6</c:v>
                </c:pt>
                <c:pt idx="8">
                  <c:v>6.3</c:v>
                </c:pt>
              </c:numCache>
            </c:numRef>
          </c:val>
          <c:smooth val="0"/>
          <c:extLst>
            <c:ext xmlns:c16="http://schemas.microsoft.com/office/drawing/2014/chart" uri="{C3380CC4-5D6E-409C-BE32-E72D297353CC}">
              <c16:uniqueId val="{00000008-79B5-48C3-82EE-849A578C17C9}"/>
            </c:ext>
          </c:extLst>
        </c:ser>
        <c:ser>
          <c:idx val="5"/>
          <c:order val="5"/>
          <c:tx>
            <c:strRef>
              <c:f>Sheet1!$G$1</c:f>
              <c:strCache>
                <c:ptCount val="1"/>
                <c:pt idx="0">
                  <c:v>Latgales reģions</c:v>
                </c:pt>
              </c:strCache>
            </c:strRef>
          </c:tx>
          <c:spPr>
            <a:ln w="28575" cap="rnd">
              <a:solidFill>
                <a:schemeClr val="accent6"/>
              </a:solidFill>
              <a:round/>
            </a:ln>
            <a:effectLst/>
          </c:spPr>
          <c:marker>
            <c:symbol val="none"/>
          </c:marker>
          <c:cat>
            <c:numRef>
              <c:f>Sheet1!$A$15:$A$23</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Sheet1!$G$15:$G$23</c:f>
              <c:numCache>
                <c:formatCode>General</c:formatCode>
                <c:ptCount val="9"/>
                <c:pt idx="0">
                  <c:v>18.600000000000001</c:v>
                </c:pt>
                <c:pt idx="1">
                  <c:v>17.5</c:v>
                </c:pt>
                <c:pt idx="2">
                  <c:v>14</c:v>
                </c:pt>
                <c:pt idx="3">
                  <c:v>11.8</c:v>
                </c:pt>
                <c:pt idx="4">
                  <c:v>10.7</c:v>
                </c:pt>
                <c:pt idx="5">
                  <c:v>12.4</c:v>
                </c:pt>
                <c:pt idx="6">
                  <c:v>9.1</c:v>
                </c:pt>
                <c:pt idx="7">
                  <c:v>9</c:v>
                </c:pt>
                <c:pt idx="8">
                  <c:v>9.8000000000000007</c:v>
                </c:pt>
              </c:numCache>
            </c:numRef>
          </c:val>
          <c:smooth val="0"/>
          <c:extLst>
            <c:ext xmlns:c16="http://schemas.microsoft.com/office/drawing/2014/chart" uri="{C3380CC4-5D6E-409C-BE32-E72D297353CC}">
              <c16:uniqueId val="{00000009-79B5-48C3-82EE-849A578C17C9}"/>
            </c:ext>
          </c:extLst>
        </c:ser>
        <c:dLbls>
          <c:showLegendKey val="0"/>
          <c:showVal val="0"/>
          <c:showCatName val="0"/>
          <c:showSerName val="0"/>
          <c:showPercent val="0"/>
          <c:showBubbleSize val="0"/>
        </c:dLbls>
        <c:smooth val="0"/>
        <c:axId val="1077210751"/>
        <c:axId val="1077208351"/>
      </c:lineChart>
      <c:catAx>
        <c:axId val="107721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lumMod val="75000"/>
                  </a:schemeClr>
                </a:solidFill>
                <a:latin typeface="+mn-lt"/>
                <a:ea typeface="+mn-ea"/>
                <a:cs typeface="+mn-cs"/>
              </a:defRPr>
            </a:pPr>
            <a:endParaRPr lang="en-US"/>
          </a:p>
        </c:txPr>
        <c:crossAx val="1077208351"/>
        <c:crosses val="autoZero"/>
        <c:auto val="1"/>
        <c:lblAlgn val="ctr"/>
        <c:lblOffset val="100"/>
        <c:noMultiLvlLbl val="0"/>
      </c:catAx>
      <c:valAx>
        <c:axId val="1077208351"/>
        <c:scaling>
          <c:orientation val="minMax"/>
        </c:scaling>
        <c:delete val="0"/>
        <c:axPos val="l"/>
        <c:numFmt formatCode="General" sourceLinked="1"/>
        <c:majorTickMark val="none"/>
        <c:minorTickMark val="none"/>
        <c:tickLblPos val="nextTo"/>
        <c:spPr>
          <a:noFill/>
          <a:ln>
            <a:solidFill>
              <a:schemeClr val="accent1">
                <a:lumMod val="20000"/>
                <a:lumOff val="80000"/>
              </a:schemeClr>
            </a:solidFill>
          </a:ln>
          <a:effectLst/>
        </c:spPr>
        <c:txPr>
          <a:bodyPr rot="-60000000" spcFirstLastPara="1" vertOverflow="ellipsis" vert="horz" wrap="square" anchor="ctr" anchorCtr="1"/>
          <a:lstStyle/>
          <a:p>
            <a:pPr>
              <a:defRPr sz="1000" b="0" i="0" u="none" strike="noStrike" kern="1200" baseline="0">
                <a:solidFill>
                  <a:schemeClr val="accent1">
                    <a:lumMod val="75000"/>
                  </a:schemeClr>
                </a:solidFill>
                <a:latin typeface="+mn-lt"/>
                <a:ea typeface="+mn-ea"/>
                <a:cs typeface="+mn-cs"/>
              </a:defRPr>
            </a:pPr>
            <a:endParaRPr lang="en-US"/>
          </a:p>
        </c:txPr>
        <c:crossAx val="1077210751"/>
        <c:crosses val="autoZero"/>
        <c:crossBetween val="between"/>
      </c:valAx>
      <c:spPr>
        <a:noFill/>
        <a:ln>
          <a:noFill/>
        </a:ln>
        <a:effectLst/>
      </c:spPr>
    </c:plotArea>
    <c:legend>
      <c:legendPos val="b"/>
      <c:layout>
        <c:manualLayout>
          <c:xMode val="edge"/>
          <c:yMode val="edge"/>
          <c:x val="0"/>
          <c:y val="0.80913769932525115"/>
          <c:w val="0.99133643042260833"/>
          <c:h val="0.190862300674748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MAKRO_LV_DT_01_EC_quarterly!$B$1</c:f>
              <c:strCache>
                <c:ptCount val="1"/>
                <c:pt idx="0">
                  <c:v>Rūpniecība</c:v>
                </c:pt>
              </c:strCache>
            </c:strRef>
          </c:tx>
          <c:spPr>
            <a:ln w="28575" cap="rnd">
              <a:solidFill>
                <a:schemeClr val="accent1"/>
              </a:solidFill>
              <a:round/>
            </a:ln>
            <a:effectLst/>
          </c:spPr>
          <c:marker>
            <c:symbol val="none"/>
          </c:marker>
          <c:cat>
            <c:strRef>
              <c:f>MAKRO_LV_DT_01_EC_quarterly!$A$46:$A$84</c:f>
              <c:strCache>
                <c:ptCount val="39"/>
                <c:pt idx="0">
                  <c:v>1. cet.
2015</c:v>
                </c:pt>
                <c:pt idx="1">
                  <c:v>II 2015</c:v>
                </c:pt>
                <c:pt idx="2">
                  <c:v>III 2015</c:v>
                </c:pt>
                <c:pt idx="3">
                  <c:v>IV 2015</c:v>
                </c:pt>
                <c:pt idx="4">
                  <c:v>I 2016</c:v>
                </c:pt>
                <c:pt idx="5">
                  <c:v>II 2016</c:v>
                </c:pt>
                <c:pt idx="6">
                  <c:v>3. cet.
2016</c:v>
                </c:pt>
                <c:pt idx="7">
                  <c:v>IV 2016</c:v>
                </c:pt>
                <c:pt idx="8">
                  <c:v>I 2017</c:v>
                </c:pt>
                <c:pt idx="9">
                  <c:v>II 2017</c:v>
                </c:pt>
                <c:pt idx="10">
                  <c:v>III 2017</c:v>
                </c:pt>
                <c:pt idx="11">
                  <c:v>IV 2017</c:v>
                </c:pt>
                <c:pt idx="12">
                  <c:v>1. cet.
2018</c:v>
                </c:pt>
                <c:pt idx="13">
                  <c:v>II 2018</c:v>
                </c:pt>
                <c:pt idx="14">
                  <c:v>III 2018</c:v>
                </c:pt>
                <c:pt idx="15">
                  <c:v>IV 2018</c:v>
                </c:pt>
                <c:pt idx="16">
                  <c:v>I 2019</c:v>
                </c:pt>
                <c:pt idx="17">
                  <c:v>II 2019</c:v>
                </c:pt>
                <c:pt idx="18">
                  <c:v>3. cet.
2019</c:v>
                </c:pt>
                <c:pt idx="19">
                  <c:v>IV 2019</c:v>
                </c:pt>
                <c:pt idx="20">
                  <c:v>I 2020</c:v>
                </c:pt>
                <c:pt idx="21">
                  <c:v>II 2020</c:v>
                </c:pt>
                <c:pt idx="22">
                  <c:v>III 2020</c:v>
                </c:pt>
                <c:pt idx="23">
                  <c:v>IV 2020</c:v>
                </c:pt>
                <c:pt idx="24">
                  <c:v>1. cet.
2021</c:v>
                </c:pt>
                <c:pt idx="25">
                  <c:v>II 2021</c:v>
                </c:pt>
                <c:pt idx="26">
                  <c:v>III 2021</c:v>
                </c:pt>
                <c:pt idx="27">
                  <c:v>IV 2021</c:v>
                </c:pt>
                <c:pt idx="28">
                  <c:v>I 2022</c:v>
                </c:pt>
                <c:pt idx="29">
                  <c:v>II 2022</c:v>
                </c:pt>
                <c:pt idx="30">
                  <c:v>3. cet.
2022</c:v>
                </c:pt>
                <c:pt idx="31">
                  <c:v>IV 2022</c:v>
                </c:pt>
                <c:pt idx="32">
                  <c:v>I 2023</c:v>
                </c:pt>
                <c:pt idx="33">
                  <c:v>II 2023</c:v>
                </c:pt>
                <c:pt idx="34">
                  <c:v>III 2023</c:v>
                </c:pt>
                <c:pt idx="35">
                  <c:v>IV 2023</c:v>
                </c:pt>
                <c:pt idx="36">
                  <c:v>1. cet.
2024</c:v>
                </c:pt>
                <c:pt idx="37">
                  <c:v>II 2024</c:v>
                </c:pt>
                <c:pt idx="38">
                  <c:v>III 2024</c:v>
                </c:pt>
              </c:strCache>
            </c:strRef>
          </c:cat>
          <c:val>
            <c:numRef>
              <c:f>MAKRO_LV_DT_01_EC_quarterly!$B$46:$B$84</c:f>
              <c:numCache>
                <c:formatCode>General</c:formatCode>
                <c:ptCount val="39"/>
                <c:pt idx="0">
                  <c:v>8.8000000000000007</c:v>
                </c:pt>
                <c:pt idx="1">
                  <c:v>8.6</c:v>
                </c:pt>
                <c:pt idx="2">
                  <c:v>9.6</c:v>
                </c:pt>
                <c:pt idx="3">
                  <c:v>10.5</c:v>
                </c:pt>
                <c:pt idx="4">
                  <c:v>7</c:v>
                </c:pt>
                <c:pt idx="5">
                  <c:v>9.6999999999999993</c:v>
                </c:pt>
                <c:pt idx="6">
                  <c:v>11.2</c:v>
                </c:pt>
                <c:pt idx="7">
                  <c:v>11.4</c:v>
                </c:pt>
                <c:pt idx="8">
                  <c:v>14</c:v>
                </c:pt>
                <c:pt idx="9">
                  <c:v>16</c:v>
                </c:pt>
                <c:pt idx="10">
                  <c:v>15.9</c:v>
                </c:pt>
                <c:pt idx="11">
                  <c:v>20.399999999999999</c:v>
                </c:pt>
                <c:pt idx="12">
                  <c:v>17.5</c:v>
                </c:pt>
                <c:pt idx="13">
                  <c:v>19.100000000000001</c:v>
                </c:pt>
                <c:pt idx="14">
                  <c:v>22.6</c:v>
                </c:pt>
                <c:pt idx="15">
                  <c:v>20.5</c:v>
                </c:pt>
                <c:pt idx="16">
                  <c:v>25.7</c:v>
                </c:pt>
                <c:pt idx="17">
                  <c:v>26.1</c:v>
                </c:pt>
                <c:pt idx="18">
                  <c:v>27.2</c:v>
                </c:pt>
                <c:pt idx="19">
                  <c:v>24.2</c:v>
                </c:pt>
                <c:pt idx="20">
                  <c:v>19.3</c:v>
                </c:pt>
                <c:pt idx="21">
                  <c:v>9.5</c:v>
                </c:pt>
                <c:pt idx="22">
                  <c:v>8.1999999999999993</c:v>
                </c:pt>
                <c:pt idx="23">
                  <c:v>11.5</c:v>
                </c:pt>
                <c:pt idx="24">
                  <c:v>11.9</c:v>
                </c:pt>
                <c:pt idx="25">
                  <c:v>18.899999999999999</c:v>
                </c:pt>
                <c:pt idx="26">
                  <c:v>24.4</c:v>
                </c:pt>
                <c:pt idx="27">
                  <c:v>30.2</c:v>
                </c:pt>
                <c:pt idx="28">
                  <c:v>27.7</c:v>
                </c:pt>
                <c:pt idx="29">
                  <c:v>21</c:v>
                </c:pt>
                <c:pt idx="30">
                  <c:v>23.9</c:v>
                </c:pt>
                <c:pt idx="31">
                  <c:v>18</c:v>
                </c:pt>
                <c:pt idx="32">
                  <c:v>16.399999999999999</c:v>
                </c:pt>
                <c:pt idx="33">
                  <c:v>13.3</c:v>
                </c:pt>
                <c:pt idx="34">
                  <c:v>19.899999999999999</c:v>
                </c:pt>
                <c:pt idx="35">
                  <c:v>19.7</c:v>
                </c:pt>
                <c:pt idx="36">
                  <c:v>13.6</c:v>
                </c:pt>
                <c:pt idx="37">
                  <c:v>13.9</c:v>
                </c:pt>
                <c:pt idx="38">
                  <c:v>17.399999999999999</c:v>
                </c:pt>
              </c:numCache>
            </c:numRef>
          </c:val>
          <c:smooth val="0"/>
          <c:extLst>
            <c:ext xmlns:c16="http://schemas.microsoft.com/office/drawing/2014/chart" uri="{C3380CC4-5D6E-409C-BE32-E72D297353CC}">
              <c16:uniqueId val="{00000000-9D74-4DF4-A9DE-B9D90217271E}"/>
            </c:ext>
          </c:extLst>
        </c:ser>
        <c:ser>
          <c:idx val="1"/>
          <c:order val="1"/>
          <c:tx>
            <c:strRef>
              <c:f>MAKRO_LV_DT_01_EC_quarterly!$C$1</c:f>
              <c:strCache>
                <c:ptCount val="1"/>
                <c:pt idx="0">
                  <c:v>Būvniecība</c:v>
                </c:pt>
              </c:strCache>
            </c:strRef>
          </c:tx>
          <c:spPr>
            <a:ln w="28575" cap="rnd">
              <a:solidFill>
                <a:schemeClr val="accent2"/>
              </a:solidFill>
              <a:round/>
            </a:ln>
            <a:effectLst/>
          </c:spPr>
          <c:marker>
            <c:symbol val="none"/>
          </c:marker>
          <c:cat>
            <c:strRef>
              <c:f>MAKRO_LV_DT_01_EC_quarterly!$A$46:$A$84</c:f>
              <c:strCache>
                <c:ptCount val="39"/>
                <c:pt idx="0">
                  <c:v>1. cet.
2015</c:v>
                </c:pt>
                <c:pt idx="1">
                  <c:v>II 2015</c:v>
                </c:pt>
                <c:pt idx="2">
                  <c:v>III 2015</c:v>
                </c:pt>
                <c:pt idx="3">
                  <c:v>IV 2015</c:v>
                </c:pt>
                <c:pt idx="4">
                  <c:v>I 2016</c:v>
                </c:pt>
                <c:pt idx="5">
                  <c:v>II 2016</c:v>
                </c:pt>
                <c:pt idx="6">
                  <c:v>3. cet.
2016</c:v>
                </c:pt>
                <c:pt idx="7">
                  <c:v>IV 2016</c:v>
                </c:pt>
                <c:pt idx="8">
                  <c:v>I 2017</c:v>
                </c:pt>
                <c:pt idx="9">
                  <c:v>II 2017</c:v>
                </c:pt>
                <c:pt idx="10">
                  <c:v>III 2017</c:v>
                </c:pt>
                <c:pt idx="11">
                  <c:v>IV 2017</c:v>
                </c:pt>
                <c:pt idx="12">
                  <c:v>1. cet.
2018</c:v>
                </c:pt>
                <c:pt idx="13">
                  <c:v>II 2018</c:v>
                </c:pt>
                <c:pt idx="14">
                  <c:v>III 2018</c:v>
                </c:pt>
                <c:pt idx="15">
                  <c:v>IV 2018</c:v>
                </c:pt>
                <c:pt idx="16">
                  <c:v>I 2019</c:v>
                </c:pt>
                <c:pt idx="17">
                  <c:v>II 2019</c:v>
                </c:pt>
                <c:pt idx="18">
                  <c:v>3. cet.
2019</c:v>
                </c:pt>
                <c:pt idx="19">
                  <c:v>IV 2019</c:v>
                </c:pt>
                <c:pt idx="20">
                  <c:v>I 2020</c:v>
                </c:pt>
                <c:pt idx="21">
                  <c:v>II 2020</c:v>
                </c:pt>
                <c:pt idx="22">
                  <c:v>III 2020</c:v>
                </c:pt>
                <c:pt idx="23">
                  <c:v>IV 2020</c:v>
                </c:pt>
                <c:pt idx="24">
                  <c:v>1. cet.
2021</c:v>
                </c:pt>
                <c:pt idx="25">
                  <c:v>II 2021</c:v>
                </c:pt>
                <c:pt idx="26">
                  <c:v>III 2021</c:v>
                </c:pt>
                <c:pt idx="27">
                  <c:v>IV 2021</c:v>
                </c:pt>
                <c:pt idx="28">
                  <c:v>I 2022</c:v>
                </c:pt>
                <c:pt idx="29">
                  <c:v>II 2022</c:v>
                </c:pt>
                <c:pt idx="30">
                  <c:v>3. cet.
2022</c:v>
                </c:pt>
                <c:pt idx="31">
                  <c:v>IV 2022</c:v>
                </c:pt>
                <c:pt idx="32">
                  <c:v>I 2023</c:v>
                </c:pt>
                <c:pt idx="33">
                  <c:v>II 2023</c:v>
                </c:pt>
                <c:pt idx="34">
                  <c:v>III 2023</c:v>
                </c:pt>
                <c:pt idx="35">
                  <c:v>IV 2023</c:v>
                </c:pt>
                <c:pt idx="36">
                  <c:v>1. cet.
2024</c:v>
                </c:pt>
                <c:pt idx="37">
                  <c:v>II 2024</c:v>
                </c:pt>
                <c:pt idx="38">
                  <c:v>III 2024</c:v>
                </c:pt>
              </c:strCache>
            </c:strRef>
          </c:cat>
          <c:val>
            <c:numRef>
              <c:f>MAKRO_LV_DT_01_EC_quarterly!$C$46:$C$84</c:f>
              <c:numCache>
                <c:formatCode>General</c:formatCode>
                <c:ptCount val="39"/>
                <c:pt idx="0">
                  <c:v>13.37</c:v>
                </c:pt>
                <c:pt idx="1">
                  <c:v>10.53</c:v>
                </c:pt>
                <c:pt idx="2">
                  <c:v>6.7</c:v>
                </c:pt>
                <c:pt idx="3">
                  <c:v>6.9</c:v>
                </c:pt>
                <c:pt idx="4">
                  <c:v>7.67</c:v>
                </c:pt>
                <c:pt idx="5">
                  <c:v>7.07</c:v>
                </c:pt>
                <c:pt idx="6">
                  <c:v>5.4</c:v>
                </c:pt>
                <c:pt idx="7">
                  <c:v>7.93</c:v>
                </c:pt>
                <c:pt idx="8">
                  <c:v>12.5</c:v>
                </c:pt>
                <c:pt idx="9">
                  <c:v>14.3</c:v>
                </c:pt>
                <c:pt idx="10">
                  <c:v>13.9</c:v>
                </c:pt>
                <c:pt idx="11">
                  <c:v>17.87</c:v>
                </c:pt>
                <c:pt idx="12">
                  <c:v>19.399999999999999</c:v>
                </c:pt>
                <c:pt idx="13">
                  <c:v>21.8</c:v>
                </c:pt>
                <c:pt idx="14">
                  <c:v>23.87</c:v>
                </c:pt>
                <c:pt idx="15">
                  <c:v>22.9</c:v>
                </c:pt>
                <c:pt idx="16">
                  <c:v>24.03</c:v>
                </c:pt>
                <c:pt idx="17">
                  <c:v>28.47</c:v>
                </c:pt>
                <c:pt idx="18">
                  <c:v>21.77</c:v>
                </c:pt>
                <c:pt idx="19">
                  <c:v>17.77</c:v>
                </c:pt>
                <c:pt idx="20">
                  <c:v>18.57</c:v>
                </c:pt>
                <c:pt idx="21">
                  <c:v>11.37</c:v>
                </c:pt>
                <c:pt idx="22">
                  <c:v>11</c:v>
                </c:pt>
                <c:pt idx="23">
                  <c:v>9.5</c:v>
                </c:pt>
                <c:pt idx="24">
                  <c:v>13.7</c:v>
                </c:pt>
                <c:pt idx="25">
                  <c:v>15.63</c:v>
                </c:pt>
                <c:pt idx="26">
                  <c:v>22.17</c:v>
                </c:pt>
                <c:pt idx="27">
                  <c:v>27.13</c:v>
                </c:pt>
                <c:pt idx="28">
                  <c:v>27.67</c:v>
                </c:pt>
                <c:pt idx="29">
                  <c:v>27.3</c:v>
                </c:pt>
                <c:pt idx="30">
                  <c:v>30.13</c:v>
                </c:pt>
                <c:pt idx="31">
                  <c:v>29.53</c:v>
                </c:pt>
                <c:pt idx="32">
                  <c:v>25.97</c:v>
                </c:pt>
                <c:pt idx="33">
                  <c:v>30.3</c:v>
                </c:pt>
                <c:pt idx="34">
                  <c:v>25.93</c:v>
                </c:pt>
                <c:pt idx="35">
                  <c:v>23.53</c:v>
                </c:pt>
                <c:pt idx="36">
                  <c:v>21.5</c:v>
                </c:pt>
                <c:pt idx="37">
                  <c:v>21.17</c:v>
                </c:pt>
                <c:pt idx="38">
                  <c:v>20.8</c:v>
                </c:pt>
              </c:numCache>
            </c:numRef>
          </c:val>
          <c:smooth val="0"/>
          <c:extLst>
            <c:ext xmlns:c16="http://schemas.microsoft.com/office/drawing/2014/chart" uri="{C3380CC4-5D6E-409C-BE32-E72D297353CC}">
              <c16:uniqueId val="{00000001-9D74-4DF4-A9DE-B9D90217271E}"/>
            </c:ext>
          </c:extLst>
        </c:ser>
        <c:ser>
          <c:idx val="2"/>
          <c:order val="2"/>
          <c:tx>
            <c:strRef>
              <c:f>MAKRO_LV_DT_01_EC_quarterly!$D$1</c:f>
              <c:strCache>
                <c:ptCount val="1"/>
                <c:pt idx="0">
                  <c:v>Pakalpojumi</c:v>
                </c:pt>
              </c:strCache>
            </c:strRef>
          </c:tx>
          <c:spPr>
            <a:ln w="28575" cap="rnd">
              <a:solidFill>
                <a:schemeClr val="accent3"/>
              </a:solidFill>
              <a:round/>
            </a:ln>
            <a:effectLst/>
          </c:spPr>
          <c:marker>
            <c:symbol val="none"/>
          </c:marker>
          <c:cat>
            <c:strRef>
              <c:f>MAKRO_LV_DT_01_EC_quarterly!$A$46:$A$84</c:f>
              <c:strCache>
                <c:ptCount val="39"/>
                <c:pt idx="0">
                  <c:v>1. cet.
2015</c:v>
                </c:pt>
                <c:pt idx="1">
                  <c:v>II 2015</c:v>
                </c:pt>
                <c:pt idx="2">
                  <c:v>III 2015</c:v>
                </c:pt>
                <c:pt idx="3">
                  <c:v>IV 2015</c:v>
                </c:pt>
                <c:pt idx="4">
                  <c:v>I 2016</c:v>
                </c:pt>
                <c:pt idx="5">
                  <c:v>II 2016</c:v>
                </c:pt>
                <c:pt idx="6">
                  <c:v>3. cet.
2016</c:v>
                </c:pt>
                <c:pt idx="7">
                  <c:v>IV 2016</c:v>
                </c:pt>
                <c:pt idx="8">
                  <c:v>I 2017</c:v>
                </c:pt>
                <c:pt idx="9">
                  <c:v>II 2017</c:v>
                </c:pt>
                <c:pt idx="10">
                  <c:v>III 2017</c:v>
                </c:pt>
                <c:pt idx="11">
                  <c:v>IV 2017</c:v>
                </c:pt>
                <c:pt idx="12">
                  <c:v>1. cet.
2018</c:v>
                </c:pt>
                <c:pt idx="13">
                  <c:v>II 2018</c:v>
                </c:pt>
                <c:pt idx="14">
                  <c:v>III 2018</c:v>
                </c:pt>
                <c:pt idx="15">
                  <c:v>IV 2018</c:v>
                </c:pt>
                <c:pt idx="16">
                  <c:v>I 2019</c:v>
                </c:pt>
                <c:pt idx="17">
                  <c:v>II 2019</c:v>
                </c:pt>
                <c:pt idx="18">
                  <c:v>3. cet.
2019</c:v>
                </c:pt>
                <c:pt idx="19">
                  <c:v>IV 2019</c:v>
                </c:pt>
                <c:pt idx="20">
                  <c:v>I 2020</c:v>
                </c:pt>
                <c:pt idx="21">
                  <c:v>II 2020</c:v>
                </c:pt>
                <c:pt idx="22">
                  <c:v>III 2020</c:v>
                </c:pt>
                <c:pt idx="23">
                  <c:v>IV 2020</c:v>
                </c:pt>
                <c:pt idx="24">
                  <c:v>1. cet.
2021</c:v>
                </c:pt>
                <c:pt idx="25">
                  <c:v>II 2021</c:v>
                </c:pt>
                <c:pt idx="26">
                  <c:v>III 2021</c:v>
                </c:pt>
                <c:pt idx="27">
                  <c:v>IV 2021</c:v>
                </c:pt>
                <c:pt idx="28">
                  <c:v>I 2022</c:v>
                </c:pt>
                <c:pt idx="29">
                  <c:v>II 2022</c:v>
                </c:pt>
                <c:pt idx="30">
                  <c:v>3. cet.
2022</c:v>
                </c:pt>
                <c:pt idx="31">
                  <c:v>IV 2022</c:v>
                </c:pt>
                <c:pt idx="32">
                  <c:v>I 2023</c:v>
                </c:pt>
                <c:pt idx="33">
                  <c:v>II 2023</c:v>
                </c:pt>
                <c:pt idx="34">
                  <c:v>III 2023</c:v>
                </c:pt>
                <c:pt idx="35">
                  <c:v>IV 2023</c:v>
                </c:pt>
                <c:pt idx="36">
                  <c:v>1. cet.
2024</c:v>
                </c:pt>
                <c:pt idx="37">
                  <c:v>II 2024</c:v>
                </c:pt>
                <c:pt idx="38">
                  <c:v>III 2024</c:v>
                </c:pt>
              </c:strCache>
            </c:strRef>
          </c:cat>
          <c:val>
            <c:numRef>
              <c:f>MAKRO_LV_DT_01_EC_quarterly!$D$46:$D$84</c:f>
              <c:numCache>
                <c:formatCode>General</c:formatCode>
                <c:ptCount val="39"/>
                <c:pt idx="0">
                  <c:v>4.8</c:v>
                </c:pt>
                <c:pt idx="1">
                  <c:v>3.6</c:v>
                </c:pt>
                <c:pt idx="2">
                  <c:v>6.6</c:v>
                </c:pt>
                <c:pt idx="3">
                  <c:v>4.5999999999999996</c:v>
                </c:pt>
                <c:pt idx="4">
                  <c:v>6</c:v>
                </c:pt>
                <c:pt idx="5">
                  <c:v>5.8</c:v>
                </c:pt>
                <c:pt idx="6">
                  <c:v>6.2</c:v>
                </c:pt>
                <c:pt idx="7">
                  <c:v>6.6</c:v>
                </c:pt>
                <c:pt idx="8">
                  <c:v>6.8</c:v>
                </c:pt>
                <c:pt idx="9">
                  <c:v>7.6</c:v>
                </c:pt>
                <c:pt idx="10">
                  <c:v>7.9</c:v>
                </c:pt>
                <c:pt idx="11">
                  <c:v>9.4</c:v>
                </c:pt>
                <c:pt idx="12">
                  <c:v>13.4</c:v>
                </c:pt>
                <c:pt idx="13">
                  <c:v>12.1</c:v>
                </c:pt>
                <c:pt idx="14">
                  <c:v>14.2</c:v>
                </c:pt>
                <c:pt idx="15">
                  <c:v>15</c:v>
                </c:pt>
                <c:pt idx="16">
                  <c:v>17.5</c:v>
                </c:pt>
                <c:pt idx="17">
                  <c:v>15.7</c:v>
                </c:pt>
                <c:pt idx="18">
                  <c:v>15.4</c:v>
                </c:pt>
                <c:pt idx="19">
                  <c:v>13.6</c:v>
                </c:pt>
                <c:pt idx="20">
                  <c:v>15.9</c:v>
                </c:pt>
                <c:pt idx="21">
                  <c:v>2.1</c:v>
                </c:pt>
                <c:pt idx="22">
                  <c:v>5</c:v>
                </c:pt>
                <c:pt idx="23">
                  <c:v>4.5999999999999996</c:v>
                </c:pt>
                <c:pt idx="24">
                  <c:v>8.5</c:v>
                </c:pt>
                <c:pt idx="25">
                  <c:v>8.3000000000000007</c:v>
                </c:pt>
                <c:pt idx="26">
                  <c:v>15</c:v>
                </c:pt>
                <c:pt idx="27">
                  <c:v>15.6</c:v>
                </c:pt>
                <c:pt idx="28">
                  <c:v>21.3</c:v>
                </c:pt>
                <c:pt idx="29">
                  <c:v>15.6</c:v>
                </c:pt>
                <c:pt idx="30">
                  <c:v>20.100000000000001</c:v>
                </c:pt>
                <c:pt idx="31">
                  <c:v>18.100000000000001</c:v>
                </c:pt>
                <c:pt idx="32">
                  <c:v>19.7</c:v>
                </c:pt>
                <c:pt idx="33">
                  <c:v>17.3</c:v>
                </c:pt>
                <c:pt idx="34">
                  <c:v>15.3</c:v>
                </c:pt>
                <c:pt idx="35">
                  <c:v>14.9</c:v>
                </c:pt>
                <c:pt idx="36">
                  <c:v>17.3</c:v>
                </c:pt>
                <c:pt idx="37">
                  <c:v>12.7</c:v>
                </c:pt>
                <c:pt idx="38">
                  <c:v>11.5</c:v>
                </c:pt>
              </c:numCache>
            </c:numRef>
          </c:val>
          <c:smooth val="0"/>
          <c:extLst>
            <c:ext xmlns:c16="http://schemas.microsoft.com/office/drawing/2014/chart" uri="{C3380CC4-5D6E-409C-BE32-E72D297353CC}">
              <c16:uniqueId val="{00000002-9D74-4DF4-A9DE-B9D90217271E}"/>
            </c:ext>
          </c:extLst>
        </c:ser>
        <c:dLbls>
          <c:showLegendKey val="0"/>
          <c:showVal val="0"/>
          <c:showCatName val="0"/>
          <c:showSerName val="0"/>
          <c:showPercent val="0"/>
          <c:showBubbleSize val="0"/>
        </c:dLbls>
        <c:smooth val="0"/>
        <c:axId val="2092847424"/>
        <c:axId val="2092848256"/>
      </c:lineChart>
      <c:catAx>
        <c:axId val="209284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accent1">
                    <a:lumMod val="75000"/>
                  </a:schemeClr>
                </a:solidFill>
                <a:latin typeface="+mn-lt"/>
                <a:ea typeface="+mn-ea"/>
                <a:cs typeface="+mn-cs"/>
              </a:defRPr>
            </a:pPr>
            <a:endParaRPr lang="en-US"/>
          </a:p>
        </c:txPr>
        <c:crossAx val="2092848256"/>
        <c:crosses val="autoZero"/>
        <c:auto val="1"/>
        <c:lblAlgn val="ctr"/>
        <c:lblOffset val="100"/>
        <c:tickLblSkip val="6"/>
        <c:noMultiLvlLbl val="0"/>
      </c:catAx>
      <c:valAx>
        <c:axId val="2092848256"/>
        <c:scaling>
          <c:orientation val="minMax"/>
        </c:scaling>
        <c:delete val="0"/>
        <c:axPos val="l"/>
        <c:numFmt formatCode="General" sourceLinked="1"/>
        <c:majorTickMark val="none"/>
        <c:minorTickMark val="none"/>
        <c:tickLblPos val="nextTo"/>
        <c:spPr>
          <a:noFill/>
          <a:ln>
            <a:solidFill>
              <a:schemeClr val="accent1">
                <a:lumMod val="20000"/>
                <a:lumOff val="80000"/>
              </a:schemeClr>
            </a:solidFill>
          </a:ln>
          <a:effectLst/>
        </c:spPr>
        <c:txPr>
          <a:bodyPr rot="-60000000" spcFirstLastPara="1" vertOverflow="ellipsis" vert="horz" wrap="square" anchor="ctr" anchorCtr="1"/>
          <a:lstStyle/>
          <a:p>
            <a:pPr>
              <a:defRPr sz="1000" b="0" i="0" u="none" strike="noStrike" kern="1200" baseline="0">
                <a:solidFill>
                  <a:schemeClr val="accent1">
                    <a:lumMod val="75000"/>
                  </a:schemeClr>
                </a:solidFill>
                <a:latin typeface="+mn-lt"/>
                <a:ea typeface="+mn-ea"/>
                <a:cs typeface="+mn-cs"/>
              </a:defRPr>
            </a:pPr>
            <a:endParaRPr lang="en-US"/>
          </a:p>
        </c:txPr>
        <c:crossAx val="209284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accen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EFB9A-9A32-4795-A125-550542096AF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5805F7C-86BC-4381-92C5-E0C6DE138284}">
      <dgm:prSet phldrT="[Text]" custT="1"/>
      <dgm:spPr/>
      <dgm:t>
        <a:bodyPr/>
        <a:lstStyle/>
        <a:p>
          <a:r>
            <a:rPr lang="lv-LV" sz="1400" dirty="0"/>
            <a:t>Dati</a:t>
          </a:r>
          <a:endParaRPr lang="en-US" sz="1400" dirty="0"/>
        </a:p>
      </dgm:t>
    </dgm:pt>
    <dgm:pt modelId="{D6B27BC1-785B-4A85-A2CB-3E734B6621CC}" type="parTrans" cxnId="{64BA5F0E-E806-4461-8469-E25B3DC42102}">
      <dgm:prSet/>
      <dgm:spPr/>
      <dgm:t>
        <a:bodyPr/>
        <a:lstStyle/>
        <a:p>
          <a:endParaRPr lang="en-US" sz="1400"/>
        </a:p>
      </dgm:t>
    </dgm:pt>
    <dgm:pt modelId="{2F8BCB04-029B-4062-90A1-F731B4A15889}" type="sibTrans" cxnId="{64BA5F0E-E806-4461-8469-E25B3DC42102}">
      <dgm:prSet/>
      <dgm:spPr/>
      <dgm:t>
        <a:bodyPr/>
        <a:lstStyle/>
        <a:p>
          <a:endParaRPr lang="en-US" sz="1400"/>
        </a:p>
      </dgm:t>
    </dgm:pt>
    <dgm:pt modelId="{01DA9EB4-FD2A-4C1A-A712-BD01BB3A53CC}">
      <dgm:prSet phldrT="[Text]" custT="1"/>
      <dgm:spPr/>
      <dgm:t>
        <a:bodyPr/>
        <a:lstStyle/>
        <a:p>
          <a:r>
            <a:rPr lang="lv-LV" sz="1400" dirty="0"/>
            <a:t>Kvantitatīvie dati</a:t>
          </a:r>
          <a:endParaRPr lang="en-US" sz="1400" dirty="0"/>
        </a:p>
      </dgm:t>
    </dgm:pt>
    <dgm:pt modelId="{9594253C-3D82-4481-98CC-5E3D93BA0F80}" type="parTrans" cxnId="{0B8FA0F4-AC68-4E2F-B4F2-13EF33F0D694}">
      <dgm:prSet custT="1"/>
      <dgm:spPr/>
      <dgm:t>
        <a:bodyPr/>
        <a:lstStyle/>
        <a:p>
          <a:endParaRPr lang="en-US" sz="1400"/>
        </a:p>
      </dgm:t>
    </dgm:pt>
    <dgm:pt modelId="{8A48941B-A011-470A-BB65-7FF619C60C53}" type="sibTrans" cxnId="{0B8FA0F4-AC68-4E2F-B4F2-13EF33F0D694}">
      <dgm:prSet/>
      <dgm:spPr/>
      <dgm:t>
        <a:bodyPr/>
        <a:lstStyle/>
        <a:p>
          <a:endParaRPr lang="en-US" sz="1400"/>
        </a:p>
      </dgm:t>
    </dgm:pt>
    <dgm:pt modelId="{903482D3-C2D9-4AFB-AF57-75D15061A04F}">
      <dgm:prSet phldrT="[Text]" custT="1"/>
      <dgm:spPr/>
      <dgm:t>
        <a:bodyPr/>
        <a:lstStyle/>
        <a:p>
          <a:r>
            <a:rPr lang="lv-LV" sz="1400" dirty="0"/>
            <a:t>Kvalitatīvie dati</a:t>
          </a:r>
          <a:endParaRPr lang="en-US" sz="1400" dirty="0"/>
        </a:p>
      </dgm:t>
    </dgm:pt>
    <dgm:pt modelId="{D434670A-9000-491E-BBA8-96310C55A8DC}" type="parTrans" cxnId="{4CEDE468-06EC-40EF-B0EC-8BAA761F2B37}">
      <dgm:prSet custT="1"/>
      <dgm:spPr/>
      <dgm:t>
        <a:bodyPr/>
        <a:lstStyle/>
        <a:p>
          <a:endParaRPr lang="en-US" sz="1400"/>
        </a:p>
      </dgm:t>
    </dgm:pt>
    <dgm:pt modelId="{443E4798-31FA-42F3-B987-01312C13FF70}" type="sibTrans" cxnId="{4CEDE468-06EC-40EF-B0EC-8BAA761F2B37}">
      <dgm:prSet/>
      <dgm:spPr/>
      <dgm:t>
        <a:bodyPr/>
        <a:lstStyle/>
        <a:p>
          <a:endParaRPr lang="en-US" sz="1400"/>
        </a:p>
      </dgm:t>
    </dgm:pt>
    <dgm:pt modelId="{AC991F30-6C86-4EA9-BA2D-4A073125131E}">
      <dgm:prSet custT="1"/>
      <dgm:spPr/>
      <dgm:t>
        <a:bodyPr/>
        <a:lstStyle/>
        <a:p>
          <a:r>
            <a:rPr lang="lv-LV" sz="1400" dirty="0"/>
            <a:t>Publiski pieejamie statistikas dati (Eurostat, CSP, NVA u.c.)</a:t>
          </a:r>
          <a:endParaRPr lang="en-US" sz="1400" dirty="0"/>
        </a:p>
      </dgm:t>
    </dgm:pt>
    <dgm:pt modelId="{E29BA2E2-6790-453F-B54E-FFBC5FF7C652}" type="parTrans" cxnId="{00031E61-A232-4EBA-99F8-29E967F99953}">
      <dgm:prSet custT="1"/>
      <dgm:spPr/>
      <dgm:t>
        <a:bodyPr/>
        <a:lstStyle/>
        <a:p>
          <a:endParaRPr lang="en-US" sz="1400"/>
        </a:p>
      </dgm:t>
    </dgm:pt>
    <dgm:pt modelId="{2F91A5F1-6925-4C29-AED4-87FD60D8F7B0}" type="sibTrans" cxnId="{00031E61-A232-4EBA-99F8-29E967F99953}">
      <dgm:prSet/>
      <dgm:spPr/>
      <dgm:t>
        <a:bodyPr/>
        <a:lstStyle/>
        <a:p>
          <a:endParaRPr lang="en-US" sz="1400"/>
        </a:p>
      </dgm:t>
    </dgm:pt>
    <dgm:pt modelId="{B027860A-33F5-4A0C-B832-C37AA7D1032E}">
      <dgm:prSet custT="1"/>
      <dgm:spPr/>
      <dgm:t>
        <a:bodyPr/>
        <a:lstStyle/>
        <a:p>
          <a:r>
            <a:rPr lang="lv-LV" sz="1400" dirty="0"/>
            <a:t>Finanšu tirgus dati</a:t>
          </a:r>
          <a:endParaRPr lang="en-US" sz="1400" dirty="0"/>
        </a:p>
      </dgm:t>
    </dgm:pt>
    <dgm:pt modelId="{CBEB56E9-3857-48FD-9BA1-36EA00B08F10}" type="parTrans" cxnId="{7D03CBEE-D14F-486E-9EA8-33158175D63A}">
      <dgm:prSet custT="1"/>
      <dgm:spPr/>
      <dgm:t>
        <a:bodyPr/>
        <a:lstStyle/>
        <a:p>
          <a:endParaRPr lang="en-US" sz="1400"/>
        </a:p>
      </dgm:t>
    </dgm:pt>
    <dgm:pt modelId="{F2AFA73D-B1FC-455A-88BE-302EE7D57ED4}" type="sibTrans" cxnId="{7D03CBEE-D14F-486E-9EA8-33158175D63A}">
      <dgm:prSet/>
      <dgm:spPr/>
      <dgm:t>
        <a:bodyPr/>
        <a:lstStyle/>
        <a:p>
          <a:endParaRPr lang="en-US" sz="1400"/>
        </a:p>
      </dgm:t>
    </dgm:pt>
    <dgm:pt modelId="{13D6F062-DC5A-4449-9168-50F983FB41E4}">
      <dgm:prSet custT="1"/>
      <dgm:spPr/>
      <dgm:t>
        <a:bodyPr/>
        <a:lstStyle/>
        <a:p>
          <a:r>
            <a:rPr lang="lv-LV" sz="1400" dirty="0"/>
            <a:t>Intervijas un konsultācijas ar ekspertiem (piem., nozaru pārstāvjiem)</a:t>
          </a:r>
          <a:endParaRPr lang="en-US" sz="1400" dirty="0"/>
        </a:p>
      </dgm:t>
    </dgm:pt>
    <dgm:pt modelId="{BC737044-A4FD-4AB8-813B-D7B9694332E4}" type="parTrans" cxnId="{06931E07-2C80-4905-8038-E11FAFD06DE6}">
      <dgm:prSet custT="1"/>
      <dgm:spPr/>
      <dgm:t>
        <a:bodyPr/>
        <a:lstStyle/>
        <a:p>
          <a:endParaRPr lang="en-US" sz="1400"/>
        </a:p>
      </dgm:t>
    </dgm:pt>
    <dgm:pt modelId="{ADA2FE3A-A24D-4223-8EC6-DF9AC619759C}" type="sibTrans" cxnId="{06931E07-2C80-4905-8038-E11FAFD06DE6}">
      <dgm:prSet/>
      <dgm:spPr/>
      <dgm:t>
        <a:bodyPr/>
        <a:lstStyle/>
        <a:p>
          <a:endParaRPr lang="en-US" sz="1400"/>
        </a:p>
      </dgm:t>
    </dgm:pt>
    <dgm:pt modelId="{3A7461A0-B628-494B-ADC4-FC78D05D7B18}">
      <dgm:prSet custT="1"/>
      <dgm:spPr/>
      <dgm:t>
        <a:bodyPr/>
        <a:lstStyle/>
        <a:p>
          <a:r>
            <a:rPr lang="lv-LV" sz="1400" dirty="0"/>
            <a:t>Pirmās iestrādes "lielo datu" izmantošanā  u.c.</a:t>
          </a:r>
          <a:endParaRPr lang="en-US" sz="1400" dirty="0"/>
        </a:p>
      </dgm:t>
    </dgm:pt>
    <dgm:pt modelId="{EC269A43-6E9B-4555-A75A-23882652D648}" type="parTrans" cxnId="{4000EC7F-0C17-4980-BD41-40C315C2B674}">
      <dgm:prSet custT="1"/>
      <dgm:spPr/>
      <dgm:t>
        <a:bodyPr/>
        <a:lstStyle/>
        <a:p>
          <a:endParaRPr lang="en-US" sz="1400"/>
        </a:p>
      </dgm:t>
    </dgm:pt>
    <dgm:pt modelId="{73AA97E8-FD2F-4686-BB01-2339DCC99E58}" type="sibTrans" cxnId="{4000EC7F-0C17-4980-BD41-40C315C2B674}">
      <dgm:prSet/>
      <dgm:spPr/>
      <dgm:t>
        <a:bodyPr/>
        <a:lstStyle/>
        <a:p>
          <a:endParaRPr lang="en-US" sz="1400"/>
        </a:p>
      </dgm:t>
    </dgm:pt>
    <dgm:pt modelId="{6A0C5187-E032-4FD7-8D5E-39CA0E832BCB}">
      <dgm:prSet custT="1"/>
      <dgm:spPr/>
      <dgm:t>
        <a:bodyPr/>
        <a:lstStyle/>
        <a:p>
          <a:r>
            <a:rPr lang="lv-LV" sz="1400" dirty="0"/>
            <a:t>Projektu ietvaros dažādi mikrodati (iedzīvotāju aptaujas, uzņēmumu statistika u.c.)</a:t>
          </a:r>
          <a:endParaRPr lang="en-US" sz="1400" dirty="0"/>
        </a:p>
      </dgm:t>
    </dgm:pt>
    <dgm:pt modelId="{EFE66FCA-E093-4C54-B2C8-56609B16FEF8}" type="parTrans" cxnId="{BBA3771B-357A-4B46-8934-487BD079ABB0}">
      <dgm:prSet custT="1"/>
      <dgm:spPr/>
      <dgm:t>
        <a:bodyPr/>
        <a:lstStyle/>
        <a:p>
          <a:endParaRPr lang="en-US" sz="1400"/>
        </a:p>
      </dgm:t>
    </dgm:pt>
    <dgm:pt modelId="{4878B23B-D86D-46CC-918C-8A802C596A97}" type="sibTrans" cxnId="{BBA3771B-357A-4B46-8934-487BD079ABB0}">
      <dgm:prSet/>
      <dgm:spPr/>
      <dgm:t>
        <a:bodyPr/>
        <a:lstStyle/>
        <a:p>
          <a:endParaRPr lang="en-US" sz="1400"/>
        </a:p>
      </dgm:t>
    </dgm:pt>
    <dgm:pt modelId="{BE1617F6-7630-4B3A-B092-14CF2D07F72B}">
      <dgm:prSet custT="1"/>
      <dgm:spPr/>
      <dgm:t>
        <a:bodyPr/>
        <a:lstStyle/>
        <a:p>
          <a:r>
            <a:rPr lang="lv-LV" sz="1400" dirty="0"/>
            <a:t>Informācija par notikumiem un lēmumiem (piem., likumdošanas izmaiņas) u.c.</a:t>
          </a:r>
          <a:endParaRPr lang="en-US" sz="1400" dirty="0"/>
        </a:p>
      </dgm:t>
    </dgm:pt>
    <dgm:pt modelId="{9F7995CC-F0CE-4EF6-885E-5C4173BCF2E1}" type="parTrans" cxnId="{6FD18779-F1DE-44D0-85A9-5D0418651BC9}">
      <dgm:prSet custT="1"/>
      <dgm:spPr/>
      <dgm:t>
        <a:bodyPr/>
        <a:lstStyle/>
        <a:p>
          <a:endParaRPr lang="en-US" sz="1400"/>
        </a:p>
      </dgm:t>
    </dgm:pt>
    <dgm:pt modelId="{C5D4FA52-98BA-49DF-B93E-68263E5C80B4}" type="sibTrans" cxnId="{6FD18779-F1DE-44D0-85A9-5D0418651BC9}">
      <dgm:prSet/>
      <dgm:spPr/>
      <dgm:t>
        <a:bodyPr/>
        <a:lstStyle/>
        <a:p>
          <a:endParaRPr lang="en-US" sz="1400"/>
        </a:p>
      </dgm:t>
    </dgm:pt>
    <dgm:pt modelId="{FB0BAFB3-F9F6-4425-B36E-E1332AB20819}" type="pres">
      <dgm:prSet presAssocID="{495EFB9A-9A32-4795-A125-550542096AFD}" presName="diagram" presStyleCnt="0">
        <dgm:presLayoutVars>
          <dgm:chPref val="1"/>
          <dgm:dir/>
          <dgm:animOne val="branch"/>
          <dgm:animLvl val="lvl"/>
          <dgm:resizeHandles val="exact"/>
        </dgm:presLayoutVars>
      </dgm:prSet>
      <dgm:spPr/>
    </dgm:pt>
    <dgm:pt modelId="{86BF48D4-31E9-46E5-890A-9E579DA3E550}" type="pres">
      <dgm:prSet presAssocID="{A5805F7C-86BC-4381-92C5-E0C6DE138284}" presName="root1" presStyleCnt="0"/>
      <dgm:spPr/>
    </dgm:pt>
    <dgm:pt modelId="{511EB048-847D-48CE-B7C4-70B425C56098}" type="pres">
      <dgm:prSet presAssocID="{A5805F7C-86BC-4381-92C5-E0C6DE138284}" presName="LevelOneTextNode" presStyleLbl="node0" presStyleIdx="0" presStyleCnt="1">
        <dgm:presLayoutVars>
          <dgm:chPref val="3"/>
        </dgm:presLayoutVars>
      </dgm:prSet>
      <dgm:spPr/>
    </dgm:pt>
    <dgm:pt modelId="{E8051BEA-0A98-4156-9848-92DE9B83FAE6}" type="pres">
      <dgm:prSet presAssocID="{A5805F7C-86BC-4381-92C5-E0C6DE138284}" presName="level2hierChild" presStyleCnt="0"/>
      <dgm:spPr/>
    </dgm:pt>
    <dgm:pt modelId="{7ED7C806-61CA-4223-9504-A1F392EB500C}" type="pres">
      <dgm:prSet presAssocID="{9594253C-3D82-4481-98CC-5E3D93BA0F80}" presName="conn2-1" presStyleLbl="parChTrans1D2" presStyleIdx="0" presStyleCnt="2"/>
      <dgm:spPr/>
    </dgm:pt>
    <dgm:pt modelId="{EEA726EF-ABA6-4ED3-8011-A8F3F9609734}" type="pres">
      <dgm:prSet presAssocID="{9594253C-3D82-4481-98CC-5E3D93BA0F80}" presName="connTx" presStyleLbl="parChTrans1D2" presStyleIdx="0" presStyleCnt="2"/>
      <dgm:spPr/>
    </dgm:pt>
    <dgm:pt modelId="{D572DBB2-72CE-43D9-B56D-415A67F14E9C}" type="pres">
      <dgm:prSet presAssocID="{01DA9EB4-FD2A-4C1A-A712-BD01BB3A53CC}" presName="root2" presStyleCnt="0"/>
      <dgm:spPr/>
    </dgm:pt>
    <dgm:pt modelId="{C3F029DA-A39A-4204-85A2-84896DF34CBA}" type="pres">
      <dgm:prSet presAssocID="{01DA9EB4-FD2A-4C1A-A712-BD01BB3A53CC}" presName="LevelTwoTextNode" presStyleLbl="node2" presStyleIdx="0" presStyleCnt="2">
        <dgm:presLayoutVars>
          <dgm:chPref val="3"/>
        </dgm:presLayoutVars>
      </dgm:prSet>
      <dgm:spPr/>
    </dgm:pt>
    <dgm:pt modelId="{1F32DE8F-0D51-4DD5-8BF9-0281F304020B}" type="pres">
      <dgm:prSet presAssocID="{01DA9EB4-FD2A-4C1A-A712-BD01BB3A53CC}" presName="level3hierChild" presStyleCnt="0"/>
      <dgm:spPr/>
    </dgm:pt>
    <dgm:pt modelId="{53652331-3DF2-4514-97A2-A340C0810FE9}" type="pres">
      <dgm:prSet presAssocID="{E29BA2E2-6790-453F-B54E-FFBC5FF7C652}" presName="conn2-1" presStyleLbl="parChTrans1D3" presStyleIdx="0" presStyleCnt="6"/>
      <dgm:spPr/>
    </dgm:pt>
    <dgm:pt modelId="{C825E0BD-7850-4455-B987-D1B8EC09F5FB}" type="pres">
      <dgm:prSet presAssocID="{E29BA2E2-6790-453F-B54E-FFBC5FF7C652}" presName="connTx" presStyleLbl="parChTrans1D3" presStyleIdx="0" presStyleCnt="6"/>
      <dgm:spPr/>
    </dgm:pt>
    <dgm:pt modelId="{36E47B57-4529-4B44-AFAB-D3878F050225}" type="pres">
      <dgm:prSet presAssocID="{AC991F30-6C86-4EA9-BA2D-4A073125131E}" presName="root2" presStyleCnt="0"/>
      <dgm:spPr/>
    </dgm:pt>
    <dgm:pt modelId="{D9FB43BA-44B5-423F-81E1-CEC9DE7C8A6D}" type="pres">
      <dgm:prSet presAssocID="{AC991F30-6C86-4EA9-BA2D-4A073125131E}" presName="LevelTwoTextNode" presStyleLbl="node3" presStyleIdx="0" presStyleCnt="6" custScaleX="207020">
        <dgm:presLayoutVars>
          <dgm:chPref val="3"/>
        </dgm:presLayoutVars>
      </dgm:prSet>
      <dgm:spPr/>
    </dgm:pt>
    <dgm:pt modelId="{DA0E1531-6668-43EC-BFBC-EB1B23BCBC8C}" type="pres">
      <dgm:prSet presAssocID="{AC991F30-6C86-4EA9-BA2D-4A073125131E}" presName="level3hierChild" presStyleCnt="0"/>
      <dgm:spPr/>
    </dgm:pt>
    <dgm:pt modelId="{1FD6325B-6AD0-469F-96D9-F6E5007F05F3}" type="pres">
      <dgm:prSet presAssocID="{EFE66FCA-E093-4C54-B2C8-56609B16FEF8}" presName="conn2-1" presStyleLbl="parChTrans1D3" presStyleIdx="1" presStyleCnt="6"/>
      <dgm:spPr/>
    </dgm:pt>
    <dgm:pt modelId="{9C601D46-AA7A-4B6F-A85B-58A70810DE66}" type="pres">
      <dgm:prSet presAssocID="{EFE66FCA-E093-4C54-B2C8-56609B16FEF8}" presName="connTx" presStyleLbl="parChTrans1D3" presStyleIdx="1" presStyleCnt="6"/>
      <dgm:spPr/>
    </dgm:pt>
    <dgm:pt modelId="{9E61695E-5486-4A17-8D5C-B722F76B7F7B}" type="pres">
      <dgm:prSet presAssocID="{6A0C5187-E032-4FD7-8D5E-39CA0E832BCB}" presName="root2" presStyleCnt="0"/>
      <dgm:spPr/>
    </dgm:pt>
    <dgm:pt modelId="{FE18CAB9-7FCC-4699-97F6-FAE02621B309}" type="pres">
      <dgm:prSet presAssocID="{6A0C5187-E032-4FD7-8D5E-39CA0E832BCB}" presName="LevelTwoTextNode" presStyleLbl="node3" presStyleIdx="1" presStyleCnt="6" custScaleX="208950">
        <dgm:presLayoutVars>
          <dgm:chPref val="3"/>
        </dgm:presLayoutVars>
      </dgm:prSet>
      <dgm:spPr/>
    </dgm:pt>
    <dgm:pt modelId="{1EF8567E-BACF-4947-BA45-4DA29FB62B8A}" type="pres">
      <dgm:prSet presAssocID="{6A0C5187-E032-4FD7-8D5E-39CA0E832BCB}" presName="level3hierChild" presStyleCnt="0"/>
      <dgm:spPr/>
    </dgm:pt>
    <dgm:pt modelId="{4B538438-0133-4A98-BD46-DF11F50220ED}" type="pres">
      <dgm:prSet presAssocID="{CBEB56E9-3857-48FD-9BA1-36EA00B08F10}" presName="conn2-1" presStyleLbl="parChTrans1D3" presStyleIdx="2" presStyleCnt="6"/>
      <dgm:spPr/>
    </dgm:pt>
    <dgm:pt modelId="{15C91C07-A2CA-4CA4-BCA9-09CFEF2EE155}" type="pres">
      <dgm:prSet presAssocID="{CBEB56E9-3857-48FD-9BA1-36EA00B08F10}" presName="connTx" presStyleLbl="parChTrans1D3" presStyleIdx="2" presStyleCnt="6"/>
      <dgm:spPr/>
    </dgm:pt>
    <dgm:pt modelId="{D9463DDF-9803-41C3-AC5E-1700D7FE7D23}" type="pres">
      <dgm:prSet presAssocID="{B027860A-33F5-4A0C-B832-C37AA7D1032E}" presName="root2" presStyleCnt="0"/>
      <dgm:spPr/>
    </dgm:pt>
    <dgm:pt modelId="{067CEF13-9C03-4AE0-ACD9-D3DF8ED92DCA}" type="pres">
      <dgm:prSet presAssocID="{B027860A-33F5-4A0C-B832-C37AA7D1032E}" presName="LevelTwoTextNode" presStyleLbl="node3" presStyleIdx="2" presStyleCnt="6" custScaleX="208317">
        <dgm:presLayoutVars>
          <dgm:chPref val="3"/>
        </dgm:presLayoutVars>
      </dgm:prSet>
      <dgm:spPr/>
    </dgm:pt>
    <dgm:pt modelId="{7A685594-B604-4AFE-AB9F-1539EE91052D}" type="pres">
      <dgm:prSet presAssocID="{B027860A-33F5-4A0C-B832-C37AA7D1032E}" presName="level3hierChild" presStyleCnt="0"/>
      <dgm:spPr/>
    </dgm:pt>
    <dgm:pt modelId="{8EA22BAF-C56D-4A4F-9963-7515CB2E9EDB}" type="pres">
      <dgm:prSet presAssocID="{EC269A43-6E9B-4555-A75A-23882652D648}" presName="conn2-1" presStyleLbl="parChTrans1D3" presStyleIdx="3" presStyleCnt="6"/>
      <dgm:spPr/>
    </dgm:pt>
    <dgm:pt modelId="{FD891039-1C14-4BCB-9C10-4DFB9A52DECA}" type="pres">
      <dgm:prSet presAssocID="{EC269A43-6E9B-4555-A75A-23882652D648}" presName="connTx" presStyleLbl="parChTrans1D3" presStyleIdx="3" presStyleCnt="6"/>
      <dgm:spPr/>
    </dgm:pt>
    <dgm:pt modelId="{C484E01D-6E99-4EA3-9AA9-8636D72DFC3E}" type="pres">
      <dgm:prSet presAssocID="{3A7461A0-B628-494B-ADC4-FC78D05D7B18}" presName="root2" presStyleCnt="0"/>
      <dgm:spPr/>
    </dgm:pt>
    <dgm:pt modelId="{2C61438C-A871-4815-B196-08F290042E94}" type="pres">
      <dgm:prSet presAssocID="{3A7461A0-B628-494B-ADC4-FC78D05D7B18}" presName="LevelTwoTextNode" presStyleLbl="node3" presStyleIdx="3" presStyleCnt="6" custScaleX="207684">
        <dgm:presLayoutVars>
          <dgm:chPref val="3"/>
        </dgm:presLayoutVars>
      </dgm:prSet>
      <dgm:spPr/>
    </dgm:pt>
    <dgm:pt modelId="{417974B6-6589-4128-BF7B-5F5C08B901CC}" type="pres">
      <dgm:prSet presAssocID="{3A7461A0-B628-494B-ADC4-FC78D05D7B18}" presName="level3hierChild" presStyleCnt="0"/>
      <dgm:spPr/>
    </dgm:pt>
    <dgm:pt modelId="{8EF458C1-2790-401B-AE68-2BEA3B170663}" type="pres">
      <dgm:prSet presAssocID="{D434670A-9000-491E-BBA8-96310C55A8DC}" presName="conn2-1" presStyleLbl="parChTrans1D2" presStyleIdx="1" presStyleCnt="2"/>
      <dgm:spPr/>
    </dgm:pt>
    <dgm:pt modelId="{4FC821AE-E067-4033-92CD-FC2BE9C4A25D}" type="pres">
      <dgm:prSet presAssocID="{D434670A-9000-491E-BBA8-96310C55A8DC}" presName="connTx" presStyleLbl="parChTrans1D2" presStyleIdx="1" presStyleCnt="2"/>
      <dgm:spPr/>
    </dgm:pt>
    <dgm:pt modelId="{B96AC784-08D7-4835-84D9-D35759EBE741}" type="pres">
      <dgm:prSet presAssocID="{903482D3-C2D9-4AFB-AF57-75D15061A04F}" presName="root2" presStyleCnt="0"/>
      <dgm:spPr/>
    </dgm:pt>
    <dgm:pt modelId="{330FE3D4-350A-41AD-B002-E327E9A3FBA2}" type="pres">
      <dgm:prSet presAssocID="{903482D3-C2D9-4AFB-AF57-75D15061A04F}" presName="LevelTwoTextNode" presStyleLbl="node2" presStyleIdx="1" presStyleCnt="2">
        <dgm:presLayoutVars>
          <dgm:chPref val="3"/>
        </dgm:presLayoutVars>
      </dgm:prSet>
      <dgm:spPr/>
    </dgm:pt>
    <dgm:pt modelId="{D2B52EBE-CCC5-43DD-AB60-47AFE49FF4AA}" type="pres">
      <dgm:prSet presAssocID="{903482D3-C2D9-4AFB-AF57-75D15061A04F}" presName="level3hierChild" presStyleCnt="0"/>
      <dgm:spPr/>
    </dgm:pt>
    <dgm:pt modelId="{21AFFB03-5B87-48A9-8272-9EF0B0BE25C7}" type="pres">
      <dgm:prSet presAssocID="{BC737044-A4FD-4AB8-813B-D7B9694332E4}" presName="conn2-1" presStyleLbl="parChTrans1D3" presStyleIdx="4" presStyleCnt="6"/>
      <dgm:spPr/>
    </dgm:pt>
    <dgm:pt modelId="{2FE613DB-729D-4EAD-97EE-D8A4A7E4BC1C}" type="pres">
      <dgm:prSet presAssocID="{BC737044-A4FD-4AB8-813B-D7B9694332E4}" presName="connTx" presStyleLbl="parChTrans1D3" presStyleIdx="4" presStyleCnt="6"/>
      <dgm:spPr/>
    </dgm:pt>
    <dgm:pt modelId="{05B6AB50-A1AA-4E5C-A5B9-71B66055AB0A}" type="pres">
      <dgm:prSet presAssocID="{13D6F062-DC5A-4449-9168-50F983FB41E4}" presName="root2" presStyleCnt="0"/>
      <dgm:spPr/>
    </dgm:pt>
    <dgm:pt modelId="{C4BDC19C-9FD1-478D-8C89-E599FA538CD4}" type="pres">
      <dgm:prSet presAssocID="{13D6F062-DC5A-4449-9168-50F983FB41E4}" presName="LevelTwoTextNode" presStyleLbl="node3" presStyleIdx="4" presStyleCnt="6" custScaleX="208317">
        <dgm:presLayoutVars>
          <dgm:chPref val="3"/>
        </dgm:presLayoutVars>
      </dgm:prSet>
      <dgm:spPr/>
    </dgm:pt>
    <dgm:pt modelId="{DA516B99-BA34-481D-9103-F2CE49D8B4DF}" type="pres">
      <dgm:prSet presAssocID="{13D6F062-DC5A-4449-9168-50F983FB41E4}" presName="level3hierChild" presStyleCnt="0"/>
      <dgm:spPr/>
    </dgm:pt>
    <dgm:pt modelId="{5FC84332-D20B-47AB-A7E9-2A9CDABFC206}" type="pres">
      <dgm:prSet presAssocID="{9F7995CC-F0CE-4EF6-885E-5C4173BCF2E1}" presName="conn2-1" presStyleLbl="parChTrans1D3" presStyleIdx="5" presStyleCnt="6"/>
      <dgm:spPr/>
    </dgm:pt>
    <dgm:pt modelId="{D9547B58-DCEA-44FA-A8A6-82647F844DDC}" type="pres">
      <dgm:prSet presAssocID="{9F7995CC-F0CE-4EF6-885E-5C4173BCF2E1}" presName="connTx" presStyleLbl="parChTrans1D3" presStyleIdx="5" presStyleCnt="6"/>
      <dgm:spPr/>
    </dgm:pt>
    <dgm:pt modelId="{D8C19895-20CD-465A-A6EA-0F644EDEEAF4}" type="pres">
      <dgm:prSet presAssocID="{BE1617F6-7630-4B3A-B092-14CF2D07F72B}" presName="root2" presStyleCnt="0"/>
      <dgm:spPr/>
    </dgm:pt>
    <dgm:pt modelId="{9633C8F4-90E1-463E-8796-8DE1D81F6E1F}" type="pres">
      <dgm:prSet presAssocID="{BE1617F6-7630-4B3A-B092-14CF2D07F72B}" presName="LevelTwoTextNode" presStyleLbl="node3" presStyleIdx="5" presStyleCnt="6" custScaleX="209614">
        <dgm:presLayoutVars>
          <dgm:chPref val="3"/>
        </dgm:presLayoutVars>
      </dgm:prSet>
      <dgm:spPr/>
    </dgm:pt>
    <dgm:pt modelId="{083EA2B7-758E-4D43-9012-3E6AA0AF55F2}" type="pres">
      <dgm:prSet presAssocID="{BE1617F6-7630-4B3A-B092-14CF2D07F72B}" presName="level3hierChild" presStyleCnt="0"/>
      <dgm:spPr/>
    </dgm:pt>
  </dgm:ptLst>
  <dgm:cxnLst>
    <dgm:cxn modelId="{06931E07-2C80-4905-8038-E11FAFD06DE6}" srcId="{903482D3-C2D9-4AFB-AF57-75D15061A04F}" destId="{13D6F062-DC5A-4449-9168-50F983FB41E4}" srcOrd="0" destOrd="0" parTransId="{BC737044-A4FD-4AB8-813B-D7B9694332E4}" sibTransId="{ADA2FE3A-A24D-4223-8EC6-DF9AC619759C}"/>
    <dgm:cxn modelId="{E679BF09-7266-4D74-A413-DDBEEAE491F5}" type="presOf" srcId="{495EFB9A-9A32-4795-A125-550542096AFD}" destId="{FB0BAFB3-F9F6-4425-B36E-E1332AB20819}" srcOrd="0" destOrd="0" presId="urn:microsoft.com/office/officeart/2005/8/layout/hierarchy2"/>
    <dgm:cxn modelId="{64BA5F0E-E806-4461-8469-E25B3DC42102}" srcId="{495EFB9A-9A32-4795-A125-550542096AFD}" destId="{A5805F7C-86BC-4381-92C5-E0C6DE138284}" srcOrd="0" destOrd="0" parTransId="{D6B27BC1-785B-4A85-A2CB-3E734B6621CC}" sibTransId="{2F8BCB04-029B-4062-90A1-F731B4A15889}"/>
    <dgm:cxn modelId="{BBA3771B-357A-4B46-8934-487BD079ABB0}" srcId="{01DA9EB4-FD2A-4C1A-A712-BD01BB3A53CC}" destId="{6A0C5187-E032-4FD7-8D5E-39CA0E832BCB}" srcOrd="1" destOrd="0" parTransId="{EFE66FCA-E093-4C54-B2C8-56609B16FEF8}" sibTransId="{4878B23B-D86D-46CC-918C-8A802C596A97}"/>
    <dgm:cxn modelId="{1EB7AB25-28AA-45B3-9181-D19516E38746}" type="presOf" srcId="{EC269A43-6E9B-4555-A75A-23882652D648}" destId="{FD891039-1C14-4BCB-9C10-4DFB9A52DECA}" srcOrd="1" destOrd="0" presId="urn:microsoft.com/office/officeart/2005/8/layout/hierarchy2"/>
    <dgm:cxn modelId="{8A31BD3A-9C2C-46A0-BF73-B846B0F73BD0}" type="presOf" srcId="{A5805F7C-86BC-4381-92C5-E0C6DE138284}" destId="{511EB048-847D-48CE-B7C4-70B425C56098}" srcOrd="0" destOrd="0" presId="urn:microsoft.com/office/officeart/2005/8/layout/hierarchy2"/>
    <dgm:cxn modelId="{0BAB2F3D-1683-40A7-B456-B61123976830}" type="presOf" srcId="{B027860A-33F5-4A0C-B832-C37AA7D1032E}" destId="{067CEF13-9C03-4AE0-ACD9-D3DF8ED92DCA}" srcOrd="0" destOrd="0" presId="urn:microsoft.com/office/officeart/2005/8/layout/hierarchy2"/>
    <dgm:cxn modelId="{0447645B-9B00-4B8B-AE3C-C41036BDFF46}" type="presOf" srcId="{BC737044-A4FD-4AB8-813B-D7B9694332E4}" destId="{2FE613DB-729D-4EAD-97EE-D8A4A7E4BC1C}" srcOrd="1" destOrd="0" presId="urn:microsoft.com/office/officeart/2005/8/layout/hierarchy2"/>
    <dgm:cxn modelId="{00031E61-A232-4EBA-99F8-29E967F99953}" srcId="{01DA9EB4-FD2A-4C1A-A712-BD01BB3A53CC}" destId="{AC991F30-6C86-4EA9-BA2D-4A073125131E}" srcOrd="0" destOrd="0" parTransId="{E29BA2E2-6790-453F-B54E-FFBC5FF7C652}" sibTransId="{2F91A5F1-6925-4C29-AED4-87FD60D8F7B0}"/>
    <dgm:cxn modelId="{C5EDBD41-D92D-4A79-9F15-1A7F117EFF77}" type="presOf" srcId="{3A7461A0-B628-494B-ADC4-FC78D05D7B18}" destId="{2C61438C-A871-4815-B196-08F290042E94}" srcOrd="0" destOrd="0" presId="urn:microsoft.com/office/officeart/2005/8/layout/hierarchy2"/>
    <dgm:cxn modelId="{BC6C7865-A927-42D2-A682-A8A6AF2F5C0E}" type="presOf" srcId="{D434670A-9000-491E-BBA8-96310C55A8DC}" destId="{4FC821AE-E067-4033-92CD-FC2BE9C4A25D}" srcOrd="1" destOrd="0" presId="urn:microsoft.com/office/officeart/2005/8/layout/hierarchy2"/>
    <dgm:cxn modelId="{9A8FD645-D1D1-46B1-9968-64D61FB9448A}" type="presOf" srcId="{AC991F30-6C86-4EA9-BA2D-4A073125131E}" destId="{D9FB43BA-44B5-423F-81E1-CEC9DE7C8A6D}" srcOrd="0" destOrd="0" presId="urn:microsoft.com/office/officeart/2005/8/layout/hierarchy2"/>
    <dgm:cxn modelId="{4CEDE468-06EC-40EF-B0EC-8BAA761F2B37}" srcId="{A5805F7C-86BC-4381-92C5-E0C6DE138284}" destId="{903482D3-C2D9-4AFB-AF57-75D15061A04F}" srcOrd="1" destOrd="0" parTransId="{D434670A-9000-491E-BBA8-96310C55A8DC}" sibTransId="{443E4798-31FA-42F3-B987-01312C13FF70}"/>
    <dgm:cxn modelId="{E199306E-D739-474A-8DD3-27429F568EEF}" type="presOf" srcId="{CBEB56E9-3857-48FD-9BA1-36EA00B08F10}" destId="{4B538438-0133-4A98-BD46-DF11F50220ED}" srcOrd="0" destOrd="0" presId="urn:microsoft.com/office/officeart/2005/8/layout/hierarchy2"/>
    <dgm:cxn modelId="{6BB1A951-924F-43B0-94F4-4B03068C5CE4}" type="presOf" srcId="{EC269A43-6E9B-4555-A75A-23882652D648}" destId="{8EA22BAF-C56D-4A4F-9963-7515CB2E9EDB}" srcOrd="0" destOrd="0" presId="urn:microsoft.com/office/officeart/2005/8/layout/hierarchy2"/>
    <dgm:cxn modelId="{79A1DC51-CEB6-41E6-BC26-474E00EE499D}" type="presOf" srcId="{D434670A-9000-491E-BBA8-96310C55A8DC}" destId="{8EF458C1-2790-401B-AE68-2BEA3B170663}" srcOrd="0" destOrd="0" presId="urn:microsoft.com/office/officeart/2005/8/layout/hierarchy2"/>
    <dgm:cxn modelId="{5B1DFB52-59B4-4217-893E-B81F401EC55D}" type="presOf" srcId="{6A0C5187-E032-4FD7-8D5E-39CA0E832BCB}" destId="{FE18CAB9-7FCC-4699-97F6-FAE02621B309}" srcOrd="0" destOrd="0" presId="urn:microsoft.com/office/officeart/2005/8/layout/hierarchy2"/>
    <dgm:cxn modelId="{6FD18779-F1DE-44D0-85A9-5D0418651BC9}" srcId="{903482D3-C2D9-4AFB-AF57-75D15061A04F}" destId="{BE1617F6-7630-4B3A-B092-14CF2D07F72B}" srcOrd="1" destOrd="0" parTransId="{9F7995CC-F0CE-4EF6-885E-5C4173BCF2E1}" sibTransId="{C5D4FA52-98BA-49DF-B93E-68263E5C80B4}"/>
    <dgm:cxn modelId="{0336C459-6870-4795-AC4F-B05D5DCBE33E}" type="presOf" srcId="{E29BA2E2-6790-453F-B54E-FFBC5FF7C652}" destId="{53652331-3DF2-4514-97A2-A340C0810FE9}" srcOrd="0" destOrd="0" presId="urn:microsoft.com/office/officeart/2005/8/layout/hierarchy2"/>
    <dgm:cxn modelId="{4000EC7F-0C17-4980-BD41-40C315C2B674}" srcId="{01DA9EB4-FD2A-4C1A-A712-BD01BB3A53CC}" destId="{3A7461A0-B628-494B-ADC4-FC78D05D7B18}" srcOrd="3" destOrd="0" parTransId="{EC269A43-6E9B-4555-A75A-23882652D648}" sibTransId="{73AA97E8-FD2F-4686-BB01-2339DCC99E58}"/>
    <dgm:cxn modelId="{FC1C7489-3781-4D88-B2D5-0B69268014FC}" type="presOf" srcId="{01DA9EB4-FD2A-4C1A-A712-BD01BB3A53CC}" destId="{C3F029DA-A39A-4204-85A2-84896DF34CBA}" srcOrd="0" destOrd="0" presId="urn:microsoft.com/office/officeart/2005/8/layout/hierarchy2"/>
    <dgm:cxn modelId="{05F59E8F-D3D2-4BD7-9C9E-446D4E73F751}" type="presOf" srcId="{13D6F062-DC5A-4449-9168-50F983FB41E4}" destId="{C4BDC19C-9FD1-478D-8C89-E599FA538CD4}" srcOrd="0" destOrd="0" presId="urn:microsoft.com/office/officeart/2005/8/layout/hierarchy2"/>
    <dgm:cxn modelId="{C5F9C091-3840-43B5-B120-33B5E6109580}" type="presOf" srcId="{9F7995CC-F0CE-4EF6-885E-5C4173BCF2E1}" destId="{D9547B58-DCEA-44FA-A8A6-82647F844DDC}" srcOrd="1" destOrd="0" presId="urn:microsoft.com/office/officeart/2005/8/layout/hierarchy2"/>
    <dgm:cxn modelId="{084AFA9A-B316-4FF9-A8C1-6411A020DA98}" type="presOf" srcId="{9594253C-3D82-4481-98CC-5E3D93BA0F80}" destId="{EEA726EF-ABA6-4ED3-8011-A8F3F9609734}" srcOrd="1" destOrd="0" presId="urn:microsoft.com/office/officeart/2005/8/layout/hierarchy2"/>
    <dgm:cxn modelId="{D9E4AA9E-41E6-47C4-A3F9-DE18358AE806}" type="presOf" srcId="{E29BA2E2-6790-453F-B54E-FFBC5FF7C652}" destId="{C825E0BD-7850-4455-B987-D1B8EC09F5FB}" srcOrd="1" destOrd="0" presId="urn:microsoft.com/office/officeart/2005/8/layout/hierarchy2"/>
    <dgm:cxn modelId="{5D10F3C0-BC4C-4644-9398-9EADEBA7F075}" type="presOf" srcId="{BC737044-A4FD-4AB8-813B-D7B9694332E4}" destId="{21AFFB03-5B87-48A9-8272-9EF0B0BE25C7}" srcOrd="0" destOrd="0" presId="urn:microsoft.com/office/officeart/2005/8/layout/hierarchy2"/>
    <dgm:cxn modelId="{3C61E5C5-7FC6-49E1-AD84-F54584D89FB3}" type="presOf" srcId="{903482D3-C2D9-4AFB-AF57-75D15061A04F}" destId="{330FE3D4-350A-41AD-B002-E327E9A3FBA2}" srcOrd="0" destOrd="0" presId="urn:microsoft.com/office/officeart/2005/8/layout/hierarchy2"/>
    <dgm:cxn modelId="{B6B533D9-D372-445B-A10B-6C6D50340CF3}" type="presOf" srcId="{BE1617F6-7630-4B3A-B092-14CF2D07F72B}" destId="{9633C8F4-90E1-463E-8796-8DE1D81F6E1F}" srcOrd="0" destOrd="0" presId="urn:microsoft.com/office/officeart/2005/8/layout/hierarchy2"/>
    <dgm:cxn modelId="{7D03CBEE-D14F-486E-9EA8-33158175D63A}" srcId="{01DA9EB4-FD2A-4C1A-A712-BD01BB3A53CC}" destId="{B027860A-33F5-4A0C-B832-C37AA7D1032E}" srcOrd="2" destOrd="0" parTransId="{CBEB56E9-3857-48FD-9BA1-36EA00B08F10}" sibTransId="{F2AFA73D-B1FC-455A-88BE-302EE7D57ED4}"/>
    <dgm:cxn modelId="{5EDC9AF1-3E4D-41F3-8103-9FE62A3B3383}" type="presOf" srcId="{EFE66FCA-E093-4C54-B2C8-56609B16FEF8}" destId="{9C601D46-AA7A-4B6F-A85B-58A70810DE66}" srcOrd="1" destOrd="0" presId="urn:microsoft.com/office/officeart/2005/8/layout/hierarchy2"/>
    <dgm:cxn modelId="{6FAD99F3-437B-4F8B-84AA-2BCF8155AEED}" type="presOf" srcId="{EFE66FCA-E093-4C54-B2C8-56609B16FEF8}" destId="{1FD6325B-6AD0-469F-96D9-F6E5007F05F3}" srcOrd="0" destOrd="0" presId="urn:microsoft.com/office/officeart/2005/8/layout/hierarchy2"/>
    <dgm:cxn modelId="{0B8FA0F4-AC68-4E2F-B4F2-13EF33F0D694}" srcId="{A5805F7C-86BC-4381-92C5-E0C6DE138284}" destId="{01DA9EB4-FD2A-4C1A-A712-BD01BB3A53CC}" srcOrd="0" destOrd="0" parTransId="{9594253C-3D82-4481-98CC-5E3D93BA0F80}" sibTransId="{8A48941B-A011-470A-BB65-7FF619C60C53}"/>
    <dgm:cxn modelId="{058EC9F8-652B-4DB9-84F4-861F62E69538}" type="presOf" srcId="{9F7995CC-F0CE-4EF6-885E-5C4173BCF2E1}" destId="{5FC84332-D20B-47AB-A7E9-2A9CDABFC206}" srcOrd="0" destOrd="0" presId="urn:microsoft.com/office/officeart/2005/8/layout/hierarchy2"/>
    <dgm:cxn modelId="{44D8D5FE-4FD4-42F8-B160-B9568AD06B9D}" type="presOf" srcId="{CBEB56E9-3857-48FD-9BA1-36EA00B08F10}" destId="{15C91C07-A2CA-4CA4-BCA9-09CFEF2EE155}" srcOrd="1" destOrd="0" presId="urn:microsoft.com/office/officeart/2005/8/layout/hierarchy2"/>
    <dgm:cxn modelId="{3FFA45FF-DBC3-4119-A776-0815D358536F}" type="presOf" srcId="{9594253C-3D82-4481-98CC-5E3D93BA0F80}" destId="{7ED7C806-61CA-4223-9504-A1F392EB500C}" srcOrd="0" destOrd="0" presId="urn:microsoft.com/office/officeart/2005/8/layout/hierarchy2"/>
    <dgm:cxn modelId="{BE572DD6-2A80-4BDC-A752-03051A643897}" type="presParOf" srcId="{FB0BAFB3-F9F6-4425-B36E-E1332AB20819}" destId="{86BF48D4-31E9-46E5-890A-9E579DA3E550}" srcOrd="0" destOrd="0" presId="urn:microsoft.com/office/officeart/2005/8/layout/hierarchy2"/>
    <dgm:cxn modelId="{2291C561-DFC5-463C-A6E6-43090CABD717}" type="presParOf" srcId="{86BF48D4-31E9-46E5-890A-9E579DA3E550}" destId="{511EB048-847D-48CE-B7C4-70B425C56098}" srcOrd="0" destOrd="0" presId="urn:microsoft.com/office/officeart/2005/8/layout/hierarchy2"/>
    <dgm:cxn modelId="{44DA7FD4-D96E-4F1B-A9B6-7BAC5744F590}" type="presParOf" srcId="{86BF48D4-31E9-46E5-890A-9E579DA3E550}" destId="{E8051BEA-0A98-4156-9848-92DE9B83FAE6}" srcOrd="1" destOrd="0" presId="urn:microsoft.com/office/officeart/2005/8/layout/hierarchy2"/>
    <dgm:cxn modelId="{BC8F10DF-B02F-425F-A576-961992D3EDEF}" type="presParOf" srcId="{E8051BEA-0A98-4156-9848-92DE9B83FAE6}" destId="{7ED7C806-61CA-4223-9504-A1F392EB500C}" srcOrd="0" destOrd="0" presId="urn:microsoft.com/office/officeart/2005/8/layout/hierarchy2"/>
    <dgm:cxn modelId="{AEFAB393-819A-40D5-A93C-A8F1E40A76ED}" type="presParOf" srcId="{7ED7C806-61CA-4223-9504-A1F392EB500C}" destId="{EEA726EF-ABA6-4ED3-8011-A8F3F9609734}" srcOrd="0" destOrd="0" presId="urn:microsoft.com/office/officeart/2005/8/layout/hierarchy2"/>
    <dgm:cxn modelId="{DE8179E4-FF66-47DB-BC58-7ECDB2430C83}" type="presParOf" srcId="{E8051BEA-0A98-4156-9848-92DE9B83FAE6}" destId="{D572DBB2-72CE-43D9-B56D-415A67F14E9C}" srcOrd="1" destOrd="0" presId="urn:microsoft.com/office/officeart/2005/8/layout/hierarchy2"/>
    <dgm:cxn modelId="{910DF93B-2A6E-4060-8D65-B71E28F43FEA}" type="presParOf" srcId="{D572DBB2-72CE-43D9-B56D-415A67F14E9C}" destId="{C3F029DA-A39A-4204-85A2-84896DF34CBA}" srcOrd="0" destOrd="0" presId="urn:microsoft.com/office/officeart/2005/8/layout/hierarchy2"/>
    <dgm:cxn modelId="{A8424D85-3016-4AB6-9DC0-ED4D6E2701C6}" type="presParOf" srcId="{D572DBB2-72CE-43D9-B56D-415A67F14E9C}" destId="{1F32DE8F-0D51-4DD5-8BF9-0281F304020B}" srcOrd="1" destOrd="0" presId="urn:microsoft.com/office/officeart/2005/8/layout/hierarchy2"/>
    <dgm:cxn modelId="{1F188C7B-4E12-4CE9-844A-6EE7B7590E51}" type="presParOf" srcId="{1F32DE8F-0D51-4DD5-8BF9-0281F304020B}" destId="{53652331-3DF2-4514-97A2-A340C0810FE9}" srcOrd="0" destOrd="0" presId="urn:microsoft.com/office/officeart/2005/8/layout/hierarchy2"/>
    <dgm:cxn modelId="{2BBD64EF-E45C-427C-A700-7B3FA135D3E7}" type="presParOf" srcId="{53652331-3DF2-4514-97A2-A340C0810FE9}" destId="{C825E0BD-7850-4455-B987-D1B8EC09F5FB}" srcOrd="0" destOrd="0" presId="urn:microsoft.com/office/officeart/2005/8/layout/hierarchy2"/>
    <dgm:cxn modelId="{BE59DA50-3652-4208-9631-81FB7D755FAA}" type="presParOf" srcId="{1F32DE8F-0D51-4DD5-8BF9-0281F304020B}" destId="{36E47B57-4529-4B44-AFAB-D3878F050225}" srcOrd="1" destOrd="0" presId="urn:microsoft.com/office/officeart/2005/8/layout/hierarchy2"/>
    <dgm:cxn modelId="{8A40D093-7C35-4EE6-801D-04F19D4299D5}" type="presParOf" srcId="{36E47B57-4529-4B44-AFAB-D3878F050225}" destId="{D9FB43BA-44B5-423F-81E1-CEC9DE7C8A6D}" srcOrd="0" destOrd="0" presId="urn:microsoft.com/office/officeart/2005/8/layout/hierarchy2"/>
    <dgm:cxn modelId="{C64B3821-DD53-47AE-8578-F141FCE96F3E}" type="presParOf" srcId="{36E47B57-4529-4B44-AFAB-D3878F050225}" destId="{DA0E1531-6668-43EC-BFBC-EB1B23BCBC8C}" srcOrd="1" destOrd="0" presId="urn:microsoft.com/office/officeart/2005/8/layout/hierarchy2"/>
    <dgm:cxn modelId="{638E62C9-4E18-4B33-9CDD-819252B59E8B}" type="presParOf" srcId="{1F32DE8F-0D51-4DD5-8BF9-0281F304020B}" destId="{1FD6325B-6AD0-469F-96D9-F6E5007F05F3}" srcOrd="2" destOrd="0" presId="urn:microsoft.com/office/officeart/2005/8/layout/hierarchy2"/>
    <dgm:cxn modelId="{8E684B25-E2C6-4FB9-9262-86D7445D39A9}" type="presParOf" srcId="{1FD6325B-6AD0-469F-96D9-F6E5007F05F3}" destId="{9C601D46-AA7A-4B6F-A85B-58A70810DE66}" srcOrd="0" destOrd="0" presId="urn:microsoft.com/office/officeart/2005/8/layout/hierarchy2"/>
    <dgm:cxn modelId="{10FA8A33-7805-4881-BFF6-F908C79BA2C0}" type="presParOf" srcId="{1F32DE8F-0D51-4DD5-8BF9-0281F304020B}" destId="{9E61695E-5486-4A17-8D5C-B722F76B7F7B}" srcOrd="3" destOrd="0" presId="urn:microsoft.com/office/officeart/2005/8/layout/hierarchy2"/>
    <dgm:cxn modelId="{26FCE5E8-7A23-4ECC-A0D9-A7860A679ED9}" type="presParOf" srcId="{9E61695E-5486-4A17-8D5C-B722F76B7F7B}" destId="{FE18CAB9-7FCC-4699-97F6-FAE02621B309}" srcOrd="0" destOrd="0" presId="urn:microsoft.com/office/officeart/2005/8/layout/hierarchy2"/>
    <dgm:cxn modelId="{5444838A-AB47-415D-AC4D-EC8A58B120D9}" type="presParOf" srcId="{9E61695E-5486-4A17-8D5C-B722F76B7F7B}" destId="{1EF8567E-BACF-4947-BA45-4DA29FB62B8A}" srcOrd="1" destOrd="0" presId="urn:microsoft.com/office/officeart/2005/8/layout/hierarchy2"/>
    <dgm:cxn modelId="{E727CB1D-4FEC-4325-9083-AE93CC2A4426}" type="presParOf" srcId="{1F32DE8F-0D51-4DD5-8BF9-0281F304020B}" destId="{4B538438-0133-4A98-BD46-DF11F50220ED}" srcOrd="4" destOrd="0" presId="urn:microsoft.com/office/officeart/2005/8/layout/hierarchy2"/>
    <dgm:cxn modelId="{1160E3F4-7B61-4C63-8AC2-4785D7139DD0}" type="presParOf" srcId="{4B538438-0133-4A98-BD46-DF11F50220ED}" destId="{15C91C07-A2CA-4CA4-BCA9-09CFEF2EE155}" srcOrd="0" destOrd="0" presId="urn:microsoft.com/office/officeart/2005/8/layout/hierarchy2"/>
    <dgm:cxn modelId="{0DDD3384-6215-4D62-ADC9-19E410BB37F6}" type="presParOf" srcId="{1F32DE8F-0D51-4DD5-8BF9-0281F304020B}" destId="{D9463DDF-9803-41C3-AC5E-1700D7FE7D23}" srcOrd="5" destOrd="0" presId="urn:microsoft.com/office/officeart/2005/8/layout/hierarchy2"/>
    <dgm:cxn modelId="{A8C6817A-6CDD-4D9C-93E2-FBA6ED88675B}" type="presParOf" srcId="{D9463DDF-9803-41C3-AC5E-1700D7FE7D23}" destId="{067CEF13-9C03-4AE0-ACD9-D3DF8ED92DCA}" srcOrd="0" destOrd="0" presId="urn:microsoft.com/office/officeart/2005/8/layout/hierarchy2"/>
    <dgm:cxn modelId="{ED8EE051-0B78-47C4-A89E-B763BB976B9E}" type="presParOf" srcId="{D9463DDF-9803-41C3-AC5E-1700D7FE7D23}" destId="{7A685594-B604-4AFE-AB9F-1539EE91052D}" srcOrd="1" destOrd="0" presId="urn:microsoft.com/office/officeart/2005/8/layout/hierarchy2"/>
    <dgm:cxn modelId="{EFFA2DFD-6B21-48D9-9FBB-BA672BE34FF0}" type="presParOf" srcId="{1F32DE8F-0D51-4DD5-8BF9-0281F304020B}" destId="{8EA22BAF-C56D-4A4F-9963-7515CB2E9EDB}" srcOrd="6" destOrd="0" presId="urn:microsoft.com/office/officeart/2005/8/layout/hierarchy2"/>
    <dgm:cxn modelId="{BED462DC-CEAE-4F70-A0B1-236FC68FC0BD}" type="presParOf" srcId="{8EA22BAF-C56D-4A4F-9963-7515CB2E9EDB}" destId="{FD891039-1C14-4BCB-9C10-4DFB9A52DECA}" srcOrd="0" destOrd="0" presId="urn:microsoft.com/office/officeart/2005/8/layout/hierarchy2"/>
    <dgm:cxn modelId="{0AE0490E-3BD4-4CA9-AFEC-7BA57B2F2692}" type="presParOf" srcId="{1F32DE8F-0D51-4DD5-8BF9-0281F304020B}" destId="{C484E01D-6E99-4EA3-9AA9-8636D72DFC3E}" srcOrd="7" destOrd="0" presId="urn:microsoft.com/office/officeart/2005/8/layout/hierarchy2"/>
    <dgm:cxn modelId="{431F5E2E-F9BB-4058-A081-48B1D14912E3}" type="presParOf" srcId="{C484E01D-6E99-4EA3-9AA9-8636D72DFC3E}" destId="{2C61438C-A871-4815-B196-08F290042E94}" srcOrd="0" destOrd="0" presId="urn:microsoft.com/office/officeart/2005/8/layout/hierarchy2"/>
    <dgm:cxn modelId="{5506842B-1CE4-47AE-B589-06678962F82D}" type="presParOf" srcId="{C484E01D-6E99-4EA3-9AA9-8636D72DFC3E}" destId="{417974B6-6589-4128-BF7B-5F5C08B901CC}" srcOrd="1" destOrd="0" presId="urn:microsoft.com/office/officeart/2005/8/layout/hierarchy2"/>
    <dgm:cxn modelId="{CB1D0301-8785-41EA-9B9E-3C63EA669EBF}" type="presParOf" srcId="{E8051BEA-0A98-4156-9848-92DE9B83FAE6}" destId="{8EF458C1-2790-401B-AE68-2BEA3B170663}" srcOrd="2" destOrd="0" presId="urn:microsoft.com/office/officeart/2005/8/layout/hierarchy2"/>
    <dgm:cxn modelId="{742D6D89-6F9A-4CE1-B063-809FC9DC1E90}" type="presParOf" srcId="{8EF458C1-2790-401B-AE68-2BEA3B170663}" destId="{4FC821AE-E067-4033-92CD-FC2BE9C4A25D}" srcOrd="0" destOrd="0" presId="urn:microsoft.com/office/officeart/2005/8/layout/hierarchy2"/>
    <dgm:cxn modelId="{9BDB7547-294D-44BD-B50A-BC7CE8C26D9F}" type="presParOf" srcId="{E8051BEA-0A98-4156-9848-92DE9B83FAE6}" destId="{B96AC784-08D7-4835-84D9-D35759EBE741}" srcOrd="3" destOrd="0" presId="urn:microsoft.com/office/officeart/2005/8/layout/hierarchy2"/>
    <dgm:cxn modelId="{D03AE206-AEA2-48CA-A375-6BED8F1A87DB}" type="presParOf" srcId="{B96AC784-08D7-4835-84D9-D35759EBE741}" destId="{330FE3D4-350A-41AD-B002-E327E9A3FBA2}" srcOrd="0" destOrd="0" presId="urn:microsoft.com/office/officeart/2005/8/layout/hierarchy2"/>
    <dgm:cxn modelId="{CBA1D341-578D-4A27-A106-EB30AB84F4FE}" type="presParOf" srcId="{B96AC784-08D7-4835-84D9-D35759EBE741}" destId="{D2B52EBE-CCC5-43DD-AB60-47AFE49FF4AA}" srcOrd="1" destOrd="0" presId="urn:microsoft.com/office/officeart/2005/8/layout/hierarchy2"/>
    <dgm:cxn modelId="{1EC73A3C-78AC-4017-9659-4C194D9D049B}" type="presParOf" srcId="{D2B52EBE-CCC5-43DD-AB60-47AFE49FF4AA}" destId="{21AFFB03-5B87-48A9-8272-9EF0B0BE25C7}" srcOrd="0" destOrd="0" presId="urn:microsoft.com/office/officeart/2005/8/layout/hierarchy2"/>
    <dgm:cxn modelId="{1C8D9A96-D76B-485B-88F4-8EA568968AB9}" type="presParOf" srcId="{21AFFB03-5B87-48A9-8272-9EF0B0BE25C7}" destId="{2FE613DB-729D-4EAD-97EE-D8A4A7E4BC1C}" srcOrd="0" destOrd="0" presId="urn:microsoft.com/office/officeart/2005/8/layout/hierarchy2"/>
    <dgm:cxn modelId="{A5D89E25-A596-463D-BB24-A619EA1CC160}" type="presParOf" srcId="{D2B52EBE-CCC5-43DD-AB60-47AFE49FF4AA}" destId="{05B6AB50-A1AA-4E5C-A5B9-71B66055AB0A}" srcOrd="1" destOrd="0" presId="urn:microsoft.com/office/officeart/2005/8/layout/hierarchy2"/>
    <dgm:cxn modelId="{5C469FAE-6350-4076-B48F-4A3A00FF1A28}" type="presParOf" srcId="{05B6AB50-A1AA-4E5C-A5B9-71B66055AB0A}" destId="{C4BDC19C-9FD1-478D-8C89-E599FA538CD4}" srcOrd="0" destOrd="0" presId="urn:microsoft.com/office/officeart/2005/8/layout/hierarchy2"/>
    <dgm:cxn modelId="{5DE9E1DF-6D72-4B0E-BCFE-30312281B5F7}" type="presParOf" srcId="{05B6AB50-A1AA-4E5C-A5B9-71B66055AB0A}" destId="{DA516B99-BA34-481D-9103-F2CE49D8B4DF}" srcOrd="1" destOrd="0" presId="urn:microsoft.com/office/officeart/2005/8/layout/hierarchy2"/>
    <dgm:cxn modelId="{5966D16E-99C0-4F02-BF91-4B0D8284D4D3}" type="presParOf" srcId="{D2B52EBE-CCC5-43DD-AB60-47AFE49FF4AA}" destId="{5FC84332-D20B-47AB-A7E9-2A9CDABFC206}" srcOrd="2" destOrd="0" presId="urn:microsoft.com/office/officeart/2005/8/layout/hierarchy2"/>
    <dgm:cxn modelId="{EB0BC5D4-490D-4274-92BF-F2DBB65E20D5}" type="presParOf" srcId="{5FC84332-D20B-47AB-A7E9-2A9CDABFC206}" destId="{D9547B58-DCEA-44FA-A8A6-82647F844DDC}" srcOrd="0" destOrd="0" presId="urn:microsoft.com/office/officeart/2005/8/layout/hierarchy2"/>
    <dgm:cxn modelId="{3584A034-CB0B-4E26-9640-971FC5A86DDC}" type="presParOf" srcId="{D2B52EBE-CCC5-43DD-AB60-47AFE49FF4AA}" destId="{D8C19895-20CD-465A-A6EA-0F644EDEEAF4}" srcOrd="3" destOrd="0" presId="urn:microsoft.com/office/officeart/2005/8/layout/hierarchy2"/>
    <dgm:cxn modelId="{8B6A0AC0-1E57-4CE6-9E03-FBF174C539E1}" type="presParOf" srcId="{D8C19895-20CD-465A-A6EA-0F644EDEEAF4}" destId="{9633C8F4-90E1-463E-8796-8DE1D81F6E1F}" srcOrd="0" destOrd="0" presId="urn:microsoft.com/office/officeart/2005/8/layout/hierarchy2"/>
    <dgm:cxn modelId="{4AD3C84A-92AE-4D69-953E-C418B5B417ED}" type="presParOf" srcId="{D8C19895-20CD-465A-A6EA-0F644EDEEAF4}" destId="{083EA2B7-758E-4D43-9012-3E6AA0AF55F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EB048-847D-48CE-B7C4-70B425C56098}">
      <dsp:nvSpPr>
        <dsp:cNvPr id="0" name=""/>
        <dsp:cNvSpPr/>
      </dsp:nvSpPr>
      <dsp:spPr>
        <a:xfrm>
          <a:off x="1859972" y="2769401"/>
          <a:ext cx="1601809" cy="80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Dati</a:t>
          </a:r>
          <a:endParaRPr lang="en-US" sz="1400" kern="1200" dirty="0"/>
        </a:p>
      </dsp:txBody>
      <dsp:txXfrm>
        <a:off x="1883430" y="2792859"/>
        <a:ext cx="1554893" cy="753988"/>
      </dsp:txXfrm>
    </dsp:sp>
    <dsp:sp modelId="{7ED7C806-61CA-4223-9504-A1F392EB500C}">
      <dsp:nvSpPr>
        <dsp:cNvPr id="0" name=""/>
        <dsp:cNvSpPr/>
      </dsp:nvSpPr>
      <dsp:spPr>
        <a:xfrm rot="17692822">
          <a:off x="3020691" y="2465770"/>
          <a:ext cx="1522903" cy="26604"/>
        </a:xfrm>
        <a:custGeom>
          <a:avLst/>
          <a:gdLst/>
          <a:ahLst/>
          <a:cxnLst/>
          <a:rect l="0" t="0" r="0" b="0"/>
          <a:pathLst>
            <a:path>
              <a:moveTo>
                <a:pt x="0" y="13302"/>
              </a:moveTo>
              <a:lnTo>
                <a:pt x="1522903" y="133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44071" y="2441000"/>
        <a:ext cx="76145" cy="76145"/>
      </dsp:txXfrm>
    </dsp:sp>
    <dsp:sp modelId="{C3F029DA-A39A-4204-85A2-84896DF34CBA}">
      <dsp:nvSpPr>
        <dsp:cNvPr id="0" name=""/>
        <dsp:cNvSpPr/>
      </dsp:nvSpPr>
      <dsp:spPr>
        <a:xfrm>
          <a:off x="4102505" y="1387840"/>
          <a:ext cx="1601809" cy="80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Kvantitatīvie dati</a:t>
          </a:r>
          <a:endParaRPr lang="en-US" sz="1400" kern="1200" dirty="0"/>
        </a:p>
      </dsp:txBody>
      <dsp:txXfrm>
        <a:off x="4125963" y="1411298"/>
        <a:ext cx="1554893" cy="753988"/>
      </dsp:txXfrm>
    </dsp:sp>
    <dsp:sp modelId="{53652331-3DF2-4514-97A2-A340C0810FE9}">
      <dsp:nvSpPr>
        <dsp:cNvPr id="0" name=""/>
        <dsp:cNvSpPr/>
      </dsp:nvSpPr>
      <dsp:spPr>
        <a:xfrm rot="17692822">
          <a:off x="5263224" y="1084210"/>
          <a:ext cx="1522903" cy="26604"/>
        </a:xfrm>
        <a:custGeom>
          <a:avLst/>
          <a:gdLst/>
          <a:ahLst/>
          <a:cxnLst/>
          <a:rect l="0" t="0" r="0" b="0"/>
          <a:pathLst>
            <a:path>
              <a:moveTo>
                <a:pt x="0" y="13302"/>
              </a:moveTo>
              <a:lnTo>
                <a:pt x="1522903"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986604" y="1059440"/>
        <a:ext cx="76145" cy="76145"/>
      </dsp:txXfrm>
    </dsp:sp>
    <dsp:sp modelId="{D9FB43BA-44B5-423F-81E1-CEC9DE7C8A6D}">
      <dsp:nvSpPr>
        <dsp:cNvPr id="0" name=""/>
        <dsp:cNvSpPr/>
      </dsp:nvSpPr>
      <dsp:spPr>
        <a:xfrm>
          <a:off x="6345038" y="6280"/>
          <a:ext cx="3316065" cy="80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Publiski pieejamie statistikas dati (Eurostat, CSP, NVA u.c.)</a:t>
          </a:r>
          <a:endParaRPr lang="en-US" sz="1400" kern="1200" dirty="0"/>
        </a:p>
      </dsp:txBody>
      <dsp:txXfrm>
        <a:off x="6368496" y="29738"/>
        <a:ext cx="3269149" cy="753988"/>
      </dsp:txXfrm>
    </dsp:sp>
    <dsp:sp modelId="{1FD6325B-6AD0-469F-96D9-F6E5007F05F3}">
      <dsp:nvSpPr>
        <dsp:cNvPr id="0" name=""/>
        <dsp:cNvSpPr/>
      </dsp:nvSpPr>
      <dsp:spPr>
        <a:xfrm rot="19457599">
          <a:off x="5630150" y="1544730"/>
          <a:ext cx="789053" cy="26604"/>
        </a:xfrm>
        <a:custGeom>
          <a:avLst/>
          <a:gdLst/>
          <a:ahLst/>
          <a:cxnLst/>
          <a:rect l="0" t="0" r="0" b="0"/>
          <a:pathLst>
            <a:path>
              <a:moveTo>
                <a:pt x="0" y="13302"/>
              </a:moveTo>
              <a:lnTo>
                <a:pt x="789053"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004950" y="1538306"/>
        <a:ext cx="39452" cy="39452"/>
      </dsp:txXfrm>
    </dsp:sp>
    <dsp:sp modelId="{FE18CAB9-7FCC-4699-97F6-FAE02621B309}">
      <dsp:nvSpPr>
        <dsp:cNvPr id="0" name=""/>
        <dsp:cNvSpPr/>
      </dsp:nvSpPr>
      <dsp:spPr>
        <a:xfrm>
          <a:off x="6345038" y="927320"/>
          <a:ext cx="3346980" cy="80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Projektu ietvaros dažādi mikrodati (iedzīvotāju aptaujas, uzņēmumu statistika u.c.)</a:t>
          </a:r>
          <a:endParaRPr lang="en-US" sz="1400" kern="1200" dirty="0"/>
        </a:p>
      </dsp:txBody>
      <dsp:txXfrm>
        <a:off x="6368496" y="950778"/>
        <a:ext cx="3300064" cy="753988"/>
      </dsp:txXfrm>
    </dsp:sp>
    <dsp:sp modelId="{4B538438-0133-4A98-BD46-DF11F50220ED}">
      <dsp:nvSpPr>
        <dsp:cNvPr id="0" name=""/>
        <dsp:cNvSpPr/>
      </dsp:nvSpPr>
      <dsp:spPr>
        <a:xfrm rot="2142401">
          <a:off x="5630150" y="2005250"/>
          <a:ext cx="789053" cy="26604"/>
        </a:xfrm>
        <a:custGeom>
          <a:avLst/>
          <a:gdLst/>
          <a:ahLst/>
          <a:cxnLst/>
          <a:rect l="0" t="0" r="0" b="0"/>
          <a:pathLst>
            <a:path>
              <a:moveTo>
                <a:pt x="0" y="13302"/>
              </a:moveTo>
              <a:lnTo>
                <a:pt x="789053"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004950" y="1998826"/>
        <a:ext cx="39452" cy="39452"/>
      </dsp:txXfrm>
    </dsp:sp>
    <dsp:sp modelId="{067CEF13-9C03-4AE0-ACD9-D3DF8ED92DCA}">
      <dsp:nvSpPr>
        <dsp:cNvPr id="0" name=""/>
        <dsp:cNvSpPr/>
      </dsp:nvSpPr>
      <dsp:spPr>
        <a:xfrm>
          <a:off x="6345038" y="1848360"/>
          <a:ext cx="3336841" cy="80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Finanšu tirgus dati</a:t>
          </a:r>
          <a:endParaRPr lang="en-US" sz="1400" kern="1200" dirty="0"/>
        </a:p>
      </dsp:txBody>
      <dsp:txXfrm>
        <a:off x="6368496" y="1871818"/>
        <a:ext cx="3289925" cy="753988"/>
      </dsp:txXfrm>
    </dsp:sp>
    <dsp:sp modelId="{8EA22BAF-C56D-4A4F-9963-7515CB2E9EDB}">
      <dsp:nvSpPr>
        <dsp:cNvPr id="0" name=""/>
        <dsp:cNvSpPr/>
      </dsp:nvSpPr>
      <dsp:spPr>
        <a:xfrm rot="3907178">
          <a:off x="5263224" y="2465770"/>
          <a:ext cx="1522903" cy="26604"/>
        </a:xfrm>
        <a:custGeom>
          <a:avLst/>
          <a:gdLst/>
          <a:ahLst/>
          <a:cxnLst/>
          <a:rect l="0" t="0" r="0" b="0"/>
          <a:pathLst>
            <a:path>
              <a:moveTo>
                <a:pt x="0" y="13302"/>
              </a:moveTo>
              <a:lnTo>
                <a:pt x="1522903"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986604" y="2441000"/>
        <a:ext cx="76145" cy="76145"/>
      </dsp:txXfrm>
    </dsp:sp>
    <dsp:sp modelId="{2C61438C-A871-4815-B196-08F290042E94}">
      <dsp:nvSpPr>
        <dsp:cNvPr id="0" name=""/>
        <dsp:cNvSpPr/>
      </dsp:nvSpPr>
      <dsp:spPr>
        <a:xfrm>
          <a:off x="6345038" y="2769401"/>
          <a:ext cx="3326701" cy="80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Pirmās iestrādes "lielo datu" izmantošanā  u.c.</a:t>
          </a:r>
          <a:endParaRPr lang="en-US" sz="1400" kern="1200" dirty="0"/>
        </a:p>
      </dsp:txBody>
      <dsp:txXfrm>
        <a:off x="6368496" y="2792859"/>
        <a:ext cx="3279785" cy="753988"/>
      </dsp:txXfrm>
    </dsp:sp>
    <dsp:sp modelId="{8EF458C1-2790-401B-AE68-2BEA3B170663}">
      <dsp:nvSpPr>
        <dsp:cNvPr id="0" name=""/>
        <dsp:cNvSpPr/>
      </dsp:nvSpPr>
      <dsp:spPr>
        <a:xfrm rot="3907178">
          <a:off x="3020691" y="3847331"/>
          <a:ext cx="1522903" cy="26604"/>
        </a:xfrm>
        <a:custGeom>
          <a:avLst/>
          <a:gdLst/>
          <a:ahLst/>
          <a:cxnLst/>
          <a:rect l="0" t="0" r="0" b="0"/>
          <a:pathLst>
            <a:path>
              <a:moveTo>
                <a:pt x="0" y="13302"/>
              </a:moveTo>
              <a:lnTo>
                <a:pt x="1522903" y="133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44071" y="3822561"/>
        <a:ext cx="76145" cy="76145"/>
      </dsp:txXfrm>
    </dsp:sp>
    <dsp:sp modelId="{330FE3D4-350A-41AD-B002-E327E9A3FBA2}">
      <dsp:nvSpPr>
        <dsp:cNvPr id="0" name=""/>
        <dsp:cNvSpPr/>
      </dsp:nvSpPr>
      <dsp:spPr>
        <a:xfrm>
          <a:off x="4102505" y="4150961"/>
          <a:ext cx="1601809" cy="80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Kvalitatīvie dati</a:t>
          </a:r>
          <a:endParaRPr lang="en-US" sz="1400" kern="1200" dirty="0"/>
        </a:p>
      </dsp:txBody>
      <dsp:txXfrm>
        <a:off x="4125963" y="4174419"/>
        <a:ext cx="1554893" cy="753988"/>
      </dsp:txXfrm>
    </dsp:sp>
    <dsp:sp modelId="{21AFFB03-5B87-48A9-8272-9EF0B0BE25C7}">
      <dsp:nvSpPr>
        <dsp:cNvPr id="0" name=""/>
        <dsp:cNvSpPr/>
      </dsp:nvSpPr>
      <dsp:spPr>
        <a:xfrm rot="19457599">
          <a:off x="5630150" y="4307851"/>
          <a:ext cx="789053" cy="26604"/>
        </a:xfrm>
        <a:custGeom>
          <a:avLst/>
          <a:gdLst/>
          <a:ahLst/>
          <a:cxnLst/>
          <a:rect l="0" t="0" r="0" b="0"/>
          <a:pathLst>
            <a:path>
              <a:moveTo>
                <a:pt x="0" y="13302"/>
              </a:moveTo>
              <a:lnTo>
                <a:pt x="789053"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004950" y="4301427"/>
        <a:ext cx="39452" cy="39452"/>
      </dsp:txXfrm>
    </dsp:sp>
    <dsp:sp modelId="{C4BDC19C-9FD1-478D-8C89-E599FA538CD4}">
      <dsp:nvSpPr>
        <dsp:cNvPr id="0" name=""/>
        <dsp:cNvSpPr/>
      </dsp:nvSpPr>
      <dsp:spPr>
        <a:xfrm>
          <a:off x="6345038" y="3690441"/>
          <a:ext cx="3336841" cy="80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Intervijas un konsultācijas ar ekspertiem (piem., nozaru pārstāvjiem)</a:t>
          </a:r>
          <a:endParaRPr lang="en-US" sz="1400" kern="1200" dirty="0"/>
        </a:p>
      </dsp:txBody>
      <dsp:txXfrm>
        <a:off x="6368496" y="3713899"/>
        <a:ext cx="3289925" cy="753988"/>
      </dsp:txXfrm>
    </dsp:sp>
    <dsp:sp modelId="{5FC84332-D20B-47AB-A7E9-2A9CDABFC206}">
      <dsp:nvSpPr>
        <dsp:cNvPr id="0" name=""/>
        <dsp:cNvSpPr/>
      </dsp:nvSpPr>
      <dsp:spPr>
        <a:xfrm rot="2142401">
          <a:off x="5630150" y="4768371"/>
          <a:ext cx="789053" cy="26604"/>
        </a:xfrm>
        <a:custGeom>
          <a:avLst/>
          <a:gdLst/>
          <a:ahLst/>
          <a:cxnLst/>
          <a:rect l="0" t="0" r="0" b="0"/>
          <a:pathLst>
            <a:path>
              <a:moveTo>
                <a:pt x="0" y="13302"/>
              </a:moveTo>
              <a:lnTo>
                <a:pt x="789053"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004950" y="4761947"/>
        <a:ext cx="39452" cy="39452"/>
      </dsp:txXfrm>
    </dsp:sp>
    <dsp:sp modelId="{9633C8F4-90E1-463E-8796-8DE1D81F6E1F}">
      <dsp:nvSpPr>
        <dsp:cNvPr id="0" name=""/>
        <dsp:cNvSpPr/>
      </dsp:nvSpPr>
      <dsp:spPr>
        <a:xfrm>
          <a:off x="6345038" y="4611482"/>
          <a:ext cx="3357616" cy="80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Informācija par notikumiem un lēmumiem (piem., likumdošanas izmaiņas) u.c.</a:t>
          </a:r>
          <a:endParaRPr lang="en-US" sz="1400" kern="1200" dirty="0"/>
        </a:p>
      </dsp:txBody>
      <dsp:txXfrm>
        <a:off x="6368496" y="4634940"/>
        <a:ext cx="3310700" cy="7539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AB1088D8-68B5-4ECA-8CFB-3A05E66844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a:extLst>
              <a:ext uri="{FF2B5EF4-FFF2-40B4-BE49-F238E27FC236}">
                <a16:creationId xmlns:a16="http://schemas.microsoft.com/office/drawing/2014/main" id="{F5540010-5E00-44B3-8831-827FD91748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EA0231-C175-4EE4-9ACA-7105F27E32EC}" type="datetimeFigureOut">
              <a:rPr lang="lv-LV" smtClean="0"/>
              <a:t>16.08.2024</a:t>
            </a:fld>
            <a:endParaRPr lang="lv-LV"/>
          </a:p>
        </p:txBody>
      </p:sp>
      <p:sp>
        <p:nvSpPr>
          <p:cNvPr id="4" name="Kājenes vietturis 3">
            <a:extLst>
              <a:ext uri="{FF2B5EF4-FFF2-40B4-BE49-F238E27FC236}">
                <a16:creationId xmlns:a16="http://schemas.microsoft.com/office/drawing/2014/main" id="{2D8D1114-BD9E-4702-94E8-53D0DFE4F1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B15CE48F-57CA-4589-9BC1-72FDEE514D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DB5ECD-EE8D-4068-9EBF-AE718156AE60}" type="slidenum">
              <a:rPr lang="lv-LV" smtClean="0"/>
              <a:t>‹#›</a:t>
            </a:fld>
            <a:endParaRPr lang="lv-LV"/>
          </a:p>
        </p:txBody>
      </p:sp>
    </p:spTree>
    <p:extLst>
      <p:ext uri="{BB962C8B-B14F-4D97-AF65-F5344CB8AC3E}">
        <p14:creationId xmlns:p14="http://schemas.microsoft.com/office/powerpoint/2010/main" val="809746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3D8A8-295A-4238-B530-6F9AC35D37E4}" type="datetimeFigureOut">
              <a:rPr lang="lv-LV" smtClean="0"/>
              <a:t>16.08.2024</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8275B-1FAA-4337-A521-73FDC62AF822}" type="slidenum">
              <a:rPr lang="lv-LV" smtClean="0"/>
              <a:t>‹#›</a:t>
            </a:fld>
            <a:endParaRPr lang="lv-LV"/>
          </a:p>
        </p:txBody>
      </p:sp>
    </p:spTree>
    <p:extLst>
      <p:ext uri="{BB962C8B-B14F-4D97-AF65-F5344CB8AC3E}">
        <p14:creationId xmlns:p14="http://schemas.microsoft.com/office/powerpoint/2010/main" val="309004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reasury.gov.au/sites/default/files/2019-03/02_eco_forecasting.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1B8275B-1FAA-4337-A521-73FDC62AF822}" type="slidenum">
              <a:rPr lang="lv-LV" smtClean="0"/>
              <a:t>1</a:t>
            </a:fld>
            <a:endParaRPr lang="lv-LV"/>
          </a:p>
        </p:txBody>
      </p:sp>
    </p:spTree>
    <p:extLst>
      <p:ext uri="{BB962C8B-B14F-4D97-AF65-F5344CB8AC3E}">
        <p14:creationId xmlns:p14="http://schemas.microsoft.com/office/powerpoint/2010/main" val="1178501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Laika rindas, </a:t>
            </a:r>
            <a:r>
              <a:rPr lang="lv-LV" dirty="0" err="1"/>
              <a:t>bayesian</a:t>
            </a:r>
            <a:r>
              <a:rPr lang="lv-LV" dirty="0"/>
              <a:t> </a:t>
            </a:r>
            <a:r>
              <a:rPr lang="lv-LV" dirty="0" err="1"/>
              <a:t>vector</a:t>
            </a:r>
            <a:r>
              <a:rPr lang="lv-LV" dirty="0"/>
              <a:t> </a:t>
            </a:r>
            <a:r>
              <a:rPr lang="lv-LV" dirty="0" err="1"/>
              <a:t>autoressive</a:t>
            </a:r>
            <a:r>
              <a:rPr lang="lv-LV" dirty="0"/>
              <a:t>, DSGE modeļi</a:t>
            </a:r>
          </a:p>
          <a:p>
            <a:r>
              <a:rPr lang="lv-LV" dirty="0"/>
              <a:t>+ prognožu precizitāti salīdzinām ar citām institūcijām</a:t>
            </a:r>
            <a:endParaRPr lang="en-US" dirty="0"/>
          </a:p>
          <a:p>
            <a:endParaRPr lang="en-US" dirty="0"/>
          </a:p>
        </p:txBody>
      </p:sp>
      <p:sp>
        <p:nvSpPr>
          <p:cNvPr id="4" name="Slide Number Placeholder 3"/>
          <p:cNvSpPr>
            <a:spLocks noGrp="1"/>
          </p:cNvSpPr>
          <p:nvPr>
            <p:ph type="sldNum" sz="quarter" idx="5"/>
          </p:nvPr>
        </p:nvSpPr>
        <p:spPr/>
        <p:txBody>
          <a:bodyPr/>
          <a:lstStyle/>
          <a:p>
            <a:fld id="{81B8275B-1FAA-4337-A521-73FDC62AF822}" type="slidenum">
              <a:rPr lang="lv-LV" smtClean="0"/>
              <a:t>10</a:t>
            </a:fld>
            <a:endParaRPr lang="lv-LV"/>
          </a:p>
        </p:txBody>
      </p:sp>
    </p:spTree>
    <p:extLst>
      <p:ext uri="{BB962C8B-B14F-4D97-AF65-F5344CB8AC3E}">
        <p14:creationId xmlns:p14="http://schemas.microsoft.com/office/powerpoint/2010/main" val="1587261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Vienkāršot</a:t>
            </a:r>
          </a:p>
        </p:txBody>
      </p:sp>
      <p:sp>
        <p:nvSpPr>
          <p:cNvPr id="4" name="Slide Number Placeholder 3"/>
          <p:cNvSpPr>
            <a:spLocks noGrp="1"/>
          </p:cNvSpPr>
          <p:nvPr>
            <p:ph type="sldNum" sz="quarter" idx="5"/>
          </p:nvPr>
        </p:nvSpPr>
        <p:spPr/>
        <p:txBody>
          <a:bodyPr/>
          <a:lstStyle/>
          <a:p>
            <a:fld id="{81B8275B-1FAA-4337-A521-73FDC62AF822}" type="slidenum">
              <a:rPr lang="lv-LV" smtClean="0"/>
              <a:t>14</a:t>
            </a:fld>
            <a:endParaRPr lang="lv-LV"/>
          </a:p>
        </p:txBody>
      </p:sp>
    </p:spTree>
    <p:extLst>
      <p:ext uri="{BB962C8B-B14F-4D97-AF65-F5344CB8AC3E}">
        <p14:creationId xmlns:p14="http://schemas.microsoft.com/office/powerpoint/2010/main" val="840527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1B8275B-1FAA-4337-A521-73FDC62AF822}" type="slidenum">
              <a:rPr lang="lv-LV" smtClean="0"/>
              <a:t>15</a:t>
            </a:fld>
            <a:endParaRPr lang="lv-LV"/>
          </a:p>
        </p:txBody>
      </p:sp>
    </p:spTree>
    <p:extLst>
      <p:ext uri="{BB962C8B-B14F-4D97-AF65-F5344CB8AC3E}">
        <p14:creationId xmlns:p14="http://schemas.microsoft.com/office/powerpoint/2010/main" val="485542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Bezdarba palielināšanās gaidas, lēna izaugsme (vai 0), zema inflācija</a:t>
            </a:r>
          </a:p>
        </p:txBody>
      </p:sp>
      <p:sp>
        <p:nvSpPr>
          <p:cNvPr id="4" name="Slaida numura vietturis 3"/>
          <p:cNvSpPr>
            <a:spLocks noGrp="1"/>
          </p:cNvSpPr>
          <p:nvPr>
            <p:ph type="sldNum" sz="quarter" idx="5"/>
          </p:nvPr>
        </p:nvSpPr>
        <p:spPr/>
        <p:txBody>
          <a:bodyPr/>
          <a:lstStyle/>
          <a:p>
            <a:fld id="{81B8275B-1FAA-4337-A521-73FDC62AF822}" type="slidenum">
              <a:rPr lang="lv-LV" smtClean="0"/>
              <a:t>19</a:t>
            </a:fld>
            <a:endParaRPr lang="lv-LV"/>
          </a:p>
        </p:txBody>
      </p:sp>
    </p:spTree>
    <p:extLst>
      <p:ext uri="{BB962C8B-B14F-4D97-AF65-F5344CB8AC3E}">
        <p14:creationId xmlns:p14="http://schemas.microsoft.com/office/powerpoint/2010/main" val="21412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FCA3D-56AF-4909-BCBC-53F98D4DA8D7}" type="slidenum">
              <a:rPr lang="lv-LV" smtClean="0"/>
              <a:t>20</a:t>
            </a:fld>
            <a:endParaRPr lang="lv-LV"/>
          </a:p>
        </p:txBody>
      </p:sp>
    </p:spTree>
    <p:extLst>
      <p:ext uri="{BB962C8B-B14F-4D97-AF65-F5344CB8AC3E}">
        <p14:creationId xmlns:p14="http://schemas.microsoft.com/office/powerpoint/2010/main" val="2363894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81B8275B-1FAA-4337-A521-73FDC62AF822}" type="slidenum">
              <a:rPr lang="lv-LV" smtClean="0"/>
              <a:t>22</a:t>
            </a:fld>
            <a:endParaRPr lang="lv-LV"/>
          </a:p>
        </p:txBody>
      </p:sp>
    </p:spTree>
    <p:extLst>
      <p:ext uri="{BB962C8B-B14F-4D97-AF65-F5344CB8AC3E}">
        <p14:creationId xmlns:p14="http://schemas.microsoft.com/office/powerpoint/2010/main" val="1943317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81B8275B-1FAA-4337-A521-73FDC62AF822}" type="slidenum">
              <a:rPr lang="lv-LV" smtClean="0"/>
              <a:t>23</a:t>
            </a:fld>
            <a:endParaRPr lang="lv-LV"/>
          </a:p>
        </p:txBody>
      </p:sp>
    </p:spTree>
    <p:extLst>
      <p:ext uri="{BB962C8B-B14F-4D97-AF65-F5344CB8AC3E}">
        <p14:creationId xmlns:p14="http://schemas.microsoft.com/office/powerpoint/2010/main" val="1787091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1B8275B-1FAA-4337-A521-73FDC62AF822}" type="slidenum">
              <a:rPr lang="lv-LV" smtClean="0"/>
              <a:t>24</a:t>
            </a:fld>
            <a:endParaRPr lang="lv-LV"/>
          </a:p>
        </p:txBody>
      </p:sp>
    </p:spTree>
    <p:extLst>
      <p:ext uri="{BB962C8B-B14F-4D97-AF65-F5344CB8AC3E}">
        <p14:creationId xmlns:p14="http://schemas.microsoft.com/office/powerpoint/2010/main" val="1766070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Nav jāsaprot katrs vārds un viss teksts. Mēģinām izvilkt galveno. </a:t>
            </a:r>
            <a:endParaRPr lang="en-US" dirty="0"/>
          </a:p>
        </p:txBody>
      </p:sp>
      <p:sp>
        <p:nvSpPr>
          <p:cNvPr id="4" name="Slide Number Placeholder 3"/>
          <p:cNvSpPr>
            <a:spLocks noGrp="1"/>
          </p:cNvSpPr>
          <p:nvPr>
            <p:ph type="sldNum" sz="quarter" idx="5"/>
          </p:nvPr>
        </p:nvSpPr>
        <p:spPr/>
        <p:txBody>
          <a:bodyPr/>
          <a:lstStyle/>
          <a:p>
            <a:fld id="{81B8275B-1FAA-4337-A521-73FDC62AF822}" type="slidenum">
              <a:rPr lang="lv-LV" smtClean="0"/>
              <a:t>25</a:t>
            </a:fld>
            <a:endParaRPr lang="lv-LV"/>
          </a:p>
        </p:txBody>
      </p:sp>
    </p:spTree>
    <p:extLst>
      <p:ext uri="{BB962C8B-B14F-4D97-AF65-F5344CB8AC3E}">
        <p14:creationId xmlns:p14="http://schemas.microsoft.com/office/powerpoint/2010/main" val="3319599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B8275B-1FAA-4337-A521-73FDC62AF822}" type="slidenum">
              <a:rPr lang="lv-LV" smtClean="0"/>
              <a:t>28</a:t>
            </a:fld>
            <a:endParaRPr lang="lv-LV"/>
          </a:p>
        </p:txBody>
      </p:sp>
    </p:spTree>
    <p:extLst>
      <p:ext uri="{BB962C8B-B14F-4D97-AF65-F5344CB8AC3E}">
        <p14:creationId xmlns:p14="http://schemas.microsoft.com/office/powerpoint/2010/main" val="272517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Sākumā nedaudz vispār par prognozēšanu, tad par pašreizējām ekonomikas aktualitātēm, noslēgumā mēģinu iesaistīt skolotājus, tulkošanas uzdevums, varbūt vēl kas</a:t>
            </a:r>
            <a:endParaRPr lang="en-US" dirty="0"/>
          </a:p>
        </p:txBody>
      </p:sp>
      <p:sp>
        <p:nvSpPr>
          <p:cNvPr id="4" name="Slide Number Placeholder 3"/>
          <p:cNvSpPr>
            <a:spLocks noGrp="1"/>
          </p:cNvSpPr>
          <p:nvPr>
            <p:ph type="sldNum" sz="quarter" idx="5"/>
          </p:nvPr>
        </p:nvSpPr>
        <p:spPr/>
        <p:txBody>
          <a:bodyPr/>
          <a:lstStyle/>
          <a:p>
            <a:fld id="{81B8275B-1FAA-4337-A521-73FDC62AF822}" type="slidenum">
              <a:rPr lang="lv-LV" smtClean="0"/>
              <a:t>2</a:t>
            </a:fld>
            <a:endParaRPr lang="lv-LV"/>
          </a:p>
        </p:txBody>
      </p:sp>
    </p:spTree>
    <p:extLst>
      <p:ext uri="{BB962C8B-B14F-4D97-AF65-F5344CB8AC3E}">
        <p14:creationId xmlns:p14="http://schemas.microsoft.com/office/powerpoint/2010/main" val="180989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0" dirty="0"/>
              <a:t>Var uzdot </a:t>
            </a:r>
            <a:r>
              <a:rPr lang="lv-LV" b="0" dirty="0" err="1"/>
              <a:t>ievadjautājumu</a:t>
            </a:r>
            <a:r>
              <a:rPr lang="lv-LV" b="0" dirty="0"/>
              <a:t> par to kur dzīvē un kāpēc vispār kaut ko prognozējam.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0" dirty="0"/>
              <a:t>Atšķirības starp prognozēšanu dabas zinātnēs </a:t>
            </a:r>
            <a:r>
              <a:rPr lang="lv-LV" b="0" dirty="0" err="1"/>
              <a:t>vs</a:t>
            </a:r>
            <a:r>
              <a:rPr lang="lv-LV" b="0" dirty="0"/>
              <a:t>. sociālās zinātnēs. </a:t>
            </a:r>
          </a:p>
        </p:txBody>
      </p:sp>
      <p:sp>
        <p:nvSpPr>
          <p:cNvPr id="4" name="Slaida numura vietturis 3"/>
          <p:cNvSpPr>
            <a:spLocks noGrp="1"/>
          </p:cNvSpPr>
          <p:nvPr>
            <p:ph type="sldNum" sz="quarter" idx="5"/>
          </p:nvPr>
        </p:nvSpPr>
        <p:spPr/>
        <p:txBody>
          <a:bodyPr/>
          <a:lstStyle/>
          <a:p>
            <a:fld id="{81B8275B-1FAA-4337-A521-73FDC62AF822}" type="slidenum">
              <a:rPr lang="lv-LV" smtClean="0"/>
              <a:t>3</a:t>
            </a:fld>
            <a:endParaRPr lang="lv-LV"/>
          </a:p>
        </p:txBody>
      </p:sp>
    </p:spTree>
    <p:extLst>
      <p:ext uri="{BB962C8B-B14F-4D97-AF65-F5344CB8AC3E}">
        <p14:creationId xmlns:p14="http://schemas.microsoft.com/office/powerpoint/2010/main" val="386669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Par to, kas ir makro prognoze, piemēri makro rādītājiem, kas tiek </a:t>
            </a:r>
            <a:r>
              <a:rPr lang="lv-LV" dirty="0" err="1"/>
              <a:t>prognozēi</a:t>
            </a:r>
            <a:endParaRPr lang="en-US" dirty="0"/>
          </a:p>
        </p:txBody>
      </p:sp>
      <p:sp>
        <p:nvSpPr>
          <p:cNvPr id="4" name="Slide Number Placeholder 3"/>
          <p:cNvSpPr>
            <a:spLocks noGrp="1"/>
          </p:cNvSpPr>
          <p:nvPr>
            <p:ph type="sldNum" sz="quarter" idx="5"/>
          </p:nvPr>
        </p:nvSpPr>
        <p:spPr/>
        <p:txBody>
          <a:bodyPr/>
          <a:lstStyle/>
          <a:p>
            <a:fld id="{81B8275B-1FAA-4337-A521-73FDC62AF822}" type="slidenum">
              <a:rPr lang="lv-LV" smtClean="0"/>
              <a:t>4</a:t>
            </a:fld>
            <a:endParaRPr lang="lv-LV"/>
          </a:p>
        </p:txBody>
      </p:sp>
    </p:spTree>
    <p:extLst>
      <p:ext uri="{BB962C8B-B14F-4D97-AF65-F5344CB8AC3E}">
        <p14:creationId xmlns:p14="http://schemas.microsoft.com/office/powerpoint/2010/main" val="254050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Pirms 2. </a:t>
            </a:r>
            <a:r>
              <a:rPr lang="lv-LV" dirty="0" err="1"/>
              <a:t>pas.kara</a:t>
            </a:r>
            <a:r>
              <a:rPr lang="lv-LV" dirty="0"/>
              <a:t> </a:t>
            </a:r>
            <a:r>
              <a:rPr lang="lv-LV" dirty="0" err="1"/>
              <a:t>Tinbergens</a:t>
            </a:r>
            <a:r>
              <a:rPr lang="lv-LV" dirty="0"/>
              <a:t> Dānija</a:t>
            </a:r>
          </a:p>
          <a:p>
            <a:pPr>
              <a:lnSpc>
                <a:spcPct val="115000"/>
              </a:lnSpc>
              <a:spcAft>
                <a:spcPts val="800"/>
              </a:spcAft>
            </a:pPr>
            <a:r>
              <a:rPr lang="lv-LV"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lv-LV" sz="1800" kern="100" dirty="0">
                <a:effectLst/>
                <a:latin typeface="Aptos" panose="020B0004020202020204" pitchFamily="34" charset="0"/>
                <a:ea typeface="Aptos" panose="020B0004020202020204" pitchFamily="34" charset="0"/>
                <a:cs typeface="Times New Roman" panose="02020603050405020304" pitchFamily="18" charset="0"/>
              </a:rPr>
              <a:t>Makroekonomikas prognozēšanai ir sena vēsture, bet tam, kā to izprotam mūsdienās saknes ir </a:t>
            </a:r>
            <a:r>
              <a:rPr lang="lv-LV" sz="1800" kern="100" dirty="0" err="1">
                <a:effectLst/>
                <a:latin typeface="Aptos" panose="020B0004020202020204" pitchFamily="34" charset="0"/>
                <a:ea typeface="Aptos" panose="020B0004020202020204" pitchFamily="34" charset="0"/>
                <a:cs typeface="Times New Roman" panose="02020603050405020304" pitchFamily="18" charset="0"/>
              </a:rPr>
              <a:t>Dž.M</a:t>
            </a:r>
            <a:r>
              <a:rPr lang="lv-LV" sz="1800" kern="100" dirty="0">
                <a:effectLst/>
                <a:latin typeface="Aptos" panose="020B0004020202020204" pitchFamily="34" charset="0"/>
                <a:ea typeface="Aptos" panose="020B0004020202020204" pitchFamily="34" charset="0"/>
                <a:cs typeface="Times New Roman" panose="02020603050405020304" pitchFamily="18" charset="0"/>
              </a:rPr>
              <a:t>. </a:t>
            </a:r>
            <a:r>
              <a:rPr lang="lv-LV" sz="1800" kern="100" dirty="0" err="1">
                <a:effectLst/>
                <a:latin typeface="Aptos" panose="020B0004020202020204" pitchFamily="34" charset="0"/>
                <a:ea typeface="Aptos" panose="020B0004020202020204" pitchFamily="34" charset="0"/>
                <a:cs typeface="Times New Roman" panose="02020603050405020304" pitchFamily="18" charset="0"/>
              </a:rPr>
              <a:t>Keinsa</a:t>
            </a:r>
            <a:r>
              <a:rPr lang="lv-LV" sz="1800" kern="100" dirty="0">
                <a:effectLst/>
                <a:latin typeface="Aptos" panose="020B0004020202020204" pitchFamily="34" charset="0"/>
                <a:ea typeface="Aptos" panose="020B0004020202020204" pitchFamily="34" charset="0"/>
                <a:cs typeface="Times New Roman" panose="02020603050405020304" pitchFamily="18" charset="0"/>
              </a:rPr>
              <a:t> laikos. Prognozēšana ir neatsverams instruments budžeta veidošanai. Pēc 2. pasaules kara ekonomikas prognozes sāka publicēt </a:t>
            </a:r>
            <a:r>
              <a:rPr lang="lv-LV"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Skandināvijas valstis</a:t>
            </a:r>
            <a:r>
              <a:rPr lang="lv-LV" sz="1800" kern="100" dirty="0">
                <a:effectLst/>
                <a:latin typeface="Aptos" panose="020B0004020202020204" pitchFamily="34" charset="0"/>
                <a:ea typeface="Aptos" panose="020B0004020202020204" pitchFamily="34" charset="0"/>
                <a:cs typeface="Times New Roman" panose="02020603050405020304" pitchFamily="18" charset="0"/>
              </a:rPr>
              <a:t>, drīz pēc tam sekoja Lielbritānija un citas attīstītās valstis.  Austrālijas Banka ekonomistus sāka pieņemt darbā 30tajos gados. Pamazām ekonomisti sāka labāk izprast, kā ekonomika darbojas.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B8275B-1FAA-4337-A521-73FDC62AF822}" type="slidenum">
              <a:rPr lang="lv-LV" smtClean="0"/>
              <a:t>5</a:t>
            </a:fld>
            <a:endParaRPr lang="lv-LV"/>
          </a:p>
        </p:txBody>
      </p:sp>
    </p:spTree>
    <p:extLst>
      <p:ext uri="{BB962C8B-B14F-4D97-AF65-F5344CB8AC3E}">
        <p14:creationId xmlns:p14="http://schemas.microsoft.com/office/powerpoint/2010/main" val="366727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Students </a:t>
            </a:r>
            <a:r>
              <a:rPr lang="lv-LV" dirty="0" err="1"/>
              <a:t>shortened</a:t>
            </a:r>
            <a:r>
              <a:rPr lang="lv-LV" dirty="0"/>
              <a:t>/</a:t>
            </a:r>
            <a:r>
              <a:rPr lang="lv-LV" dirty="0" err="1"/>
              <a:t>updated</a:t>
            </a:r>
            <a:r>
              <a:rPr lang="lv-LV" dirty="0"/>
              <a:t> paper </a:t>
            </a:r>
            <a:r>
              <a:rPr lang="lv-LV" dirty="0" err="1"/>
              <a:t>after</a:t>
            </a:r>
            <a:r>
              <a:rPr lang="lv-LV" dirty="0"/>
              <a:t> </a:t>
            </a:r>
            <a:r>
              <a:rPr lang="lv-LV" dirty="0" err="1"/>
              <a:t>school</a:t>
            </a:r>
            <a:r>
              <a:rPr lang="lv-LV" dirty="0"/>
              <a:t> </a:t>
            </a:r>
            <a:r>
              <a:rPr lang="lv-LV" dirty="0" err="1"/>
              <a:t>presentation</a:t>
            </a:r>
            <a:r>
              <a:rPr lang="lv-LV" dirty="0"/>
              <a:t> </a:t>
            </a:r>
            <a:r>
              <a:rPr lang="lv-LV" dirty="0" err="1"/>
              <a:t>where</a:t>
            </a:r>
            <a:r>
              <a:rPr lang="lv-LV" dirty="0"/>
              <a:t> </a:t>
            </a:r>
            <a:r>
              <a:rPr lang="lv-LV" dirty="0" err="1"/>
              <a:t>the</a:t>
            </a:r>
            <a:r>
              <a:rPr lang="lv-LV" dirty="0"/>
              <a:t> </a:t>
            </a:r>
            <a:r>
              <a:rPr lang="lv-LV" dirty="0" err="1"/>
              <a:t>review</a:t>
            </a:r>
            <a:r>
              <a:rPr lang="lv-LV" dirty="0"/>
              <a:t> </a:t>
            </a:r>
            <a:r>
              <a:rPr lang="lv-LV" dirty="0" err="1"/>
              <a:t>was</a:t>
            </a:r>
            <a:r>
              <a:rPr lang="lv-LV" dirty="0"/>
              <a:t> </a:t>
            </a:r>
            <a:r>
              <a:rPr lang="lv-LV" dirty="0" err="1"/>
              <a:t>not</a:t>
            </a:r>
            <a:r>
              <a:rPr lang="lv-LV" dirty="0"/>
              <a:t> </a:t>
            </a:r>
            <a:r>
              <a:rPr lang="lv-LV" dirty="0" err="1"/>
              <a:t>so</a:t>
            </a:r>
            <a:r>
              <a:rPr lang="lv-LV" dirty="0"/>
              <a:t> </a:t>
            </a:r>
            <a:r>
              <a:rPr lang="lv-LV" dirty="0" err="1"/>
              <a:t>excellent</a:t>
            </a:r>
            <a:endParaRPr lang="en-US" dirty="0"/>
          </a:p>
        </p:txBody>
      </p:sp>
      <p:sp>
        <p:nvSpPr>
          <p:cNvPr id="4" name="Slide Number Placeholder 3"/>
          <p:cNvSpPr>
            <a:spLocks noGrp="1"/>
          </p:cNvSpPr>
          <p:nvPr>
            <p:ph type="sldNum" sz="quarter" idx="5"/>
          </p:nvPr>
        </p:nvSpPr>
        <p:spPr/>
        <p:txBody>
          <a:bodyPr/>
          <a:lstStyle/>
          <a:p>
            <a:fld id="{81B8275B-1FAA-4337-A521-73FDC62AF822}" type="slidenum">
              <a:rPr lang="lv-LV" smtClean="0"/>
              <a:t>6</a:t>
            </a:fld>
            <a:endParaRPr lang="lv-LV"/>
          </a:p>
        </p:txBody>
      </p:sp>
    </p:spTree>
    <p:extLst>
      <p:ext uri="{BB962C8B-B14F-4D97-AF65-F5344CB8AC3E}">
        <p14:creationId xmlns:p14="http://schemas.microsoft.com/office/powerpoint/2010/main" val="142855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dirty="0">
                <a:solidFill>
                  <a:srgbClr val="FF0000"/>
                </a:solidFill>
              </a:rPr>
              <a:t>Kādus tavus un tavas ģimenes lēmumus varētu ietekmēt jaunu makroekonomisko prognožu uzzināšana?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PAŠPIEPILDOŠIE PAREĢOJUMI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1"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81B8275B-1FAA-4337-A521-73FDC62AF822}" type="slidenum">
              <a:rPr lang="lv-LV" smtClean="0"/>
              <a:t>7</a:t>
            </a:fld>
            <a:endParaRPr lang="lv-LV"/>
          </a:p>
        </p:txBody>
      </p:sp>
    </p:spTree>
    <p:extLst>
      <p:ext uri="{BB962C8B-B14F-4D97-AF65-F5344CB8AC3E}">
        <p14:creationId xmlns:p14="http://schemas.microsoft.com/office/powerpoint/2010/main" val="4238548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v-LV" dirty="0"/>
              <a:t>Latvijas Banka, Finanšu ministrija, komercbankas, ECB, EK, IMF, kredītreitingu aģentūras u.c. un vēl un vēl </a:t>
            </a:r>
            <a:endParaRPr lang="en-US" dirty="0"/>
          </a:p>
        </p:txBody>
      </p:sp>
      <p:sp>
        <p:nvSpPr>
          <p:cNvPr id="4" name="Slide Number Placeholder 3"/>
          <p:cNvSpPr>
            <a:spLocks noGrp="1"/>
          </p:cNvSpPr>
          <p:nvPr>
            <p:ph type="sldNum" sz="quarter" idx="5"/>
          </p:nvPr>
        </p:nvSpPr>
        <p:spPr/>
        <p:txBody>
          <a:bodyPr/>
          <a:lstStyle/>
          <a:p>
            <a:fld id="{81B8275B-1FAA-4337-A521-73FDC62AF822}" type="slidenum">
              <a:rPr lang="lv-LV" smtClean="0"/>
              <a:t>8</a:t>
            </a:fld>
            <a:endParaRPr lang="lv-LV"/>
          </a:p>
        </p:txBody>
      </p:sp>
    </p:spTree>
    <p:extLst>
      <p:ext uri="{BB962C8B-B14F-4D97-AF65-F5344CB8AC3E}">
        <p14:creationId xmlns:p14="http://schemas.microsoft.com/office/powerpoint/2010/main" val="3783673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Pastāstu par datiem, kas var tikt izmantoti prognozēšanā. Praktiski jebkas, kas ir laicīgi pieejams.</a:t>
            </a:r>
          </a:p>
          <a:p>
            <a:r>
              <a:rPr lang="lv-LV" dirty="0"/>
              <a:t>Šeit pieminu arī rīkus, kas tiek izmantoti – </a:t>
            </a:r>
            <a:r>
              <a:rPr lang="lv-LV" dirty="0" err="1"/>
              <a:t>excelis</a:t>
            </a:r>
            <a:r>
              <a:rPr lang="lv-LV" dirty="0"/>
              <a:t> kā sens pamats, bet būtībā dažādi statistikas programmu un programmēšanas rīki – </a:t>
            </a:r>
            <a:r>
              <a:rPr lang="lv-LV" dirty="0" err="1"/>
              <a:t>Eviews</a:t>
            </a:r>
            <a:r>
              <a:rPr lang="lv-LV" dirty="0"/>
              <a:t>, Stata, </a:t>
            </a:r>
            <a:r>
              <a:rPr lang="lv-LV" dirty="0" err="1"/>
              <a:t>Matlab</a:t>
            </a:r>
            <a:r>
              <a:rPr lang="lv-LV" dirty="0"/>
              <a:t>, R, </a:t>
            </a:r>
            <a:r>
              <a:rPr lang="lv-LV" dirty="0" err="1"/>
              <a:t>Python</a:t>
            </a:r>
            <a:r>
              <a:rPr lang="lv-LV" dirty="0"/>
              <a:t>.</a:t>
            </a:r>
          </a:p>
          <a:p>
            <a:r>
              <a:rPr lang="lv-LV" dirty="0"/>
              <a:t>Katram ekonomistam jābūt nedaudz arī programmētājam...</a:t>
            </a:r>
            <a:endParaRPr lang="en-US" dirty="0"/>
          </a:p>
        </p:txBody>
      </p:sp>
      <p:sp>
        <p:nvSpPr>
          <p:cNvPr id="4" name="Slide Number Placeholder 3"/>
          <p:cNvSpPr>
            <a:spLocks noGrp="1"/>
          </p:cNvSpPr>
          <p:nvPr>
            <p:ph type="sldNum" sz="quarter" idx="5"/>
          </p:nvPr>
        </p:nvSpPr>
        <p:spPr/>
        <p:txBody>
          <a:bodyPr/>
          <a:lstStyle/>
          <a:p>
            <a:fld id="{81B8275B-1FAA-4337-A521-73FDC62AF822}" type="slidenum">
              <a:rPr lang="lv-LV" smtClean="0"/>
              <a:t>9</a:t>
            </a:fld>
            <a:endParaRPr lang="lv-LV"/>
          </a:p>
        </p:txBody>
      </p:sp>
    </p:spTree>
    <p:extLst>
      <p:ext uri="{BB962C8B-B14F-4D97-AF65-F5344CB8AC3E}">
        <p14:creationId xmlns:p14="http://schemas.microsoft.com/office/powerpoint/2010/main" val="4263772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4.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tumšs_1">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9918" y="1531018"/>
            <a:ext cx="7904480" cy="1351711"/>
          </a:xfrm>
        </p:spPr>
        <p:txBody>
          <a:bodyPr anchor="t">
            <a:noAutofit/>
          </a:bodyPr>
          <a:lstStyle>
            <a:lvl1pPr algn="l">
              <a:defRPr sz="4400">
                <a:solidFill>
                  <a:schemeClr val="tx1"/>
                </a:solidFill>
              </a:defRPr>
            </a:lvl1pPr>
          </a:lstStyle>
          <a:p>
            <a:r>
              <a:rPr lang="lv-LV" dirty="0"/>
              <a:t>Rediģēt šablona virsraksta stilu teksts ar 2 rindām</a:t>
            </a:r>
          </a:p>
        </p:txBody>
      </p:sp>
      <p:sp>
        <p:nvSpPr>
          <p:cNvPr id="3" name="Apakšvirsraksts 2">
            <a:extLst>
              <a:ext uri="{FF2B5EF4-FFF2-40B4-BE49-F238E27FC236}">
                <a16:creationId xmlns:a16="http://schemas.microsoft.com/office/drawing/2014/main" id="{CE586D95-6EED-4F7F-AC43-48CF7263EA3A}"/>
              </a:ext>
            </a:extLst>
          </p:cNvPr>
          <p:cNvSpPr>
            <a:spLocks noGrp="1"/>
          </p:cNvSpPr>
          <p:nvPr>
            <p:ph type="subTitle" idx="1" hasCustomPrompt="1"/>
          </p:nvPr>
        </p:nvSpPr>
        <p:spPr>
          <a:xfrm>
            <a:off x="673459" y="4574950"/>
            <a:ext cx="3053678" cy="924401"/>
          </a:xfrm>
        </p:spPr>
        <p:txBody>
          <a:bodyPr>
            <a:noAutofit/>
          </a:bodyPr>
          <a:lstStyle>
            <a:lvl1pPr marL="0" indent="0" algn="l">
              <a:lnSpc>
                <a:spcPct val="100000"/>
              </a:lnSpc>
              <a:spcBef>
                <a:spcPts val="0"/>
              </a:spcBef>
              <a:spcAft>
                <a:spcPts val="6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pic>
        <p:nvPicPr>
          <p:cNvPr id="7" name="Grafika 6">
            <a:extLst>
              <a:ext uri="{FF2B5EF4-FFF2-40B4-BE49-F238E27FC236}">
                <a16:creationId xmlns:a16="http://schemas.microsoft.com/office/drawing/2014/main" id="{CECD442D-AC1B-4B23-BD03-A4D8E4AB82C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91482" y="6031031"/>
            <a:ext cx="1281053" cy="453083"/>
          </a:xfrm>
          <a:prstGeom prst="rect">
            <a:avLst/>
          </a:prstGeom>
        </p:spPr>
      </p:pic>
      <p:sp>
        <p:nvSpPr>
          <p:cNvPr id="10" name="Taisnstūris 9">
            <a:extLst>
              <a:ext uri="{FF2B5EF4-FFF2-40B4-BE49-F238E27FC236}">
                <a16:creationId xmlns:a16="http://schemas.microsoft.com/office/drawing/2014/main" id="{6EC2F74E-6F29-4FA4-88C5-C1E3C70EB7D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ksta vietturis 9">
            <a:extLst>
              <a:ext uri="{FF2B5EF4-FFF2-40B4-BE49-F238E27FC236}">
                <a16:creationId xmlns:a16="http://schemas.microsoft.com/office/drawing/2014/main" id="{9DE1161C-9604-4751-BFE4-EB7CB92270C4}"/>
              </a:ext>
            </a:extLst>
          </p:cNvPr>
          <p:cNvSpPr>
            <a:spLocks noGrp="1"/>
          </p:cNvSpPr>
          <p:nvPr>
            <p:ph type="body" sz="quarter" idx="12" hasCustomPrompt="1"/>
          </p:nvPr>
        </p:nvSpPr>
        <p:spPr>
          <a:xfrm>
            <a:off x="679135" y="5499351"/>
            <a:ext cx="3048002"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8" name="Kājenes vietturis 7">
            <a:extLst>
              <a:ext uri="{FF2B5EF4-FFF2-40B4-BE49-F238E27FC236}">
                <a16:creationId xmlns:a16="http://schemas.microsoft.com/office/drawing/2014/main" id="{E8AAAF95-0EB5-F8CF-FCF9-DAD04ABD22F4}"/>
              </a:ext>
            </a:extLst>
          </p:cNvPr>
          <p:cNvSpPr>
            <a:spLocks noGrp="1"/>
          </p:cNvSpPr>
          <p:nvPr>
            <p:ph type="ftr" sz="quarter" idx="13"/>
          </p:nvPr>
        </p:nvSpPr>
        <p:spPr>
          <a:ln>
            <a:solidFill>
              <a:schemeClr val="tx1"/>
            </a:solidFill>
          </a:ln>
        </p:spPr>
        <p:txBody>
          <a:bodyPr/>
          <a:lstStyle>
            <a:lvl1pPr>
              <a:defRPr>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246504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daļu slaids_2_gaišs">
    <p:bg>
      <p:bgRef idx="1001">
        <a:schemeClr val="bg2"/>
      </p:bgRef>
    </p:bg>
    <p:spTree>
      <p:nvGrpSpPr>
        <p:cNvPr id="1" name=""/>
        <p:cNvGrpSpPr/>
        <p:nvPr/>
      </p:nvGrpSpPr>
      <p:grpSpPr>
        <a:xfrm>
          <a:off x="0" y="0"/>
          <a:ext cx="0" cy="0"/>
          <a:chOff x="0" y="0"/>
          <a:chExt cx="0" cy="0"/>
        </a:xfrm>
      </p:grpSpPr>
      <p:sp>
        <p:nvSpPr>
          <p:cNvPr id="8" name="Attēla vietturis 3">
            <a:extLst>
              <a:ext uri="{FF2B5EF4-FFF2-40B4-BE49-F238E27FC236}">
                <a16:creationId xmlns:a16="http://schemas.microsoft.com/office/drawing/2014/main" id="{95B4951E-3D8E-4939-AE13-1CD61472E8BA}"/>
              </a:ext>
            </a:extLst>
          </p:cNvPr>
          <p:cNvSpPr>
            <a:spLocks noGrp="1"/>
          </p:cNvSpPr>
          <p:nvPr>
            <p:ph type="pic" sz="quarter" idx="17"/>
          </p:nvPr>
        </p:nvSpPr>
        <p:spPr>
          <a:xfrm>
            <a:off x="0" y="3049588"/>
            <a:ext cx="12192000" cy="3808412"/>
          </a:xfrm>
        </p:spPr>
        <p:txBody>
          <a:bodyP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1524000" y="1138165"/>
            <a:ext cx="9144000" cy="1351711"/>
          </a:xfrm>
        </p:spPr>
        <p:txBody>
          <a:bodyPr anchor="ctr">
            <a:noAutofit/>
          </a:bodyPr>
          <a:lstStyle>
            <a:lvl1pPr algn="ctr">
              <a:lnSpc>
                <a:spcPct val="100000"/>
              </a:lnSpc>
              <a:defRPr sz="36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ksta vietturis 2">
            <a:extLst>
              <a:ext uri="{FF2B5EF4-FFF2-40B4-BE49-F238E27FC236}">
                <a16:creationId xmlns:a16="http://schemas.microsoft.com/office/drawing/2014/main" id="{9C8D58EC-A20D-4E85-82E5-001D0C0DD270}"/>
              </a:ext>
            </a:extLst>
          </p:cNvPr>
          <p:cNvSpPr>
            <a:spLocks noGrp="1"/>
          </p:cNvSpPr>
          <p:nvPr>
            <p:ph type="body" sz="quarter" idx="16" hasCustomPrompt="1"/>
          </p:nvPr>
        </p:nvSpPr>
        <p:spPr>
          <a:xfrm>
            <a:off x="8859624"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Kājenes vietturis 2">
            <a:extLst>
              <a:ext uri="{FF2B5EF4-FFF2-40B4-BE49-F238E27FC236}">
                <a16:creationId xmlns:a16="http://schemas.microsoft.com/office/drawing/2014/main" id="{B0C3C8E2-CD1C-F4E6-70C0-8AA9D799D05D}"/>
              </a:ext>
            </a:extLst>
          </p:cNvPr>
          <p:cNvSpPr>
            <a:spLocks noGrp="1"/>
          </p:cNvSpPr>
          <p:nvPr>
            <p:ph type="ftr" sz="quarter" idx="18"/>
          </p:nvPr>
        </p:nvSpPr>
        <p:spPr>
          <a:xfrm>
            <a:off x="4569600" y="6478126"/>
            <a:ext cx="3052800" cy="396000"/>
          </a:xfrm>
          <a:ln>
            <a:solidFill>
              <a:schemeClr val="tx2"/>
            </a:solidFill>
          </a:ln>
        </p:spPr>
        <p:txBody>
          <a:bodyPr/>
          <a:lstStyle>
            <a:lvl1pPr>
              <a:defRPr>
                <a:solidFill>
                  <a:srgbClr val="8D8D97"/>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25754700"/>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grafiki">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46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699"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5174070" cy="3484583"/>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69058"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68131" y="2227006"/>
            <a:ext cx="5174070" cy="3484583"/>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8" name="Grafika 17">
            <a:extLst>
              <a:ext uri="{FF2B5EF4-FFF2-40B4-BE49-F238E27FC236}">
                <a16:creationId xmlns:a16="http://schemas.microsoft.com/office/drawing/2014/main" id="{992764C2-3AB1-0F2F-FF86-E97E46E589C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3286862813"/>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grafiki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46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699"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5174070" cy="3484583"/>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69058"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68131" y="2227006"/>
            <a:ext cx="5174070" cy="3484583"/>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7" name="Grafika 16">
            <a:extLst>
              <a:ext uri="{FF2B5EF4-FFF2-40B4-BE49-F238E27FC236}">
                <a16:creationId xmlns:a16="http://schemas.microsoft.com/office/drawing/2014/main" id="{54EF53AF-5CD9-B0A4-2F7C-9B073D17F1A7}"/>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272375014"/>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grafiki">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372534"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372534"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4296000"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4296000"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bg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7" name="Teksta vietturis 4">
            <a:extLst>
              <a:ext uri="{FF2B5EF4-FFF2-40B4-BE49-F238E27FC236}">
                <a16:creationId xmlns:a16="http://schemas.microsoft.com/office/drawing/2014/main" id="{F9A9A220-5DC3-1BC3-5C77-DAE98BF93F20}"/>
              </a:ext>
            </a:extLst>
          </p:cNvPr>
          <p:cNvSpPr>
            <a:spLocks noGrp="1"/>
          </p:cNvSpPr>
          <p:nvPr>
            <p:ph type="body" sz="quarter" idx="38" hasCustomPrompt="1"/>
          </p:nvPr>
        </p:nvSpPr>
        <p:spPr>
          <a:xfrm>
            <a:off x="8219466"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18" name="Diagrammas vietturis 8">
            <a:extLst>
              <a:ext uri="{FF2B5EF4-FFF2-40B4-BE49-F238E27FC236}">
                <a16:creationId xmlns:a16="http://schemas.microsoft.com/office/drawing/2014/main" id="{7CA4B60A-8587-D7B5-3AAB-864C430108C5}"/>
              </a:ext>
            </a:extLst>
          </p:cNvPr>
          <p:cNvSpPr>
            <a:spLocks noGrp="1"/>
          </p:cNvSpPr>
          <p:nvPr>
            <p:ph type="chart" sz="quarter" idx="39" hasCustomPrompt="1"/>
          </p:nvPr>
        </p:nvSpPr>
        <p:spPr>
          <a:xfrm>
            <a:off x="8219466"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pic>
        <p:nvPicPr>
          <p:cNvPr id="20" name="Grafika 19">
            <a:extLst>
              <a:ext uri="{FF2B5EF4-FFF2-40B4-BE49-F238E27FC236}">
                <a16:creationId xmlns:a16="http://schemas.microsoft.com/office/drawing/2014/main" id="{BD0AA9C2-BDC7-562B-6CB1-647196A120C5}"/>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3917775108"/>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grafiki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372534"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372534"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4296000"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4296000"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7" name="Teksta vietturis 4">
            <a:extLst>
              <a:ext uri="{FF2B5EF4-FFF2-40B4-BE49-F238E27FC236}">
                <a16:creationId xmlns:a16="http://schemas.microsoft.com/office/drawing/2014/main" id="{F9A9A220-5DC3-1BC3-5C77-DAE98BF93F20}"/>
              </a:ext>
            </a:extLst>
          </p:cNvPr>
          <p:cNvSpPr>
            <a:spLocks noGrp="1"/>
          </p:cNvSpPr>
          <p:nvPr>
            <p:ph type="body" sz="quarter" idx="38" hasCustomPrompt="1"/>
          </p:nvPr>
        </p:nvSpPr>
        <p:spPr>
          <a:xfrm>
            <a:off x="8219466"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18" name="Diagrammas vietturis 8">
            <a:extLst>
              <a:ext uri="{FF2B5EF4-FFF2-40B4-BE49-F238E27FC236}">
                <a16:creationId xmlns:a16="http://schemas.microsoft.com/office/drawing/2014/main" id="{7CA4B60A-8587-D7B5-3AAB-864C430108C5}"/>
              </a:ext>
            </a:extLst>
          </p:cNvPr>
          <p:cNvSpPr>
            <a:spLocks noGrp="1"/>
          </p:cNvSpPr>
          <p:nvPr>
            <p:ph type="chart" sz="quarter" idx="39" hasCustomPrompt="1"/>
          </p:nvPr>
        </p:nvSpPr>
        <p:spPr>
          <a:xfrm>
            <a:off x="8219466"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pic>
        <p:nvPicPr>
          <p:cNvPr id="20" name="Grafika 19">
            <a:extLst>
              <a:ext uri="{FF2B5EF4-FFF2-40B4-BE49-F238E27FC236}">
                <a16:creationId xmlns:a16="http://schemas.microsoft.com/office/drawing/2014/main" id="{BD0AA9C2-BDC7-562B-6CB1-647196A120C5}"/>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2841066424"/>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diagrammas">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1800001"/>
            <a:ext cx="12192000" cy="50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8000" y="324000"/>
            <a:ext cx="10895256" cy="1160060"/>
          </a:xfrm>
        </p:spPr>
        <p:txBody>
          <a:bodyPr anchor="ctr">
            <a:noAutofit/>
          </a:bodyPr>
          <a:lstStyle>
            <a:lvl1pPr algn="l">
              <a:lnSpc>
                <a:spcPct val="100000"/>
              </a:lnSpc>
              <a:defRPr sz="3600">
                <a:solidFill>
                  <a:schemeClr val="tx1"/>
                </a:solidFill>
              </a:defRPr>
            </a:lvl1pPr>
          </a:lstStyle>
          <a:p>
            <a:r>
              <a:rPr lang="lv-LV" dirty="0"/>
              <a:t>Slaida nosaukums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713734" y="713734"/>
            <a:ext cx="1800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bg1"/>
                </a:solidFill>
              </a:defRPr>
            </a:lvl1pPr>
          </a:lstStyle>
          <a:p>
            <a:fld id="{712B737D-8E28-4713-A82C-8BA69049BAD4}" type="slidenum">
              <a:rPr lang="lv-LV" smtClean="0"/>
              <a:pPr/>
              <a:t>‹#›</a:t>
            </a:fld>
            <a:endParaRPr lang="lv-LV"/>
          </a:p>
        </p:txBody>
      </p:sp>
      <p:sp>
        <p:nvSpPr>
          <p:cNvPr id="7" name="Diagrammas vietturis 6">
            <a:extLst>
              <a:ext uri="{FF2B5EF4-FFF2-40B4-BE49-F238E27FC236}">
                <a16:creationId xmlns:a16="http://schemas.microsoft.com/office/drawing/2014/main" id="{CADA48F4-10BC-4A3E-A31B-072C017295C1}"/>
              </a:ext>
            </a:extLst>
          </p:cNvPr>
          <p:cNvSpPr>
            <a:spLocks noGrp="1"/>
          </p:cNvSpPr>
          <p:nvPr>
            <p:ph type="chart" sz="quarter" idx="34"/>
          </p:nvPr>
        </p:nvSpPr>
        <p:spPr>
          <a:xfrm>
            <a:off x="1162952" y="2194128"/>
            <a:ext cx="2263775" cy="2263775"/>
          </a:xfrm>
        </p:spPr>
        <p:txBody>
          <a:bodyPr/>
          <a:lstStyle>
            <a:lvl1pPr algn="ctr">
              <a:defRPr>
                <a:solidFill>
                  <a:schemeClr val="accent1">
                    <a:lumMod val="75000"/>
                  </a:schemeClr>
                </a:solidFill>
              </a:defRPr>
            </a:lvl1pPr>
          </a:lstStyle>
          <a:p>
            <a:endParaRPr lang="lv-LV"/>
          </a:p>
        </p:txBody>
      </p:sp>
      <p:sp>
        <p:nvSpPr>
          <p:cNvPr id="28" name="Diagrammas vietturis 6">
            <a:extLst>
              <a:ext uri="{FF2B5EF4-FFF2-40B4-BE49-F238E27FC236}">
                <a16:creationId xmlns:a16="http://schemas.microsoft.com/office/drawing/2014/main" id="{F1FE343D-BD62-4C87-ADFF-2B43AD9E74A9}"/>
              </a:ext>
            </a:extLst>
          </p:cNvPr>
          <p:cNvSpPr>
            <a:spLocks noGrp="1"/>
          </p:cNvSpPr>
          <p:nvPr>
            <p:ph type="chart" sz="quarter" idx="35"/>
          </p:nvPr>
        </p:nvSpPr>
        <p:spPr>
          <a:xfrm>
            <a:off x="4964111" y="2201181"/>
            <a:ext cx="2263775" cy="2263775"/>
          </a:xfrm>
        </p:spPr>
        <p:txBody>
          <a:bodyPr/>
          <a:lstStyle>
            <a:lvl1pPr algn="ctr">
              <a:defRPr>
                <a:solidFill>
                  <a:schemeClr val="accent1">
                    <a:lumMod val="75000"/>
                  </a:schemeClr>
                </a:solidFill>
              </a:defRPr>
            </a:lvl1pPr>
          </a:lstStyle>
          <a:p>
            <a:endParaRPr lang="lv-LV"/>
          </a:p>
        </p:txBody>
      </p:sp>
      <p:sp>
        <p:nvSpPr>
          <p:cNvPr id="29" name="Diagrammas vietturis 6">
            <a:extLst>
              <a:ext uri="{FF2B5EF4-FFF2-40B4-BE49-F238E27FC236}">
                <a16:creationId xmlns:a16="http://schemas.microsoft.com/office/drawing/2014/main" id="{D54269A1-1455-4CF7-BFC5-2C69B086CB01}"/>
              </a:ext>
            </a:extLst>
          </p:cNvPr>
          <p:cNvSpPr>
            <a:spLocks noGrp="1"/>
          </p:cNvSpPr>
          <p:nvPr>
            <p:ph type="chart" sz="quarter" idx="36"/>
          </p:nvPr>
        </p:nvSpPr>
        <p:spPr>
          <a:xfrm>
            <a:off x="8765273" y="2194128"/>
            <a:ext cx="2263775" cy="2263775"/>
          </a:xfrm>
        </p:spPr>
        <p:txBody>
          <a:bodyPr/>
          <a:lstStyle>
            <a:lvl1pPr algn="ctr">
              <a:defRPr>
                <a:solidFill>
                  <a:schemeClr val="accent1">
                    <a:lumMod val="75000"/>
                  </a:schemeClr>
                </a:solidFill>
              </a:defRPr>
            </a:lvl1pPr>
          </a:lstStyle>
          <a:p>
            <a:endParaRPr lang="lv-LV"/>
          </a:p>
        </p:txBody>
      </p:sp>
      <p:sp>
        <p:nvSpPr>
          <p:cNvPr id="21" name="Teksta vietturis 20">
            <a:extLst>
              <a:ext uri="{FF2B5EF4-FFF2-40B4-BE49-F238E27FC236}">
                <a16:creationId xmlns:a16="http://schemas.microsoft.com/office/drawing/2014/main" id="{06E4E967-BDE3-42FB-88C9-D036AABF0B44}"/>
              </a:ext>
            </a:extLst>
          </p:cNvPr>
          <p:cNvSpPr>
            <a:spLocks noGrp="1"/>
          </p:cNvSpPr>
          <p:nvPr>
            <p:ph type="body" sz="quarter" idx="37"/>
          </p:nvPr>
        </p:nvSpPr>
        <p:spPr>
          <a:xfrm>
            <a:off x="759727" y="5020310"/>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0" name="Teksta vietturis 20">
            <a:extLst>
              <a:ext uri="{FF2B5EF4-FFF2-40B4-BE49-F238E27FC236}">
                <a16:creationId xmlns:a16="http://schemas.microsoft.com/office/drawing/2014/main" id="{DB1224CD-0C35-4F5C-9401-14A16B9A6A39}"/>
              </a:ext>
            </a:extLst>
          </p:cNvPr>
          <p:cNvSpPr>
            <a:spLocks noGrp="1"/>
          </p:cNvSpPr>
          <p:nvPr>
            <p:ph type="body" sz="quarter" idx="38"/>
          </p:nvPr>
        </p:nvSpPr>
        <p:spPr>
          <a:xfrm>
            <a:off x="4560885" y="5023248"/>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1" name="Teksta vietturis 20">
            <a:extLst>
              <a:ext uri="{FF2B5EF4-FFF2-40B4-BE49-F238E27FC236}">
                <a16:creationId xmlns:a16="http://schemas.microsoft.com/office/drawing/2014/main" id="{70D3C581-FC3D-43E5-84D0-47ADFE9F8FC0}"/>
              </a:ext>
            </a:extLst>
          </p:cNvPr>
          <p:cNvSpPr>
            <a:spLocks noGrp="1"/>
          </p:cNvSpPr>
          <p:nvPr>
            <p:ph type="body" sz="quarter" idx="39"/>
          </p:nvPr>
        </p:nvSpPr>
        <p:spPr>
          <a:xfrm>
            <a:off x="8362048" y="5020310"/>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2" name="Teksta vietturis 20">
            <a:extLst>
              <a:ext uri="{FF2B5EF4-FFF2-40B4-BE49-F238E27FC236}">
                <a16:creationId xmlns:a16="http://schemas.microsoft.com/office/drawing/2014/main" id="{134BC696-63AB-488C-B344-AA7FF8685D3A}"/>
              </a:ext>
            </a:extLst>
          </p:cNvPr>
          <p:cNvSpPr>
            <a:spLocks noGrp="1"/>
          </p:cNvSpPr>
          <p:nvPr>
            <p:ph type="body" sz="quarter" idx="40" hasCustomPrompt="1"/>
          </p:nvPr>
        </p:nvSpPr>
        <p:spPr>
          <a:xfrm>
            <a:off x="761999" y="4599504"/>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33" name="Teksta vietturis 20">
            <a:extLst>
              <a:ext uri="{FF2B5EF4-FFF2-40B4-BE49-F238E27FC236}">
                <a16:creationId xmlns:a16="http://schemas.microsoft.com/office/drawing/2014/main" id="{98037AC3-C53F-42D7-9D6D-DFE60F5FDB89}"/>
              </a:ext>
            </a:extLst>
          </p:cNvPr>
          <p:cNvSpPr>
            <a:spLocks noGrp="1"/>
          </p:cNvSpPr>
          <p:nvPr>
            <p:ph type="body" sz="quarter" idx="41" hasCustomPrompt="1"/>
          </p:nvPr>
        </p:nvSpPr>
        <p:spPr>
          <a:xfrm>
            <a:off x="4563157" y="4602442"/>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34" name="Teksta vietturis 20">
            <a:extLst>
              <a:ext uri="{FF2B5EF4-FFF2-40B4-BE49-F238E27FC236}">
                <a16:creationId xmlns:a16="http://schemas.microsoft.com/office/drawing/2014/main" id="{CED02F41-3303-46BC-86AB-7C323F348F9E}"/>
              </a:ext>
            </a:extLst>
          </p:cNvPr>
          <p:cNvSpPr>
            <a:spLocks noGrp="1"/>
          </p:cNvSpPr>
          <p:nvPr>
            <p:ph type="body" sz="quarter" idx="42" hasCustomPrompt="1"/>
          </p:nvPr>
        </p:nvSpPr>
        <p:spPr>
          <a:xfrm>
            <a:off x="8364320" y="4599504"/>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16" name="Teksta vietturis 2">
            <a:extLst>
              <a:ext uri="{FF2B5EF4-FFF2-40B4-BE49-F238E27FC236}">
                <a16:creationId xmlns:a16="http://schemas.microsoft.com/office/drawing/2014/main" id="{D8AE4074-F4F3-405F-850C-1A22190BF394}"/>
              </a:ext>
            </a:extLst>
          </p:cNvPr>
          <p:cNvSpPr>
            <a:spLocks noGrp="1"/>
          </p:cNvSpPr>
          <p:nvPr>
            <p:ph type="body" sz="quarter" idx="43" hasCustomPrompt="1"/>
          </p:nvPr>
        </p:nvSpPr>
        <p:spPr>
          <a:xfrm>
            <a:off x="759727" y="6353381"/>
            <a:ext cx="3801158"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5" name="Kājenes vietturis 4">
            <a:extLst>
              <a:ext uri="{FF2B5EF4-FFF2-40B4-BE49-F238E27FC236}">
                <a16:creationId xmlns:a16="http://schemas.microsoft.com/office/drawing/2014/main" id="{63D2C121-668F-FA17-F9F8-685820952AEC}"/>
              </a:ext>
            </a:extLst>
          </p:cNvPr>
          <p:cNvSpPr>
            <a:spLocks noGrp="1"/>
          </p:cNvSpPr>
          <p:nvPr>
            <p:ph type="ftr" sz="quarter" idx="44"/>
          </p:nvPr>
        </p:nvSpPr>
        <p:spPr>
          <a:xfrm>
            <a:off x="4944000" y="6282000"/>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2603287"/>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 diagrammas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1800001"/>
            <a:ext cx="12192000" cy="50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8000" y="319970"/>
            <a:ext cx="10895256" cy="1160060"/>
          </a:xfrm>
        </p:spPr>
        <p:txBody>
          <a:bodyPr anchor="ctr">
            <a:noAutofit/>
          </a:bodyPr>
          <a:lstStyle>
            <a:lvl1pPr algn="l">
              <a:lnSpc>
                <a:spcPct val="100000"/>
              </a:lnSpc>
              <a:defRPr sz="3600">
                <a:solidFill>
                  <a:schemeClr val="tx1"/>
                </a:solidFill>
              </a:defRPr>
            </a:lvl1pPr>
          </a:lstStyle>
          <a:p>
            <a:r>
              <a:rPr lang="lv-LV" dirty="0"/>
              <a:t>Slaida nosaukums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713734" y="713734"/>
            <a:ext cx="1800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7" name="Diagrammas vietturis 6">
            <a:extLst>
              <a:ext uri="{FF2B5EF4-FFF2-40B4-BE49-F238E27FC236}">
                <a16:creationId xmlns:a16="http://schemas.microsoft.com/office/drawing/2014/main" id="{CADA48F4-10BC-4A3E-A31B-072C017295C1}"/>
              </a:ext>
            </a:extLst>
          </p:cNvPr>
          <p:cNvSpPr>
            <a:spLocks noGrp="1"/>
          </p:cNvSpPr>
          <p:nvPr>
            <p:ph type="chart" sz="quarter" idx="34"/>
          </p:nvPr>
        </p:nvSpPr>
        <p:spPr>
          <a:xfrm>
            <a:off x="1162952" y="2194128"/>
            <a:ext cx="2263775" cy="2263775"/>
          </a:xfrm>
        </p:spPr>
        <p:txBody>
          <a:bodyPr/>
          <a:lstStyle>
            <a:lvl1pPr algn="ctr">
              <a:defRPr>
                <a:solidFill>
                  <a:schemeClr val="accent1">
                    <a:lumMod val="75000"/>
                  </a:schemeClr>
                </a:solidFill>
              </a:defRPr>
            </a:lvl1pPr>
          </a:lstStyle>
          <a:p>
            <a:endParaRPr lang="lv-LV"/>
          </a:p>
        </p:txBody>
      </p:sp>
      <p:sp>
        <p:nvSpPr>
          <p:cNvPr id="28" name="Diagrammas vietturis 6">
            <a:extLst>
              <a:ext uri="{FF2B5EF4-FFF2-40B4-BE49-F238E27FC236}">
                <a16:creationId xmlns:a16="http://schemas.microsoft.com/office/drawing/2014/main" id="{F1FE343D-BD62-4C87-ADFF-2B43AD9E74A9}"/>
              </a:ext>
            </a:extLst>
          </p:cNvPr>
          <p:cNvSpPr>
            <a:spLocks noGrp="1"/>
          </p:cNvSpPr>
          <p:nvPr>
            <p:ph type="chart" sz="quarter" idx="35"/>
          </p:nvPr>
        </p:nvSpPr>
        <p:spPr>
          <a:xfrm>
            <a:off x="4964111" y="2201181"/>
            <a:ext cx="2263775" cy="2263775"/>
          </a:xfrm>
        </p:spPr>
        <p:txBody>
          <a:bodyPr/>
          <a:lstStyle>
            <a:lvl1pPr algn="ctr">
              <a:defRPr>
                <a:solidFill>
                  <a:schemeClr val="accent1">
                    <a:lumMod val="75000"/>
                  </a:schemeClr>
                </a:solidFill>
              </a:defRPr>
            </a:lvl1pPr>
          </a:lstStyle>
          <a:p>
            <a:endParaRPr lang="lv-LV"/>
          </a:p>
        </p:txBody>
      </p:sp>
      <p:sp>
        <p:nvSpPr>
          <p:cNvPr id="29" name="Diagrammas vietturis 6">
            <a:extLst>
              <a:ext uri="{FF2B5EF4-FFF2-40B4-BE49-F238E27FC236}">
                <a16:creationId xmlns:a16="http://schemas.microsoft.com/office/drawing/2014/main" id="{D54269A1-1455-4CF7-BFC5-2C69B086CB01}"/>
              </a:ext>
            </a:extLst>
          </p:cNvPr>
          <p:cNvSpPr>
            <a:spLocks noGrp="1"/>
          </p:cNvSpPr>
          <p:nvPr>
            <p:ph type="chart" sz="quarter" idx="36"/>
          </p:nvPr>
        </p:nvSpPr>
        <p:spPr>
          <a:xfrm>
            <a:off x="8760729" y="2194128"/>
            <a:ext cx="2263775" cy="2263775"/>
          </a:xfrm>
        </p:spPr>
        <p:txBody>
          <a:bodyPr/>
          <a:lstStyle>
            <a:lvl1pPr algn="ctr">
              <a:defRPr>
                <a:solidFill>
                  <a:schemeClr val="accent1">
                    <a:lumMod val="75000"/>
                  </a:schemeClr>
                </a:solidFill>
              </a:defRPr>
            </a:lvl1pPr>
          </a:lstStyle>
          <a:p>
            <a:endParaRPr lang="lv-LV"/>
          </a:p>
        </p:txBody>
      </p:sp>
      <p:sp>
        <p:nvSpPr>
          <p:cNvPr id="21" name="Teksta vietturis 20">
            <a:extLst>
              <a:ext uri="{FF2B5EF4-FFF2-40B4-BE49-F238E27FC236}">
                <a16:creationId xmlns:a16="http://schemas.microsoft.com/office/drawing/2014/main" id="{06E4E967-BDE3-42FB-88C9-D036AABF0B44}"/>
              </a:ext>
            </a:extLst>
          </p:cNvPr>
          <p:cNvSpPr>
            <a:spLocks noGrp="1"/>
          </p:cNvSpPr>
          <p:nvPr>
            <p:ph type="body" sz="quarter" idx="37"/>
          </p:nvPr>
        </p:nvSpPr>
        <p:spPr>
          <a:xfrm>
            <a:off x="759727" y="5020310"/>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0" name="Teksta vietturis 20">
            <a:extLst>
              <a:ext uri="{FF2B5EF4-FFF2-40B4-BE49-F238E27FC236}">
                <a16:creationId xmlns:a16="http://schemas.microsoft.com/office/drawing/2014/main" id="{DB1224CD-0C35-4F5C-9401-14A16B9A6A39}"/>
              </a:ext>
            </a:extLst>
          </p:cNvPr>
          <p:cNvSpPr>
            <a:spLocks noGrp="1"/>
          </p:cNvSpPr>
          <p:nvPr>
            <p:ph type="body" sz="quarter" idx="38"/>
          </p:nvPr>
        </p:nvSpPr>
        <p:spPr>
          <a:xfrm>
            <a:off x="4560885" y="5023248"/>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1" name="Teksta vietturis 20">
            <a:extLst>
              <a:ext uri="{FF2B5EF4-FFF2-40B4-BE49-F238E27FC236}">
                <a16:creationId xmlns:a16="http://schemas.microsoft.com/office/drawing/2014/main" id="{70D3C581-FC3D-43E5-84D0-47ADFE9F8FC0}"/>
              </a:ext>
            </a:extLst>
          </p:cNvPr>
          <p:cNvSpPr>
            <a:spLocks noGrp="1"/>
          </p:cNvSpPr>
          <p:nvPr>
            <p:ph type="body" sz="quarter" idx="39"/>
          </p:nvPr>
        </p:nvSpPr>
        <p:spPr>
          <a:xfrm>
            <a:off x="8357504" y="5020310"/>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2" name="Teksta vietturis 20">
            <a:extLst>
              <a:ext uri="{FF2B5EF4-FFF2-40B4-BE49-F238E27FC236}">
                <a16:creationId xmlns:a16="http://schemas.microsoft.com/office/drawing/2014/main" id="{134BC696-63AB-488C-B344-AA7FF8685D3A}"/>
              </a:ext>
            </a:extLst>
          </p:cNvPr>
          <p:cNvSpPr>
            <a:spLocks noGrp="1"/>
          </p:cNvSpPr>
          <p:nvPr>
            <p:ph type="body" sz="quarter" idx="40" hasCustomPrompt="1"/>
          </p:nvPr>
        </p:nvSpPr>
        <p:spPr>
          <a:xfrm>
            <a:off x="761999" y="4599504"/>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33" name="Teksta vietturis 20">
            <a:extLst>
              <a:ext uri="{FF2B5EF4-FFF2-40B4-BE49-F238E27FC236}">
                <a16:creationId xmlns:a16="http://schemas.microsoft.com/office/drawing/2014/main" id="{98037AC3-C53F-42D7-9D6D-DFE60F5FDB89}"/>
              </a:ext>
            </a:extLst>
          </p:cNvPr>
          <p:cNvSpPr>
            <a:spLocks noGrp="1"/>
          </p:cNvSpPr>
          <p:nvPr>
            <p:ph type="body" sz="quarter" idx="41" hasCustomPrompt="1"/>
          </p:nvPr>
        </p:nvSpPr>
        <p:spPr>
          <a:xfrm>
            <a:off x="4563157" y="4602442"/>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34" name="Teksta vietturis 20">
            <a:extLst>
              <a:ext uri="{FF2B5EF4-FFF2-40B4-BE49-F238E27FC236}">
                <a16:creationId xmlns:a16="http://schemas.microsoft.com/office/drawing/2014/main" id="{CED02F41-3303-46BC-86AB-7C323F348F9E}"/>
              </a:ext>
            </a:extLst>
          </p:cNvPr>
          <p:cNvSpPr>
            <a:spLocks noGrp="1"/>
          </p:cNvSpPr>
          <p:nvPr>
            <p:ph type="body" sz="quarter" idx="42" hasCustomPrompt="1"/>
          </p:nvPr>
        </p:nvSpPr>
        <p:spPr>
          <a:xfrm>
            <a:off x="8359776" y="4599504"/>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16" name="Teksta vietturis 2">
            <a:extLst>
              <a:ext uri="{FF2B5EF4-FFF2-40B4-BE49-F238E27FC236}">
                <a16:creationId xmlns:a16="http://schemas.microsoft.com/office/drawing/2014/main" id="{05ADDBE1-9F38-41F9-ACE8-0F5BCD2E67DF}"/>
              </a:ext>
            </a:extLst>
          </p:cNvPr>
          <p:cNvSpPr>
            <a:spLocks noGrp="1"/>
          </p:cNvSpPr>
          <p:nvPr>
            <p:ph type="body" sz="quarter" idx="43" hasCustomPrompt="1"/>
          </p:nvPr>
        </p:nvSpPr>
        <p:spPr>
          <a:xfrm>
            <a:off x="759728" y="6345238"/>
            <a:ext cx="3801158"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5" name="Kājenes vietturis 4">
            <a:extLst>
              <a:ext uri="{FF2B5EF4-FFF2-40B4-BE49-F238E27FC236}">
                <a16:creationId xmlns:a16="http://schemas.microsoft.com/office/drawing/2014/main" id="{3CD5AC6D-026D-3DD3-5A78-CE3F8B556EA6}"/>
              </a:ext>
            </a:extLst>
          </p:cNvPr>
          <p:cNvSpPr>
            <a:spLocks noGrp="1"/>
          </p:cNvSpPr>
          <p:nvPr>
            <p:ph type="ftr" sz="quarter" idx="44"/>
          </p:nvPr>
        </p:nvSpPr>
        <p:spPr>
          <a:xfrm>
            <a:off x="4944000" y="6282000"/>
            <a:ext cx="2304000" cy="360000"/>
          </a:xfrm>
        </p:spPr>
        <p:txBody>
          <a:bodyPr/>
          <a:lstStyle>
            <a:lvl1pPr algn="ct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34633818"/>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 grafiki">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389043" y="389045"/>
            <a:ext cx="1150623"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150623"/>
            <a:ext cx="12192000" cy="57073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372535" y="1340749"/>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372535" y="1721749"/>
            <a:ext cx="5449144" cy="1944000"/>
          </a:xfrm>
        </p:spPr>
        <p:txBody>
          <a:bodyPr anchor="t"/>
          <a:lstStyle>
            <a:lvl1pPr algn="ctr">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96766" y="1340749"/>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96766" y="1721749"/>
            <a:ext cx="5435922" cy="1944000"/>
          </a:xfrm>
        </p:spPr>
        <p:txBody>
          <a:bodyPr anchor="t"/>
          <a:lstStyle>
            <a:lvl1pPr algn="ctr">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bg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820195"/>
          </a:xfrm>
        </p:spPr>
        <p:txBody>
          <a:bodyPr/>
          <a:lstStyle>
            <a:lvl1pPr>
              <a:defRPr sz="2600"/>
            </a:lvl1pPr>
          </a:lstStyle>
          <a:p>
            <a:pPr lvl="0"/>
            <a:r>
              <a:rPr lang="lv-LV" dirty="0"/>
              <a:t>Atziņas teksts jeb globālas iezīme, kas novērojamas grafikā.</a:t>
            </a:r>
            <a:br>
              <a:rPr lang="lv-LV" dirty="0"/>
            </a:br>
            <a:r>
              <a:rPr lang="lv-LV" dirty="0"/>
              <a:t>Atkarībā no teksta apjoma, fonta izmērs 24-36pt. Šobrīd 26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8" name="Teksta vietturis 4">
            <a:extLst>
              <a:ext uri="{FF2B5EF4-FFF2-40B4-BE49-F238E27FC236}">
                <a16:creationId xmlns:a16="http://schemas.microsoft.com/office/drawing/2014/main" id="{AB66698A-8415-C25E-66DF-23D169FD3400}"/>
              </a:ext>
            </a:extLst>
          </p:cNvPr>
          <p:cNvSpPr>
            <a:spLocks noGrp="1"/>
          </p:cNvSpPr>
          <p:nvPr>
            <p:ph type="body" sz="quarter" idx="38" hasCustomPrompt="1"/>
          </p:nvPr>
        </p:nvSpPr>
        <p:spPr>
          <a:xfrm>
            <a:off x="372534" y="3781730"/>
            <a:ext cx="5449143"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19" name="Diagrammas vietturis 8">
            <a:extLst>
              <a:ext uri="{FF2B5EF4-FFF2-40B4-BE49-F238E27FC236}">
                <a16:creationId xmlns:a16="http://schemas.microsoft.com/office/drawing/2014/main" id="{A4056315-8B24-A900-406F-7613B336FEBA}"/>
              </a:ext>
            </a:extLst>
          </p:cNvPr>
          <p:cNvSpPr>
            <a:spLocks noGrp="1"/>
          </p:cNvSpPr>
          <p:nvPr>
            <p:ph type="chart" sz="quarter" idx="39" hasCustomPrompt="1"/>
          </p:nvPr>
        </p:nvSpPr>
        <p:spPr>
          <a:xfrm>
            <a:off x="372535" y="4162730"/>
            <a:ext cx="5449144" cy="1944000"/>
          </a:xfrm>
        </p:spPr>
        <p:txBody>
          <a:bodyPr anchor="t"/>
          <a:lstStyle>
            <a:lvl1pPr algn="ctr">
              <a:defRPr>
                <a:solidFill>
                  <a:schemeClr val="accent1">
                    <a:lumMod val="75000"/>
                  </a:schemeClr>
                </a:solidFill>
              </a:defRPr>
            </a:lvl1pPr>
          </a:lstStyle>
          <a:p>
            <a:r>
              <a:rPr lang="lv-LV" dirty="0"/>
              <a:t>Grafiks</a:t>
            </a:r>
          </a:p>
        </p:txBody>
      </p:sp>
      <p:sp>
        <p:nvSpPr>
          <p:cNvPr id="20" name="Teksta vietturis 4">
            <a:extLst>
              <a:ext uri="{FF2B5EF4-FFF2-40B4-BE49-F238E27FC236}">
                <a16:creationId xmlns:a16="http://schemas.microsoft.com/office/drawing/2014/main" id="{695BC1AD-2F34-DFB2-D3D7-8999E3BBFEDE}"/>
              </a:ext>
            </a:extLst>
          </p:cNvPr>
          <p:cNvSpPr>
            <a:spLocks noGrp="1"/>
          </p:cNvSpPr>
          <p:nvPr>
            <p:ph type="body" sz="quarter" idx="40" hasCustomPrompt="1"/>
          </p:nvPr>
        </p:nvSpPr>
        <p:spPr>
          <a:xfrm>
            <a:off x="6396766" y="3781730"/>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21" name="Diagrammas vietturis 8">
            <a:extLst>
              <a:ext uri="{FF2B5EF4-FFF2-40B4-BE49-F238E27FC236}">
                <a16:creationId xmlns:a16="http://schemas.microsoft.com/office/drawing/2014/main" id="{D2638D23-C237-1304-967A-D35D40558FFF}"/>
              </a:ext>
            </a:extLst>
          </p:cNvPr>
          <p:cNvSpPr>
            <a:spLocks noGrp="1"/>
          </p:cNvSpPr>
          <p:nvPr>
            <p:ph type="chart" sz="quarter" idx="41" hasCustomPrompt="1"/>
          </p:nvPr>
        </p:nvSpPr>
        <p:spPr>
          <a:xfrm>
            <a:off x="6396766" y="4162730"/>
            <a:ext cx="5435922" cy="1944000"/>
          </a:xfrm>
        </p:spPr>
        <p:txBody>
          <a:bodyPr anchor="t"/>
          <a:lstStyle>
            <a:lvl1pPr algn="ctr">
              <a:defRPr>
                <a:solidFill>
                  <a:schemeClr val="accent1">
                    <a:lumMod val="75000"/>
                  </a:schemeClr>
                </a:solidFill>
              </a:defRPr>
            </a:lvl1pPr>
          </a:lstStyle>
          <a:p>
            <a:r>
              <a:rPr lang="lv-LV" dirty="0"/>
              <a:t>Grafiks</a:t>
            </a:r>
          </a:p>
        </p:txBody>
      </p:sp>
    </p:spTree>
    <p:extLst>
      <p:ext uri="{BB962C8B-B14F-4D97-AF65-F5344CB8AC3E}">
        <p14:creationId xmlns:p14="http://schemas.microsoft.com/office/powerpoint/2010/main" val="57300154"/>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grafiki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389043" y="389045"/>
            <a:ext cx="1150623"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150623"/>
            <a:ext cx="12192000" cy="57073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372535" y="1340749"/>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372535" y="1721749"/>
            <a:ext cx="5449144" cy="1944000"/>
          </a:xfrm>
        </p:spPr>
        <p:txBody>
          <a:bodyPr anchor="t"/>
          <a:lstStyle>
            <a:lvl1pPr algn="ctr">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96766" y="1340749"/>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96766" y="1721749"/>
            <a:ext cx="5435922" cy="1944000"/>
          </a:xfrm>
        </p:spPr>
        <p:txBody>
          <a:bodyPr anchor="t"/>
          <a:lstStyle>
            <a:lvl1pPr algn="ctr">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820195"/>
          </a:xfrm>
        </p:spPr>
        <p:txBody>
          <a:bodyPr/>
          <a:lstStyle>
            <a:lvl1pPr>
              <a:defRPr sz="2600"/>
            </a:lvl1pPr>
          </a:lstStyle>
          <a:p>
            <a:pPr lvl="0"/>
            <a:r>
              <a:rPr lang="lv-LV" dirty="0"/>
              <a:t>Atziņas teksts jeb globālas iezīme, kas novērojamas grafikā.</a:t>
            </a:r>
            <a:br>
              <a:rPr lang="lv-LV" dirty="0"/>
            </a:br>
            <a:r>
              <a:rPr lang="lv-LV" dirty="0"/>
              <a:t>Atkarībā no teksta apjoma, fonta izmērs 24-36pt. Šobrīd 26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8" name="Teksta vietturis 4">
            <a:extLst>
              <a:ext uri="{FF2B5EF4-FFF2-40B4-BE49-F238E27FC236}">
                <a16:creationId xmlns:a16="http://schemas.microsoft.com/office/drawing/2014/main" id="{AB66698A-8415-C25E-66DF-23D169FD3400}"/>
              </a:ext>
            </a:extLst>
          </p:cNvPr>
          <p:cNvSpPr>
            <a:spLocks noGrp="1"/>
          </p:cNvSpPr>
          <p:nvPr>
            <p:ph type="body" sz="quarter" idx="38" hasCustomPrompt="1"/>
          </p:nvPr>
        </p:nvSpPr>
        <p:spPr>
          <a:xfrm>
            <a:off x="372534" y="3781730"/>
            <a:ext cx="5449143"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19" name="Diagrammas vietturis 8">
            <a:extLst>
              <a:ext uri="{FF2B5EF4-FFF2-40B4-BE49-F238E27FC236}">
                <a16:creationId xmlns:a16="http://schemas.microsoft.com/office/drawing/2014/main" id="{A4056315-8B24-A900-406F-7613B336FEBA}"/>
              </a:ext>
            </a:extLst>
          </p:cNvPr>
          <p:cNvSpPr>
            <a:spLocks noGrp="1"/>
          </p:cNvSpPr>
          <p:nvPr>
            <p:ph type="chart" sz="quarter" idx="39" hasCustomPrompt="1"/>
          </p:nvPr>
        </p:nvSpPr>
        <p:spPr>
          <a:xfrm>
            <a:off x="372535" y="4162730"/>
            <a:ext cx="5449144" cy="1944000"/>
          </a:xfrm>
        </p:spPr>
        <p:txBody>
          <a:bodyPr anchor="t"/>
          <a:lstStyle>
            <a:lvl1pPr algn="ctr">
              <a:defRPr>
                <a:solidFill>
                  <a:schemeClr val="accent1">
                    <a:lumMod val="75000"/>
                  </a:schemeClr>
                </a:solidFill>
              </a:defRPr>
            </a:lvl1pPr>
          </a:lstStyle>
          <a:p>
            <a:r>
              <a:rPr lang="lv-LV" dirty="0"/>
              <a:t>Grafiks</a:t>
            </a:r>
          </a:p>
        </p:txBody>
      </p:sp>
      <p:sp>
        <p:nvSpPr>
          <p:cNvPr id="20" name="Teksta vietturis 4">
            <a:extLst>
              <a:ext uri="{FF2B5EF4-FFF2-40B4-BE49-F238E27FC236}">
                <a16:creationId xmlns:a16="http://schemas.microsoft.com/office/drawing/2014/main" id="{695BC1AD-2F34-DFB2-D3D7-8999E3BBFEDE}"/>
              </a:ext>
            </a:extLst>
          </p:cNvPr>
          <p:cNvSpPr>
            <a:spLocks noGrp="1"/>
          </p:cNvSpPr>
          <p:nvPr>
            <p:ph type="body" sz="quarter" idx="40" hasCustomPrompt="1"/>
          </p:nvPr>
        </p:nvSpPr>
        <p:spPr>
          <a:xfrm>
            <a:off x="6396766" y="3781730"/>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21" name="Diagrammas vietturis 8">
            <a:extLst>
              <a:ext uri="{FF2B5EF4-FFF2-40B4-BE49-F238E27FC236}">
                <a16:creationId xmlns:a16="http://schemas.microsoft.com/office/drawing/2014/main" id="{D2638D23-C237-1304-967A-D35D40558FFF}"/>
              </a:ext>
            </a:extLst>
          </p:cNvPr>
          <p:cNvSpPr>
            <a:spLocks noGrp="1"/>
          </p:cNvSpPr>
          <p:nvPr>
            <p:ph type="chart" sz="quarter" idx="41" hasCustomPrompt="1"/>
          </p:nvPr>
        </p:nvSpPr>
        <p:spPr>
          <a:xfrm>
            <a:off x="6396766" y="4162730"/>
            <a:ext cx="5435922" cy="1944000"/>
          </a:xfrm>
        </p:spPr>
        <p:txBody>
          <a:bodyPr anchor="t"/>
          <a:lstStyle>
            <a:lvl1pPr algn="ctr">
              <a:defRPr>
                <a:solidFill>
                  <a:schemeClr val="accent1">
                    <a:lumMod val="75000"/>
                  </a:schemeClr>
                </a:solidFill>
              </a:defRPr>
            </a:lvl1pPr>
          </a:lstStyle>
          <a:p>
            <a:r>
              <a:rPr lang="lv-LV" dirty="0"/>
              <a:t>Grafiks</a:t>
            </a:r>
          </a:p>
        </p:txBody>
      </p:sp>
    </p:spTree>
    <p:extLst>
      <p:ext uri="{BB962C8B-B14F-4D97-AF65-F5344CB8AC3E}">
        <p14:creationId xmlns:p14="http://schemas.microsoft.com/office/powerpoint/2010/main" val="4095462095"/>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ttēls_teksts">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981264" y="995854"/>
            <a:ext cx="5549309"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6096777" y="0"/>
            <a:ext cx="305404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5980471" y="2259873"/>
            <a:ext cx="5550115" cy="3661604"/>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5" name="Grafika 14">
            <a:extLst>
              <a:ext uri="{FF2B5EF4-FFF2-40B4-BE49-F238E27FC236}">
                <a16:creationId xmlns:a16="http://schemas.microsoft.com/office/drawing/2014/main" id="{01356C65-8522-4219-B364-6119F7389CA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1" name="Attēla vietturis 3">
            <a:extLst>
              <a:ext uri="{FF2B5EF4-FFF2-40B4-BE49-F238E27FC236}">
                <a16:creationId xmlns:a16="http://schemas.microsoft.com/office/drawing/2014/main" id="{42CA5B17-2EC0-4328-97C6-EFBDA5115B26}"/>
              </a:ext>
            </a:extLst>
          </p:cNvPr>
          <p:cNvSpPr>
            <a:spLocks noGrp="1"/>
          </p:cNvSpPr>
          <p:nvPr>
            <p:ph type="pic" sz="quarter" idx="19"/>
          </p:nvPr>
        </p:nvSpPr>
        <p:spPr>
          <a:xfrm>
            <a:off x="0" y="0"/>
            <a:ext cx="5336275"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B1D110AD-94DC-99A5-A64D-73680BCC59D3}"/>
              </a:ext>
            </a:extLst>
          </p:cNvPr>
          <p:cNvSpPr>
            <a:spLocks noGrp="1"/>
          </p:cNvSpPr>
          <p:nvPr>
            <p:ph type="ftr" sz="quarter" idx="20"/>
          </p:nvPr>
        </p:nvSpPr>
        <p:spPr>
          <a:xfrm>
            <a:off x="5980471" y="6281625"/>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2">
            <a:extLst>
              <a:ext uri="{FF2B5EF4-FFF2-40B4-BE49-F238E27FC236}">
                <a16:creationId xmlns:a16="http://schemas.microsoft.com/office/drawing/2014/main" id="{4B564D3A-1B49-4B6C-BBB5-CE11D122ECF7}"/>
              </a:ext>
            </a:extLst>
          </p:cNvPr>
          <p:cNvSpPr>
            <a:spLocks noGrp="1"/>
          </p:cNvSpPr>
          <p:nvPr>
            <p:ph type="body" sz="quarter" idx="18" hasCustomPrompt="1"/>
          </p:nvPr>
        </p:nvSpPr>
        <p:spPr>
          <a:xfrm>
            <a:off x="104196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4AA4F61D-D04D-56AB-0DE0-BDF91B07E800}"/>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Tree>
    <p:extLst>
      <p:ext uri="{BB962C8B-B14F-4D97-AF65-F5344CB8AC3E}">
        <p14:creationId xmlns:p14="http://schemas.microsoft.com/office/powerpoint/2010/main" val="2571466450"/>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ttāls_teksts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973891" y="995850"/>
            <a:ext cx="5562778"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5973097" y="2259873"/>
            <a:ext cx="5563586" cy="3419387"/>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3" name="Grafika 12">
            <a:extLst>
              <a:ext uri="{FF2B5EF4-FFF2-40B4-BE49-F238E27FC236}">
                <a16:creationId xmlns:a16="http://schemas.microsoft.com/office/drawing/2014/main" id="{5E028367-CC2F-4912-837C-91E3B9A4EAC0}"/>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8" name="Taisnstūris 7">
            <a:extLst>
              <a:ext uri="{FF2B5EF4-FFF2-40B4-BE49-F238E27FC236}">
                <a16:creationId xmlns:a16="http://schemas.microsoft.com/office/drawing/2014/main" id="{5CAF1312-B8E0-4A01-BC61-52A907D4E9EE}"/>
              </a:ext>
            </a:extLst>
          </p:cNvPr>
          <p:cNvSpPr/>
          <p:nvPr userDrawn="1"/>
        </p:nvSpPr>
        <p:spPr>
          <a:xfrm>
            <a:off x="6096777" y="0"/>
            <a:ext cx="305404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Attēla vietturis 3">
            <a:extLst>
              <a:ext uri="{FF2B5EF4-FFF2-40B4-BE49-F238E27FC236}">
                <a16:creationId xmlns:a16="http://schemas.microsoft.com/office/drawing/2014/main" id="{55B965B6-BA3B-48DC-AE44-99358781B1D7}"/>
              </a:ext>
            </a:extLst>
          </p:cNvPr>
          <p:cNvSpPr>
            <a:spLocks noGrp="1"/>
          </p:cNvSpPr>
          <p:nvPr>
            <p:ph type="pic" sz="quarter" idx="19"/>
          </p:nvPr>
        </p:nvSpPr>
        <p:spPr>
          <a:xfrm>
            <a:off x="0" y="0"/>
            <a:ext cx="5336275"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5973533"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2">
            <a:extLst>
              <a:ext uri="{FF2B5EF4-FFF2-40B4-BE49-F238E27FC236}">
                <a16:creationId xmlns:a16="http://schemas.microsoft.com/office/drawing/2014/main" id="{F0FDCF16-E195-4E73-9062-327AB91E781C}"/>
              </a:ext>
            </a:extLst>
          </p:cNvPr>
          <p:cNvSpPr>
            <a:spLocks noGrp="1"/>
          </p:cNvSpPr>
          <p:nvPr>
            <p:ph type="body" sz="quarter" idx="18" hasCustomPrompt="1"/>
          </p:nvPr>
        </p:nvSpPr>
        <p:spPr>
          <a:xfrm>
            <a:off x="762180" y="6282000"/>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Tree>
    <p:extLst>
      <p:ext uri="{BB962C8B-B14F-4D97-AF65-F5344CB8AC3E}">
        <p14:creationId xmlns:p14="http://schemas.microsoft.com/office/powerpoint/2010/main" val="123080368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daļu slaids_3">
    <p:bg>
      <p:bgRef idx="1001">
        <a:schemeClr val="bg1"/>
      </p:bgRef>
    </p:bg>
    <p:spTree>
      <p:nvGrpSpPr>
        <p:cNvPr id="1" name=""/>
        <p:cNvGrpSpPr/>
        <p:nvPr/>
      </p:nvGrpSpPr>
      <p:grpSpPr>
        <a:xfrm>
          <a:off x="0" y="0"/>
          <a:ext cx="0" cy="0"/>
          <a:chOff x="0" y="0"/>
          <a:chExt cx="0" cy="0"/>
        </a:xfrm>
      </p:grpSpPr>
      <p:sp>
        <p:nvSpPr>
          <p:cNvPr id="4" name="Attēla vietturis 3">
            <a:extLst>
              <a:ext uri="{FF2B5EF4-FFF2-40B4-BE49-F238E27FC236}">
                <a16:creationId xmlns:a16="http://schemas.microsoft.com/office/drawing/2014/main" id="{D93CDD43-9E37-40C4-AF5B-7E6EF4FC4D7B}"/>
              </a:ext>
            </a:extLst>
          </p:cNvPr>
          <p:cNvSpPr>
            <a:spLocks noGrp="1"/>
          </p:cNvSpPr>
          <p:nvPr>
            <p:ph type="pic" sz="quarter" idx="17"/>
          </p:nvPr>
        </p:nvSpPr>
        <p:spPr>
          <a:xfrm>
            <a:off x="6479177" y="0"/>
            <a:ext cx="5712823" cy="6858000"/>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996608" y="2660951"/>
            <a:ext cx="4944534" cy="1536098"/>
          </a:xfrm>
        </p:spPr>
        <p:txBody>
          <a:bodyPr anchor="ctr">
            <a:noAutofit/>
          </a:bodyPr>
          <a:lstStyle>
            <a:lvl1pPr algn="l">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ksta vietturis 2">
            <a:extLst>
              <a:ext uri="{FF2B5EF4-FFF2-40B4-BE49-F238E27FC236}">
                <a16:creationId xmlns:a16="http://schemas.microsoft.com/office/drawing/2014/main" id="{4E695905-CE86-4023-8C05-F86402843747}"/>
              </a:ext>
            </a:extLst>
          </p:cNvPr>
          <p:cNvSpPr>
            <a:spLocks noGrp="1"/>
          </p:cNvSpPr>
          <p:nvPr>
            <p:ph type="body" sz="quarter" idx="16" hasCustomPrompt="1"/>
          </p:nvPr>
        </p:nvSpPr>
        <p:spPr>
          <a:xfrm>
            <a:off x="8859624"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Kājenes vietturis 2">
            <a:extLst>
              <a:ext uri="{FF2B5EF4-FFF2-40B4-BE49-F238E27FC236}">
                <a16:creationId xmlns:a16="http://schemas.microsoft.com/office/drawing/2014/main" id="{BAE71596-17BE-1070-2ED7-DE328658C4C3}"/>
              </a:ext>
            </a:extLst>
          </p:cNvPr>
          <p:cNvSpPr>
            <a:spLocks noGrp="1"/>
          </p:cNvSpPr>
          <p:nvPr>
            <p:ph type="ftr" sz="quarter" idx="18"/>
          </p:nvPr>
        </p:nvSpPr>
        <p:spPr>
          <a:xfrm>
            <a:off x="-68400" y="6084000"/>
            <a:ext cx="3880858" cy="396000"/>
          </a:xfrm>
          <a:ln>
            <a:solidFill>
              <a:schemeClr val="tx1"/>
            </a:solidFill>
          </a:ln>
        </p:spPr>
        <p:txBody>
          <a:bodyPr lIns="1188000" rIns="90000"/>
          <a:lstStyle>
            <a:lvl1pPr algn="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20065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88"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ttāls_teksts_2">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89" y="995854"/>
            <a:ext cx="5549309"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44196" y="2259873"/>
            <a:ext cx="5550115" cy="3661604"/>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F2E1A429-0138-435D-AE9F-08ABB4483295}"/>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Attēla vietturis 3">
            <a:extLst>
              <a:ext uri="{FF2B5EF4-FFF2-40B4-BE49-F238E27FC236}">
                <a16:creationId xmlns:a16="http://schemas.microsoft.com/office/drawing/2014/main" id="{236D292A-5BB5-4E18-B041-FDEFAD376DA7}"/>
              </a:ext>
            </a:extLst>
          </p:cNvPr>
          <p:cNvSpPr>
            <a:spLocks noGrp="1"/>
          </p:cNvSpPr>
          <p:nvPr>
            <p:ph type="pic" sz="quarter" idx="19"/>
          </p:nvPr>
        </p:nvSpPr>
        <p:spPr>
          <a:xfrm>
            <a:off x="6855725" y="0"/>
            <a:ext cx="5336275"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5B1C20C7-3E5C-8DEE-5FC5-CC64F13F4546}"/>
              </a:ext>
            </a:extLst>
          </p:cNvPr>
          <p:cNvSpPr>
            <a:spLocks noGrp="1"/>
          </p:cNvSpPr>
          <p:nvPr>
            <p:ph type="ftr" sz="quarter" idx="30"/>
          </p:nvPr>
        </p:nvSpPr>
        <p:spPr>
          <a:xfrm>
            <a:off x="3890298"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8" name="Teksta vietturis 2">
            <a:extLst>
              <a:ext uri="{FF2B5EF4-FFF2-40B4-BE49-F238E27FC236}">
                <a16:creationId xmlns:a16="http://schemas.microsoft.com/office/drawing/2014/main" id="{D6ED5EB2-8ED3-434A-B40D-28F3982E9DC4}"/>
              </a:ext>
            </a:extLst>
          </p:cNvPr>
          <p:cNvSpPr>
            <a:spLocks noGrp="1"/>
          </p:cNvSpPr>
          <p:nvPr>
            <p:ph type="body" sz="quarter" idx="16" hasCustomPrompt="1"/>
          </p:nvPr>
        </p:nvSpPr>
        <p:spPr>
          <a:xfrm>
            <a:off x="7135969"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3287430480"/>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ttēls_teksts_2_gaišs">
    <p:bg>
      <p:bgRef idx="1001">
        <a:schemeClr val="bg2"/>
      </p:bgRef>
    </p:bg>
    <p:spTree>
      <p:nvGrpSpPr>
        <p:cNvPr id="1" name=""/>
        <p:cNvGrpSpPr/>
        <p:nvPr/>
      </p:nvGrpSpPr>
      <p:grpSpPr>
        <a:xfrm>
          <a:off x="0" y="0"/>
          <a:ext cx="0" cy="0"/>
          <a:chOff x="0" y="0"/>
          <a:chExt cx="0" cy="0"/>
        </a:xfrm>
      </p:grpSpPr>
      <p:sp>
        <p:nvSpPr>
          <p:cNvPr id="11" name="Attēla vietturis 3">
            <a:extLst>
              <a:ext uri="{FF2B5EF4-FFF2-40B4-BE49-F238E27FC236}">
                <a16:creationId xmlns:a16="http://schemas.microsoft.com/office/drawing/2014/main" id="{D3A1E0ED-C6E6-49AF-9E00-895ED497FEEA}"/>
              </a:ext>
            </a:extLst>
          </p:cNvPr>
          <p:cNvSpPr>
            <a:spLocks noGrp="1"/>
          </p:cNvSpPr>
          <p:nvPr>
            <p:ph type="pic" sz="quarter" idx="19"/>
          </p:nvPr>
        </p:nvSpPr>
        <p:spPr>
          <a:xfrm>
            <a:off x="6855725" y="0"/>
            <a:ext cx="5336275" cy="6858000"/>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89" y="995854"/>
            <a:ext cx="5549309"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44196" y="2259873"/>
            <a:ext cx="5550115" cy="3661604"/>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3" name="Slaida numura vietturis 2">
            <a:extLst>
              <a:ext uri="{FF2B5EF4-FFF2-40B4-BE49-F238E27FC236}">
                <a16:creationId xmlns:a16="http://schemas.microsoft.com/office/drawing/2014/main" id="{72E250C0-7F89-42C1-9042-53C6F5EE3BDF}"/>
              </a:ext>
            </a:extLst>
          </p:cNvPr>
          <p:cNvSpPr>
            <a:spLocks noGrp="1"/>
          </p:cNvSpPr>
          <p:nvPr>
            <p:ph type="sldNum" sz="quarter" idx="1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8" name="Taisnstūris 7">
            <a:extLst>
              <a:ext uri="{FF2B5EF4-FFF2-40B4-BE49-F238E27FC236}">
                <a16:creationId xmlns:a16="http://schemas.microsoft.com/office/drawing/2014/main" id="{E637E28D-E8EF-4657-9575-967596025AD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Kājenes vietturis 3">
            <a:extLst>
              <a:ext uri="{FF2B5EF4-FFF2-40B4-BE49-F238E27FC236}">
                <a16:creationId xmlns:a16="http://schemas.microsoft.com/office/drawing/2014/main" id="{86E450C1-9652-3A46-940A-3136B54AAD1B}"/>
              </a:ext>
            </a:extLst>
          </p:cNvPr>
          <p:cNvSpPr>
            <a:spLocks noGrp="1"/>
          </p:cNvSpPr>
          <p:nvPr>
            <p:ph type="ftr" sz="quarter" idx="20"/>
          </p:nvPr>
        </p:nvSpPr>
        <p:spPr>
          <a:xfrm>
            <a:off x="3890311"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2">
            <a:extLst>
              <a:ext uri="{FF2B5EF4-FFF2-40B4-BE49-F238E27FC236}">
                <a16:creationId xmlns:a16="http://schemas.microsoft.com/office/drawing/2014/main" id="{7D9DA124-4F37-4139-8829-481F7C9FDBA8}"/>
              </a:ext>
            </a:extLst>
          </p:cNvPr>
          <p:cNvSpPr>
            <a:spLocks noGrp="1"/>
          </p:cNvSpPr>
          <p:nvPr>
            <p:ph type="body" sz="quarter" idx="16" hasCustomPrompt="1"/>
          </p:nvPr>
        </p:nvSpPr>
        <p:spPr>
          <a:xfrm>
            <a:off x="7128594"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428949098"/>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ttēls_teksts_3">
    <p:bg>
      <p:bgRef idx="1001">
        <a:schemeClr val="bg1"/>
      </p:bgRef>
    </p:bg>
    <p:spTree>
      <p:nvGrpSpPr>
        <p:cNvPr id="1" name=""/>
        <p:cNvGrpSpPr/>
        <p:nvPr/>
      </p:nvGrpSpPr>
      <p:grpSpPr>
        <a:xfrm>
          <a:off x="0" y="0"/>
          <a:ext cx="0" cy="0"/>
          <a:chOff x="0" y="0"/>
          <a:chExt cx="0" cy="0"/>
        </a:xfrm>
      </p:grpSpPr>
      <p:sp>
        <p:nvSpPr>
          <p:cNvPr id="6" name="Attēla vietturis 4">
            <a:extLst>
              <a:ext uri="{FF2B5EF4-FFF2-40B4-BE49-F238E27FC236}">
                <a16:creationId xmlns:a16="http://schemas.microsoft.com/office/drawing/2014/main" id="{3D60C84F-AE3D-4733-D4FD-6165625A051E}"/>
              </a:ext>
            </a:extLst>
          </p:cNvPr>
          <p:cNvSpPr>
            <a:spLocks noGrp="1"/>
          </p:cNvSpPr>
          <p:nvPr>
            <p:ph type="pic" sz="quarter" idx="31"/>
          </p:nvPr>
        </p:nvSpPr>
        <p:spPr>
          <a:xfrm>
            <a:off x="5338763" y="2455863"/>
            <a:ext cx="6853237" cy="4402137"/>
          </a:xfrm>
        </p:spPr>
        <p:txBody>
          <a:bodyPr anchor="ctr"/>
          <a:lstStyle>
            <a:lvl1pPr algn="ctr">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89" y="727210"/>
            <a:ext cx="10880545" cy="137590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44197" y="2456441"/>
            <a:ext cx="4064282" cy="3268796"/>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0C246438-6373-47F5-A99B-4ED984308F18}"/>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55D32961-3B45-1CB8-B248-31B6AB200D62}"/>
              </a:ext>
            </a:extLst>
          </p:cNvPr>
          <p:cNvSpPr>
            <a:spLocks noGrp="1"/>
          </p:cNvSpPr>
          <p:nvPr>
            <p:ph type="ftr" sz="quarter" idx="30"/>
          </p:nvPr>
        </p:nvSpPr>
        <p:spPr>
          <a:xfrm>
            <a:off x="2404479"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8" name="Teksta vietturis 2">
            <a:extLst>
              <a:ext uri="{FF2B5EF4-FFF2-40B4-BE49-F238E27FC236}">
                <a16:creationId xmlns:a16="http://schemas.microsoft.com/office/drawing/2014/main" id="{6CE253F7-EF5B-4591-A305-7CF50F923391}"/>
              </a:ext>
            </a:extLst>
          </p:cNvPr>
          <p:cNvSpPr>
            <a:spLocks noGrp="1"/>
          </p:cNvSpPr>
          <p:nvPr>
            <p:ph type="body" sz="quarter" idx="16" hasCustomPrompt="1"/>
          </p:nvPr>
        </p:nvSpPr>
        <p:spPr>
          <a:xfrm>
            <a:off x="5609511"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2747212843"/>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ttēls_teksts_3_gaišs">
    <p:bg>
      <p:bgRef idx="1001">
        <a:schemeClr val="bg2"/>
      </p:bgRef>
    </p:bg>
    <p:spTree>
      <p:nvGrpSpPr>
        <p:cNvPr id="1" name=""/>
        <p:cNvGrpSpPr/>
        <p:nvPr/>
      </p:nvGrpSpPr>
      <p:grpSpPr>
        <a:xfrm>
          <a:off x="0" y="0"/>
          <a:ext cx="0" cy="0"/>
          <a:chOff x="0" y="0"/>
          <a:chExt cx="0" cy="0"/>
        </a:xfrm>
      </p:grpSpPr>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B2F08FBE-D217-43B0-9369-33F06F09630E}"/>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Virsraksts 1">
            <a:extLst>
              <a:ext uri="{FF2B5EF4-FFF2-40B4-BE49-F238E27FC236}">
                <a16:creationId xmlns:a16="http://schemas.microsoft.com/office/drawing/2014/main" id="{E243E537-6059-451B-9D38-4F653C55A1F6}"/>
              </a:ext>
            </a:extLst>
          </p:cNvPr>
          <p:cNvSpPr>
            <a:spLocks noGrp="1"/>
          </p:cNvSpPr>
          <p:nvPr>
            <p:ph type="ctrTitle" hasCustomPrompt="1"/>
          </p:nvPr>
        </p:nvSpPr>
        <p:spPr>
          <a:xfrm>
            <a:off x="644989" y="727210"/>
            <a:ext cx="10880545" cy="137590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14" name="Teksta vietturis 8">
            <a:extLst>
              <a:ext uri="{FF2B5EF4-FFF2-40B4-BE49-F238E27FC236}">
                <a16:creationId xmlns:a16="http://schemas.microsoft.com/office/drawing/2014/main" id="{91BFBDFD-5846-4CA3-9B2B-276CE1E4FA87}"/>
              </a:ext>
            </a:extLst>
          </p:cNvPr>
          <p:cNvSpPr>
            <a:spLocks noGrp="1"/>
          </p:cNvSpPr>
          <p:nvPr>
            <p:ph type="body" sz="quarter" idx="11" hasCustomPrompt="1"/>
          </p:nvPr>
        </p:nvSpPr>
        <p:spPr>
          <a:xfrm>
            <a:off x="644197" y="2456441"/>
            <a:ext cx="4064282" cy="3268796"/>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15" name="Attēla vietturis 3">
            <a:extLst>
              <a:ext uri="{FF2B5EF4-FFF2-40B4-BE49-F238E27FC236}">
                <a16:creationId xmlns:a16="http://schemas.microsoft.com/office/drawing/2014/main" id="{D3A15111-74F4-436C-BC97-A85F27804195}"/>
              </a:ext>
            </a:extLst>
          </p:cNvPr>
          <p:cNvSpPr>
            <a:spLocks noGrp="1"/>
          </p:cNvSpPr>
          <p:nvPr>
            <p:ph type="pic" sz="quarter" idx="19"/>
          </p:nvPr>
        </p:nvSpPr>
        <p:spPr>
          <a:xfrm>
            <a:off x="5336274" y="2456440"/>
            <a:ext cx="6855725" cy="4401560"/>
          </a:xfrm>
        </p:spPr>
        <p:txBody>
          <a:bodyPr anchor="ctr"/>
          <a:lstStyle>
            <a:lvl1pPr algn="ctr">
              <a:defRPr>
                <a:solidFill>
                  <a:schemeClr val="tx1"/>
                </a:solidFill>
              </a:defRPr>
            </a:lvl1pPr>
          </a:lstStyle>
          <a:p>
            <a:endParaRPr lang="lv-LV"/>
          </a:p>
        </p:txBody>
      </p:sp>
      <p:sp>
        <p:nvSpPr>
          <p:cNvPr id="2" name="Kājenes vietturis 1">
            <a:extLst>
              <a:ext uri="{FF2B5EF4-FFF2-40B4-BE49-F238E27FC236}">
                <a16:creationId xmlns:a16="http://schemas.microsoft.com/office/drawing/2014/main" id="{1F21A821-B92F-01F1-724C-BBD23DAE6314}"/>
              </a:ext>
            </a:extLst>
          </p:cNvPr>
          <p:cNvSpPr>
            <a:spLocks noGrp="1"/>
          </p:cNvSpPr>
          <p:nvPr>
            <p:ph type="ftr" sz="quarter" idx="30"/>
          </p:nvPr>
        </p:nvSpPr>
        <p:spPr>
          <a:xfrm>
            <a:off x="2404479"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8" name="Teksta vietturis 2">
            <a:extLst>
              <a:ext uri="{FF2B5EF4-FFF2-40B4-BE49-F238E27FC236}">
                <a16:creationId xmlns:a16="http://schemas.microsoft.com/office/drawing/2014/main" id="{A13FB2DC-2117-4E0A-AC69-4EED3EB325B8}"/>
              </a:ext>
            </a:extLst>
          </p:cNvPr>
          <p:cNvSpPr>
            <a:spLocks noGrp="1"/>
          </p:cNvSpPr>
          <p:nvPr>
            <p:ph type="body" sz="quarter" idx="16" hasCustomPrompt="1"/>
          </p:nvPr>
        </p:nvSpPr>
        <p:spPr>
          <a:xfrm>
            <a:off x="560213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3921579333"/>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attēli_teksts_tumšs">
    <p:bg>
      <p:bgRef idx="1001">
        <a:schemeClr val="bg1"/>
      </p:bgRef>
    </p:bg>
    <p:spTree>
      <p:nvGrpSpPr>
        <p:cNvPr id="1" name=""/>
        <p:cNvGrpSpPr/>
        <p:nvPr/>
      </p:nvGrpSpPr>
      <p:grpSpPr>
        <a:xfrm>
          <a:off x="0" y="0"/>
          <a:ext cx="0" cy="0"/>
          <a:chOff x="0" y="0"/>
          <a:chExt cx="0" cy="0"/>
        </a:xfrm>
      </p:grpSpPr>
      <p:sp>
        <p:nvSpPr>
          <p:cNvPr id="12" name="Taisnstūris 11">
            <a:extLst>
              <a:ext uri="{FF2B5EF4-FFF2-40B4-BE49-F238E27FC236}">
                <a16:creationId xmlns:a16="http://schemas.microsoft.com/office/drawing/2014/main" id="{EC520F7B-C73F-4C7B-A272-85AA3CDD29D1}"/>
              </a:ext>
            </a:extLst>
          </p:cNvPr>
          <p:cNvSpPr/>
          <p:nvPr userDrawn="1"/>
        </p:nvSpPr>
        <p:spPr>
          <a:xfrm>
            <a:off x="8768687" y="-9762"/>
            <a:ext cx="3426227" cy="34387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aisnstūris 22">
            <a:extLst>
              <a:ext uri="{FF2B5EF4-FFF2-40B4-BE49-F238E27FC236}">
                <a16:creationId xmlns:a16="http://schemas.microsoft.com/office/drawing/2014/main" id="{69A91F60-61B2-4937-8DD9-32FC45523A41}"/>
              </a:ext>
            </a:extLst>
          </p:cNvPr>
          <p:cNvSpPr/>
          <p:nvPr userDrawn="1"/>
        </p:nvSpPr>
        <p:spPr>
          <a:xfrm>
            <a:off x="4960961" y="3429000"/>
            <a:ext cx="7231039" cy="3435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F8CFB35E-DEA3-4790-90D0-D4C911AB65C0}"/>
              </a:ext>
            </a:extLst>
          </p:cNvPr>
          <p:cNvSpPr>
            <a:spLocks noGrp="1"/>
          </p:cNvSpPr>
          <p:nvPr>
            <p:ph type="pic" sz="quarter" idx="36"/>
          </p:nvPr>
        </p:nvSpPr>
        <p:spPr>
          <a:xfrm>
            <a:off x="5336535" y="3808413"/>
            <a:ext cx="6482425" cy="2673350"/>
          </a:xfrm>
        </p:spPr>
        <p:txBody>
          <a:bodyPr anchor="ctr"/>
          <a:lstStyle>
            <a:lvl1pPr algn="ctr">
              <a:defRPr>
                <a:solidFill>
                  <a:schemeClr val="bg1"/>
                </a:solidFill>
              </a:defRPr>
            </a:lvl1pPr>
          </a:lstStyle>
          <a:p>
            <a:endParaRPr lang="lv-LV"/>
          </a:p>
        </p:txBody>
      </p:sp>
      <p:sp>
        <p:nvSpPr>
          <p:cNvPr id="22" name="Taisnstūris 21">
            <a:extLst>
              <a:ext uri="{FF2B5EF4-FFF2-40B4-BE49-F238E27FC236}">
                <a16:creationId xmlns:a16="http://schemas.microsoft.com/office/drawing/2014/main" id="{3A84A532-38DD-4C0D-BDAE-AE72665DE334}"/>
              </a:ext>
            </a:extLst>
          </p:cNvPr>
          <p:cNvSpPr/>
          <p:nvPr userDrawn="1"/>
        </p:nvSpPr>
        <p:spPr>
          <a:xfrm>
            <a:off x="4960962" y="-6496"/>
            <a:ext cx="3807726" cy="3435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Attēla vietturis 3">
            <a:extLst>
              <a:ext uri="{FF2B5EF4-FFF2-40B4-BE49-F238E27FC236}">
                <a16:creationId xmlns:a16="http://schemas.microsoft.com/office/drawing/2014/main" id="{47EF696B-6247-4354-AE16-0C10E827FF02}"/>
              </a:ext>
            </a:extLst>
          </p:cNvPr>
          <p:cNvSpPr>
            <a:spLocks noGrp="1"/>
          </p:cNvSpPr>
          <p:nvPr>
            <p:ph type="pic" sz="quarter" idx="37"/>
          </p:nvPr>
        </p:nvSpPr>
        <p:spPr>
          <a:xfrm>
            <a:off x="9553033" y="376237"/>
            <a:ext cx="2638967" cy="2686232"/>
          </a:xfrm>
        </p:spPr>
        <p:txBody>
          <a:bodyPr anchor="ctr"/>
          <a:lstStyle>
            <a:lvl1pPr algn="ctr">
              <a:defRPr>
                <a:solidFill>
                  <a:schemeClr val="bg2"/>
                </a:solidFill>
              </a:defRPr>
            </a:lvl1pPr>
          </a:lstStyle>
          <a:p>
            <a:endParaRPr lang="lv-LV"/>
          </a:p>
        </p:txBody>
      </p:sp>
      <p:sp>
        <p:nvSpPr>
          <p:cNvPr id="26" name="Attēla vietturis 3">
            <a:extLst>
              <a:ext uri="{FF2B5EF4-FFF2-40B4-BE49-F238E27FC236}">
                <a16:creationId xmlns:a16="http://schemas.microsoft.com/office/drawing/2014/main" id="{55E6EADE-28B2-4261-ABB1-00313E46BC60}"/>
              </a:ext>
            </a:extLst>
          </p:cNvPr>
          <p:cNvSpPr>
            <a:spLocks noGrp="1"/>
          </p:cNvSpPr>
          <p:nvPr>
            <p:ph type="pic" sz="quarter" idx="38"/>
          </p:nvPr>
        </p:nvSpPr>
        <p:spPr>
          <a:xfrm>
            <a:off x="5336273" y="368208"/>
            <a:ext cx="3806949" cy="2686232"/>
          </a:xfrm>
        </p:spPr>
        <p:txBody>
          <a:bodyPr anchor="ctr"/>
          <a:lstStyle>
            <a:lvl1pPr algn="ctr">
              <a:defRPr>
                <a:solidFill>
                  <a:schemeClr val="bg2"/>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4620" y="761166"/>
            <a:ext cx="3708327" cy="1342949"/>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4" name="Teksta vietturis 13">
            <a:extLst>
              <a:ext uri="{FF2B5EF4-FFF2-40B4-BE49-F238E27FC236}">
                <a16:creationId xmlns:a16="http://schemas.microsoft.com/office/drawing/2014/main" id="{C4F9FC94-66B4-42E1-8F6B-43679373D69F}"/>
              </a:ext>
            </a:extLst>
          </p:cNvPr>
          <p:cNvSpPr>
            <a:spLocks noGrp="1"/>
          </p:cNvSpPr>
          <p:nvPr>
            <p:ph type="body" sz="quarter" idx="29" hasCustomPrompt="1"/>
          </p:nvPr>
        </p:nvSpPr>
        <p:spPr>
          <a:xfrm>
            <a:off x="634620" y="2211820"/>
            <a:ext cx="3707630"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30" name="Slaida numura vietturis 29">
            <a:extLst>
              <a:ext uri="{FF2B5EF4-FFF2-40B4-BE49-F238E27FC236}">
                <a16:creationId xmlns:a16="http://schemas.microsoft.com/office/drawing/2014/main" id="{2EC1BC5D-632C-4E9D-B4AC-687961FC5039}"/>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3" name="Teksta vietturis 2">
            <a:extLst>
              <a:ext uri="{FF2B5EF4-FFF2-40B4-BE49-F238E27FC236}">
                <a16:creationId xmlns:a16="http://schemas.microsoft.com/office/drawing/2014/main" id="{A8B49FE4-10FE-4A6B-9588-B88E2C0E7B0F}"/>
              </a:ext>
            </a:extLst>
          </p:cNvPr>
          <p:cNvSpPr>
            <a:spLocks noGrp="1"/>
          </p:cNvSpPr>
          <p:nvPr>
            <p:ph type="body" sz="quarter" idx="34" hasCustomPrompt="1"/>
          </p:nvPr>
        </p:nvSpPr>
        <p:spPr>
          <a:xfrm>
            <a:off x="5331252" y="6488294"/>
            <a:ext cx="3055937" cy="360000"/>
          </a:xfrm>
        </p:spPr>
        <p:txBody>
          <a:bodyPr anchor="ctr"/>
          <a:lstStyle>
            <a:lvl1pPr>
              <a:defRPr sz="800">
                <a:solidFill>
                  <a:schemeClr val="bg1"/>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5" name="Taisnstūris 14">
            <a:extLst>
              <a:ext uri="{FF2B5EF4-FFF2-40B4-BE49-F238E27FC236}">
                <a16:creationId xmlns:a16="http://schemas.microsoft.com/office/drawing/2014/main" id="{6B582E1B-73DD-4720-B6E4-36011ADDAE6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B8FB7E4D-DE8D-18A9-1A07-9B4723AAA970}"/>
              </a:ext>
            </a:extLst>
          </p:cNvPr>
          <p:cNvSpPr>
            <a:spLocks noGrp="1"/>
          </p:cNvSpPr>
          <p:nvPr>
            <p:ph type="ftr" sz="quarter" idx="39"/>
          </p:nvPr>
        </p:nvSpPr>
        <p:spPr>
          <a:xfrm>
            <a:off x="2038250"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70014969"/>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 attēli_teksts_gaišs">
    <p:bg>
      <p:bgRef idx="1001">
        <a:schemeClr val="bg2"/>
      </p:bgRef>
    </p:bg>
    <p:spTree>
      <p:nvGrpSpPr>
        <p:cNvPr id="1" name=""/>
        <p:cNvGrpSpPr/>
        <p:nvPr/>
      </p:nvGrpSpPr>
      <p:grpSpPr>
        <a:xfrm>
          <a:off x="0" y="0"/>
          <a:ext cx="0" cy="0"/>
          <a:chOff x="0" y="0"/>
          <a:chExt cx="0" cy="0"/>
        </a:xfrm>
      </p:grpSpPr>
      <p:sp>
        <p:nvSpPr>
          <p:cNvPr id="14" name="Taisnstūris 13">
            <a:extLst>
              <a:ext uri="{FF2B5EF4-FFF2-40B4-BE49-F238E27FC236}">
                <a16:creationId xmlns:a16="http://schemas.microsoft.com/office/drawing/2014/main" id="{9C0B3683-C0A9-442C-A981-D56ABF5C9743}"/>
              </a:ext>
            </a:extLst>
          </p:cNvPr>
          <p:cNvSpPr/>
          <p:nvPr userDrawn="1"/>
        </p:nvSpPr>
        <p:spPr>
          <a:xfrm>
            <a:off x="8768687" y="-9762"/>
            <a:ext cx="3426227" cy="34387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aisnstūris 22">
            <a:extLst>
              <a:ext uri="{FF2B5EF4-FFF2-40B4-BE49-F238E27FC236}">
                <a16:creationId xmlns:a16="http://schemas.microsoft.com/office/drawing/2014/main" id="{69A91F60-61B2-4937-8DD9-32FC45523A41}"/>
              </a:ext>
            </a:extLst>
          </p:cNvPr>
          <p:cNvSpPr/>
          <p:nvPr userDrawn="1"/>
        </p:nvSpPr>
        <p:spPr>
          <a:xfrm flipH="1">
            <a:off x="0" y="-6496"/>
            <a:ext cx="5322626" cy="68709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aisnstūris 10">
            <a:extLst>
              <a:ext uri="{FF2B5EF4-FFF2-40B4-BE49-F238E27FC236}">
                <a16:creationId xmlns:a16="http://schemas.microsoft.com/office/drawing/2014/main" id="{48F01683-F5DD-4F4E-9140-4EC1B5CFDDCD}"/>
              </a:ext>
            </a:extLst>
          </p:cNvPr>
          <p:cNvSpPr/>
          <p:nvPr userDrawn="1"/>
        </p:nvSpPr>
        <p:spPr>
          <a:xfrm>
            <a:off x="4976173" y="3429000"/>
            <a:ext cx="7215827" cy="3435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aisnstūris 21">
            <a:extLst>
              <a:ext uri="{FF2B5EF4-FFF2-40B4-BE49-F238E27FC236}">
                <a16:creationId xmlns:a16="http://schemas.microsoft.com/office/drawing/2014/main" id="{3A84A532-38DD-4C0D-BDAE-AE72665DE334}"/>
              </a:ext>
            </a:extLst>
          </p:cNvPr>
          <p:cNvSpPr/>
          <p:nvPr userDrawn="1"/>
        </p:nvSpPr>
        <p:spPr>
          <a:xfrm>
            <a:off x="4976870" y="-6496"/>
            <a:ext cx="3791817" cy="3435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Attēla vietturis 3">
            <a:extLst>
              <a:ext uri="{FF2B5EF4-FFF2-40B4-BE49-F238E27FC236}">
                <a16:creationId xmlns:a16="http://schemas.microsoft.com/office/drawing/2014/main" id="{8C4F8E21-5E63-4233-AFC0-F2C62136F30C}"/>
              </a:ext>
            </a:extLst>
          </p:cNvPr>
          <p:cNvSpPr>
            <a:spLocks noGrp="1"/>
          </p:cNvSpPr>
          <p:nvPr>
            <p:ph type="pic" sz="quarter" idx="36"/>
          </p:nvPr>
        </p:nvSpPr>
        <p:spPr>
          <a:xfrm>
            <a:off x="5336535" y="3808413"/>
            <a:ext cx="6482425" cy="2673350"/>
          </a:xfrm>
        </p:spPr>
        <p:txBody>
          <a:bodyPr anchor="ctr"/>
          <a:lstStyle>
            <a:lvl1pPr algn="ctr">
              <a:defRPr>
                <a:solidFill>
                  <a:schemeClr val="bg1"/>
                </a:solidFill>
              </a:defRPr>
            </a:lvl1pPr>
          </a:lstStyle>
          <a:p>
            <a:endParaRPr lang="lv-LV"/>
          </a:p>
        </p:txBody>
      </p:sp>
      <p:sp>
        <p:nvSpPr>
          <p:cNvPr id="18" name="Attēla vietturis 3">
            <a:extLst>
              <a:ext uri="{FF2B5EF4-FFF2-40B4-BE49-F238E27FC236}">
                <a16:creationId xmlns:a16="http://schemas.microsoft.com/office/drawing/2014/main" id="{1AF2E609-0F49-4793-9E19-DEB754E6D452}"/>
              </a:ext>
            </a:extLst>
          </p:cNvPr>
          <p:cNvSpPr>
            <a:spLocks noGrp="1"/>
          </p:cNvSpPr>
          <p:nvPr>
            <p:ph type="pic" sz="quarter" idx="38"/>
          </p:nvPr>
        </p:nvSpPr>
        <p:spPr>
          <a:xfrm>
            <a:off x="5336273" y="368208"/>
            <a:ext cx="3806949" cy="2686232"/>
          </a:xfrm>
        </p:spPr>
        <p:txBody>
          <a:bodyPr anchor="ctr"/>
          <a:lstStyle>
            <a:lvl1pPr algn="ctr">
              <a:defRPr>
                <a:solidFill>
                  <a:schemeClr val="tx2"/>
                </a:solidFill>
              </a:defRPr>
            </a:lvl1pPr>
          </a:lstStyle>
          <a:p>
            <a:endParaRPr lang="lv-LV" dirty="0"/>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4620" y="761166"/>
            <a:ext cx="3708327" cy="1342949"/>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4" name="Teksta vietturis 13">
            <a:extLst>
              <a:ext uri="{FF2B5EF4-FFF2-40B4-BE49-F238E27FC236}">
                <a16:creationId xmlns:a16="http://schemas.microsoft.com/office/drawing/2014/main" id="{C4F9FC94-66B4-42E1-8F6B-43679373D69F}"/>
              </a:ext>
            </a:extLst>
          </p:cNvPr>
          <p:cNvSpPr>
            <a:spLocks noGrp="1"/>
          </p:cNvSpPr>
          <p:nvPr>
            <p:ph type="body" sz="quarter" idx="29" hasCustomPrompt="1"/>
          </p:nvPr>
        </p:nvSpPr>
        <p:spPr>
          <a:xfrm>
            <a:off x="634620" y="2211820"/>
            <a:ext cx="3707630"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3" name="Slaida numura vietturis 2">
            <a:extLst>
              <a:ext uri="{FF2B5EF4-FFF2-40B4-BE49-F238E27FC236}">
                <a16:creationId xmlns:a16="http://schemas.microsoft.com/office/drawing/2014/main" id="{C0F431A7-F23A-4A59-A405-59874431ED2D}"/>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5" name="Taisnstūris 14">
            <a:extLst>
              <a:ext uri="{FF2B5EF4-FFF2-40B4-BE49-F238E27FC236}">
                <a16:creationId xmlns:a16="http://schemas.microsoft.com/office/drawing/2014/main" id="{E1AE153C-F92D-43C5-B4C5-271B2FAAF24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Teksta vietturis 2">
            <a:extLst>
              <a:ext uri="{FF2B5EF4-FFF2-40B4-BE49-F238E27FC236}">
                <a16:creationId xmlns:a16="http://schemas.microsoft.com/office/drawing/2014/main" id="{6593DFC1-9916-480E-8648-88E229FCCDB9}"/>
              </a:ext>
            </a:extLst>
          </p:cNvPr>
          <p:cNvSpPr>
            <a:spLocks noGrp="1"/>
          </p:cNvSpPr>
          <p:nvPr>
            <p:ph type="body" sz="quarter" idx="39" hasCustomPrompt="1"/>
          </p:nvPr>
        </p:nvSpPr>
        <p:spPr>
          <a:xfrm>
            <a:off x="5334931" y="6489792"/>
            <a:ext cx="3055937" cy="360000"/>
          </a:xfrm>
        </p:spPr>
        <p:txBody>
          <a:bodyPr anchor="ctr"/>
          <a:lstStyle>
            <a:lvl1pPr>
              <a:defRPr sz="800">
                <a:solidFill>
                  <a:schemeClr val="bg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3" name="Attēla vietturis 3">
            <a:extLst>
              <a:ext uri="{FF2B5EF4-FFF2-40B4-BE49-F238E27FC236}">
                <a16:creationId xmlns:a16="http://schemas.microsoft.com/office/drawing/2014/main" id="{6F24D2FA-6398-439E-8F9F-2217B7F2E46B}"/>
              </a:ext>
            </a:extLst>
          </p:cNvPr>
          <p:cNvSpPr>
            <a:spLocks noGrp="1"/>
          </p:cNvSpPr>
          <p:nvPr>
            <p:ph type="pic" sz="quarter" idx="37"/>
          </p:nvPr>
        </p:nvSpPr>
        <p:spPr>
          <a:xfrm>
            <a:off x="9553033" y="376237"/>
            <a:ext cx="2638967" cy="2686232"/>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82997F66-6C26-232F-E0D2-F056E848192C}"/>
              </a:ext>
            </a:extLst>
          </p:cNvPr>
          <p:cNvSpPr>
            <a:spLocks noGrp="1"/>
          </p:cNvSpPr>
          <p:nvPr>
            <p:ph type="ftr" sz="quarter" idx="40"/>
          </p:nvPr>
        </p:nvSpPr>
        <p:spPr>
          <a:xfrm>
            <a:off x="2038250"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877013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 attēli_teksts">
    <p:bg>
      <p:bgRef idx="1001">
        <a:schemeClr val="bg1"/>
      </p:bgRef>
    </p:bg>
    <p:spTree>
      <p:nvGrpSpPr>
        <p:cNvPr id="1" name=""/>
        <p:cNvGrpSpPr/>
        <p:nvPr/>
      </p:nvGrpSpPr>
      <p:grpSpPr>
        <a:xfrm>
          <a:off x="0" y="0"/>
          <a:ext cx="0" cy="0"/>
          <a:chOff x="0" y="0"/>
          <a:chExt cx="0" cy="0"/>
        </a:xfrm>
      </p:grpSpPr>
      <p:sp>
        <p:nvSpPr>
          <p:cNvPr id="12" name="Attēla vietturis 3">
            <a:extLst>
              <a:ext uri="{FF2B5EF4-FFF2-40B4-BE49-F238E27FC236}">
                <a16:creationId xmlns:a16="http://schemas.microsoft.com/office/drawing/2014/main" id="{8C09FB4D-D0E9-4D89-A0E0-2C42FE9B2A98}"/>
              </a:ext>
            </a:extLst>
          </p:cNvPr>
          <p:cNvSpPr>
            <a:spLocks noGrp="1"/>
          </p:cNvSpPr>
          <p:nvPr>
            <p:ph type="pic" sz="quarter" idx="36"/>
          </p:nvPr>
        </p:nvSpPr>
        <p:spPr>
          <a:xfrm>
            <a:off x="8012011" y="3438999"/>
            <a:ext cx="3806949" cy="2673350"/>
          </a:xfrm>
        </p:spPr>
        <p:txBody>
          <a:bodyPr anchor="ctr"/>
          <a:lstStyle>
            <a:lvl1pPr algn="ctr">
              <a:defRPr>
                <a:solidFill>
                  <a:schemeClr val="tx1"/>
                </a:solidFill>
              </a:defRPr>
            </a:lvl1pPr>
          </a:lstStyle>
          <a:p>
            <a:endParaRPr lang="lv-LV"/>
          </a:p>
        </p:txBody>
      </p:sp>
      <p:sp>
        <p:nvSpPr>
          <p:cNvPr id="13" name="Attēla vietturis 3">
            <a:extLst>
              <a:ext uri="{FF2B5EF4-FFF2-40B4-BE49-F238E27FC236}">
                <a16:creationId xmlns:a16="http://schemas.microsoft.com/office/drawing/2014/main" id="{6FFF5B4C-EA31-48F0-929A-CD6742BAD101}"/>
              </a:ext>
            </a:extLst>
          </p:cNvPr>
          <p:cNvSpPr>
            <a:spLocks noGrp="1"/>
          </p:cNvSpPr>
          <p:nvPr>
            <p:ph type="pic" sz="quarter" idx="37"/>
          </p:nvPr>
        </p:nvSpPr>
        <p:spPr>
          <a:xfrm>
            <a:off x="5352183" y="373062"/>
            <a:ext cx="6466777" cy="2686232"/>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4620" y="761166"/>
            <a:ext cx="4040747" cy="1342949"/>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4" name="Teksta vietturis 13">
            <a:extLst>
              <a:ext uri="{FF2B5EF4-FFF2-40B4-BE49-F238E27FC236}">
                <a16:creationId xmlns:a16="http://schemas.microsoft.com/office/drawing/2014/main" id="{C4F9FC94-66B4-42E1-8F6B-43679373D69F}"/>
              </a:ext>
            </a:extLst>
          </p:cNvPr>
          <p:cNvSpPr>
            <a:spLocks noGrp="1"/>
          </p:cNvSpPr>
          <p:nvPr>
            <p:ph type="body" sz="quarter" idx="29" hasCustomPrompt="1"/>
          </p:nvPr>
        </p:nvSpPr>
        <p:spPr>
          <a:xfrm>
            <a:off x="634620" y="3553324"/>
            <a:ext cx="6704434"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3" name="Slaida numura vietturis 2">
            <a:extLst>
              <a:ext uri="{FF2B5EF4-FFF2-40B4-BE49-F238E27FC236}">
                <a16:creationId xmlns:a16="http://schemas.microsoft.com/office/drawing/2014/main" id="{C0F431A7-F23A-4A59-A405-59874431ED2D}"/>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10D6A1CB-36B1-464A-9C75-5CCF61B3E0FF}"/>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6891D728-FC7E-E58D-18D3-D9F86CE32655}"/>
              </a:ext>
            </a:extLst>
          </p:cNvPr>
          <p:cNvSpPr>
            <a:spLocks noGrp="1"/>
          </p:cNvSpPr>
          <p:nvPr>
            <p:ph type="ftr" sz="quarter" idx="38"/>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9" name="Teksta vietturis 2">
            <a:extLst>
              <a:ext uri="{FF2B5EF4-FFF2-40B4-BE49-F238E27FC236}">
                <a16:creationId xmlns:a16="http://schemas.microsoft.com/office/drawing/2014/main" id="{56E3C252-D092-4CC0-93CD-27354DB11F95}"/>
              </a:ext>
            </a:extLst>
          </p:cNvPr>
          <p:cNvSpPr>
            <a:spLocks noGrp="1"/>
          </p:cNvSpPr>
          <p:nvPr>
            <p:ph type="body" sz="quarter" idx="34" hasCustomPrompt="1"/>
          </p:nvPr>
        </p:nvSpPr>
        <p:spPr>
          <a:xfrm>
            <a:off x="8012011" y="5757292"/>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144177107"/>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 attēli_teksts_gaišs">
    <p:bg>
      <p:bgRef idx="1001">
        <a:schemeClr val="bg2"/>
      </p:bgRef>
    </p:bg>
    <p:spTree>
      <p:nvGrpSpPr>
        <p:cNvPr id="1" name=""/>
        <p:cNvGrpSpPr/>
        <p:nvPr/>
      </p:nvGrpSpPr>
      <p:grpSpPr>
        <a:xfrm>
          <a:off x="0" y="0"/>
          <a:ext cx="0" cy="0"/>
          <a:chOff x="0" y="0"/>
          <a:chExt cx="0" cy="0"/>
        </a:xfrm>
      </p:grpSpPr>
      <p:sp>
        <p:nvSpPr>
          <p:cNvPr id="12" name="Attēla vietturis 3">
            <a:extLst>
              <a:ext uri="{FF2B5EF4-FFF2-40B4-BE49-F238E27FC236}">
                <a16:creationId xmlns:a16="http://schemas.microsoft.com/office/drawing/2014/main" id="{A0438533-0D60-4BCD-96EA-018CDC0A6D99}"/>
              </a:ext>
            </a:extLst>
          </p:cNvPr>
          <p:cNvSpPr>
            <a:spLocks noGrp="1"/>
          </p:cNvSpPr>
          <p:nvPr>
            <p:ph type="pic" sz="quarter" idx="36"/>
          </p:nvPr>
        </p:nvSpPr>
        <p:spPr>
          <a:xfrm>
            <a:off x="8012011" y="3438999"/>
            <a:ext cx="3806949" cy="2673350"/>
          </a:xfrm>
        </p:spPr>
        <p:txBody>
          <a:bodyPr anchor="ctr"/>
          <a:lstStyle>
            <a:lvl1pPr algn="ctr">
              <a:defRPr>
                <a:solidFill>
                  <a:schemeClr val="tx1"/>
                </a:solidFill>
              </a:defRPr>
            </a:lvl1pPr>
          </a:lstStyle>
          <a:p>
            <a:endParaRPr lang="lv-LV"/>
          </a:p>
        </p:txBody>
      </p:sp>
      <p:sp>
        <p:nvSpPr>
          <p:cNvPr id="13" name="Attēla vietturis 3">
            <a:extLst>
              <a:ext uri="{FF2B5EF4-FFF2-40B4-BE49-F238E27FC236}">
                <a16:creationId xmlns:a16="http://schemas.microsoft.com/office/drawing/2014/main" id="{656575D8-162A-42A4-B61D-0DA17E2F9E2A}"/>
              </a:ext>
            </a:extLst>
          </p:cNvPr>
          <p:cNvSpPr>
            <a:spLocks noGrp="1"/>
          </p:cNvSpPr>
          <p:nvPr>
            <p:ph type="pic" sz="quarter" idx="37"/>
          </p:nvPr>
        </p:nvSpPr>
        <p:spPr>
          <a:xfrm>
            <a:off x="5352183" y="373062"/>
            <a:ext cx="6466777" cy="2686232"/>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4620" y="761166"/>
            <a:ext cx="4040747" cy="1342949"/>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4" name="Teksta vietturis 13">
            <a:extLst>
              <a:ext uri="{FF2B5EF4-FFF2-40B4-BE49-F238E27FC236}">
                <a16:creationId xmlns:a16="http://schemas.microsoft.com/office/drawing/2014/main" id="{C4F9FC94-66B4-42E1-8F6B-43679373D69F}"/>
              </a:ext>
            </a:extLst>
          </p:cNvPr>
          <p:cNvSpPr>
            <a:spLocks noGrp="1"/>
          </p:cNvSpPr>
          <p:nvPr>
            <p:ph type="body" sz="quarter" idx="29" hasCustomPrompt="1"/>
          </p:nvPr>
        </p:nvSpPr>
        <p:spPr>
          <a:xfrm>
            <a:off x="634620" y="3553324"/>
            <a:ext cx="6704434"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3" name="Slaida numura vietturis 2">
            <a:extLst>
              <a:ext uri="{FF2B5EF4-FFF2-40B4-BE49-F238E27FC236}">
                <a16:creationId xmlns:a16="http://schemas.microsoft.com/office/drawing/2014/main" id="{C0F431A7-F23A-4A59-A405-59874431ED2D}"/>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7DA16F75-E0F4-4DB3-B06F-6A4E2E8F01E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Kājenes vietturis 3">
            <a:extLst>
              <a:ext uri="{FF2B5EF4-FFF2-40B4-BE49-F238E27FC236}">
                <a16:creationId xmlns:a16="http://schemas.microsoft.com/office/drawing/2014/main" id="{10D72644-F9C9-66E6-ECBB-88587D7DC635}"/>
              </a:ext>
            </a:extLst>
          </p:cNvPr>
          <p:cNvSpPr>
            <a:spLocks noGrp="1"/>
          </p:cNvSpPr>
          <p:nvPr>
            <p:ph type="ftr" sz="quarter" idx="38"/>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9" name="Teksta vietturis 2">
            <a:extLst>
              <a:ext uri="{FF2B5EF4-FFF2-40B4-BE49-F238E27FC236}">
                <a16:creationId xmlns:a16="http://schemas.microsoft.com/office/drawing/2014/main" id="{BF4ED324-8779-4B1F-ACD6-C1B0E81C1346}"/>
              </a:ext>
            </a:extLst>
          </p:cNvPr>
          <p:cNvSpPr>
            <a:spLocks noGrp="1"/>
          </p:cNvSpPr>
          <p:nvPr>
            <p:ph type="body" sz="quarter" idx="34" hasCustomPrompt="1"/>
          </p:nvPr>
        </p:nvSpPr>
        <p:spPr>
          <a:xfrm>
            <a:off x="8023808" y="57455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65559598"/>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 lielais grafik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10595" y="510595"/>
            <a:ext cx="1393725"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393723"/>
            <a:ext cx="12191999" cy="54642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46699" y="1656000"/>
            <a:ext cx="10883873" cy="457200"/>
          </a:xfrm>
        </p:spPr>
        <p:txBody>
          <a:bodyPr>
            <a:noAutofit/>
          </a:bodyPr>
          <a:lstStyle>
            <a:lvl1pPr algn="ctr">
              <a:spcBef>
                <a:spcPts val="0"/>
              </a:spcBef>
              <a:defRPr sz="1600" b="1">
                <a:solidFill>
                  <a:schemeClr val="tx2"/>
                </a:solidFill>
              </a:defRPr>
            </a:lvl1pPr>
          </a:lstStyle>
          <a:p>
            <a:pPr lvl="0"/>
            <a:r>
              <a:rPr lang="lv-LV" dirty="0"/>
              <a:t>Grafika virsraksts. Virsraksta teksta izmērs atkarīgs no teksta apjoma.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46699" y="2219633"/>
            <a:ext cx="10883873" cy="3846368"/>
          </a:xfrm>
        </p:spPr>
        <p:txBody>
          <a:bodyPr anchor="t"/>
          <a:lstStyle>
            <a:lvl1pPr algn="ctr">
              <a:defRPr>
                <a:solidFill>
                  <a:schemeClr val="tx2"/>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pic>
        <p:nvPicPr>
          <p:cNvPr id="12" name="Grafika 11">
            <a:extLst>
              <a:ext uri="{FF2B5EF4-FFF2-40B4-BE49-F238E27FC236}">
                <a16:creationId xmlns:a16="http://schemas.microsoft.com/office/drawing/2014/main" id="{3F486ACA-C5E2-4340-A61B-C236D03C2A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7" name="Teksta vietturis 2">
            <a:extLst>
              <a:ext uri="{FF2B5EF4-FFF2-40B4-BE49-F238E27FC236}">
                <a16:creationId xmlns:a16="http://schemas.microsoft.com/office/drawing/2014/main" id="{4BB9826D-E498-43C0-B5D4-15637011E01D}"/>
              </a:ext>
            </a:extLst>
          </p:cNvPr>
          <p:cNvSpPr>
            <a:spLocks noGrp="1"/>
          </p:cNvSpPr>
          <p:nvPr>
            <p:ph type="body" sz="quarter" idx="36" hasCustomPrompt="1"/>
          </p:nvPr>
        </p:nvSpPr>
        <p:spPr>
          <a:xfrm>
            <a:off x="646699" y="6353381"/>
            <a:ext cx="316025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1" name="Virsraksts 4">
            <a:extLst>
              <a:ext uri="{FF2B5EF4-FFF2-40B4-BE49-F238E27FC236}">
                <a16:creationId xmlns:a16="http://schemas.microsoft.com/office/drawing/2014/main" id="{3A75B30E-8D66-E1E0-0ED6-6F4C721122B7}"/>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7CD49D47-8DFB-6FF8-5A2D-CF89716BC16F}"/>
              </a:ext>
            </a:extLst>
          </p:cNvPr>
          <p:cNvSpPr>
            <a:spLocks noGrp="1"/>
          </p:cNvSpPr>
          <p:nvPr>
            <p:ph type="ftr" sz="quarter" idx="37"/>
          </p:nvPr>
        </p:nvSpPr>
        <p:spPr>
          <a:xfrm>
            <a:off x="4944000" y="6282000"/>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IEROBEŽOTA PIEEJAMĪBA</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5104821"/>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Nobeiguma slaid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2913797"/>
            <a:ext cx="7301553" cy="707886"/>
          </a:xfrm>
          <a:prstGeom prst="rect">
            <a:avLst/>
          </a:prstGeom>
          <a:noFill/>
        </p:spPr>
        <p:txBody>
          <a:bodyPr wrap="square" rtlCol="0">
            <a:spAutoFit/>
          </a:bodyPr>
          <a:lstStyle/>
          <a:p>
            <a:pPr algn="ctr"/>
            <a:r>
              <a:rPr lang="lv-LV" sz="4000" dirty="0">
                <a:solidFill>
                  <a:schemeClr val="tx1"/>
                </a:solidFill>
                <a:latin typeface="+mj-lt"/>
              </a:rPr>
              <a:t>Paldies par uzmanību!</a:t>
            </a:r>
          </a:p>
        </p:txBody>
      </p:sp>
      <p:sp>
        <p:nvSpPr>
          <p:cNvPr id="2" name="Kājenes vietturis 1">
            <a:extLst>
              <a:ext uri="{FF2B5EF4-FFF2-40B4-BE49-F238E27FC236}">
                <a16:creationId xmlns:a16="http://schemas.microsoft.com/office/drawing/2014/main" id="{D0237B9A-BDB9-1526-46F0-75DCDA7E6D5F}"/>
              </a:ext>
            </a:extLst>
          </p:cNvPr>
          <p:cNvSpPr>
            <a:spLocks noGrp="1"/>
          </p:cNvSpPr>
          <p:nvPr>
            <p:ph type="ftr" sz="quarter" idx="10"/>
          </p:nvPr>
        </p:nvSpPr>
        <p:spPr>
          <a:xfrm>
            <a:off x="4944000" y="6116740"/>
            <a:ext cx="2304000" cy="360000"/>
          </a:xfrm>
        </p:spPr>
        <p:txBody>
          <a:bodyPr/>
          <a:lstStyle>
            <a:lvl1pP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009437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daļu slaids_3_gaišs">
    <p:bg>
      <p:bgRef idx="1001">
        <a:schemeClr val="bg2"/>
      </p:bgRef>
    </p:bg>
    <p:spTree>
      <p:nvGrpSpPr>
        <p:cNvPr id="1" name=""/>
        <p:cNvGrpSpPr/>
        <p:nvPr/>
      </p:nvGrpSpPr>
      <p:grpSpPr>
        <a:xfrm>
          <a:off x="0" y="0"/>
          <a:ext cx="0" cy="0"/>
          <a:chOff x="0" y="0"/>
          <a:chExt cx="0" cy="0"/>
        </a:xfrm>
      </p:grpSpPr>
      <p:sp>
        <p:nvSpPr>
          <p:cNvPr id="9" name="Attēla vietturis 3">
            <a:extLst>
              <a:ext uri="{FF2B5EF4-FFF2-40B4-BE49-F238E27FC236}">
                <a16:creationId xmlns:a16="http://schemas.microsoft.com/office/drawing/2014/main" id="{0E7B2D84-9332-4CE7-85D3-68EC9467A81F}"/>
              </a:ext>
            </a:extLst>
          </p:cNvPr>
          <p:cNvSpPr>
            <a:spLocks noGrp="1"/>
          </p:cNvSpPr>
          <p:nvPr>
            <p:ph type="pic" sz="quarter" idx="17"/>
          </p:nvPr>
        </p:nvSpPr>
        <p:spPr>
          <a:xfrm>
            <a:off x="6479177" y="0"/>
            <a:ext cx="5712823" cy="6858000"/>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989235" y="2660949"/>
            <a:ext cx="4944534" cy="1536099"/>
          </a:xfrm>
        </p:spPr>
        <p:txBody>
          <a:bodyPr anchor="ctr">
            <a:noAutofit/>
          </a:bodyPr>
          <a:lstStyle>
            <a:lvl1pPr algn="l">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ksta vietturis 2">
            <a:extLst>
              <a:ext uri="{FF2B5EF4-FFF2-40B4-BE49-F238E27FC236}">
                <a16:creationId xmlns:a16="http://schemas.microsoft.com/office/drawing/2014/main" id="{2934EC70-A30C-493C-A998-600141D5D5CA}"/>
              </a:ext>
            </a:extLst>
          </p:cNvPr>
          <p:cNvSpPr>
            <a:spLocks noGrp="1"/>
          </p:cNvSpPr>
          <p:nvPr>
            <p:ph type="body" sz="quarter" idx="16" hasCustomPrompt="1"/>
          </p:nvPr>
        </p:nvSpPr>
        <p:spPr>
          <a:xfrm>
            <a:off x="8859624"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Kājenes vietturis 2">
            <a:extLst>
              <a:ext uri="{FF2B5EF4-FFF2-40B4-BE49-F238E27FC236}">
                <a16:creationId xmlns:a16="http://schemas.microsoft.com/office/drawing/2014/main" id="{0C48A872-DBBB-3FD5-DE53-D633053D226C}"/>
              </a:ext>
            </a:extLst>
          </p:cNvPr>
          <p:cNvSpPr>
            <a:spLocks noGrp="1"/>
          </p:cNvSpPr>
          <p:nvPr>
            <p:ph type="ftr" sz="quarter" idx="18"/>
          </p:nvPr>
        </p:nvSpPr>
        <p:spPr>
          <a:xfrm>
            <a:off x="-68400" y="6084000"/>
            <a:ext cx="3880858" cy="396000"/>
          </a:xfrm>
          <a:ln>
            <a:solidFill>
              <a:schemeClr val="tx2"/>
            </a:solidFill>
          </a:ln>
        </p:spPr>
        <p:txBody>
          <a:bodyPr lIns="1188000" rIns="90000"/>
          <a:lstStyle>
            <a:lvl1pPr algn="l">
              <a:defRPr>
                <a:solidFill>
                  <a:srgbClr val="8D8D97"/>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4209212"/>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Nobeiguma slaid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2913797"/>
            <a:ext cx="7301553" cy="707886"/>
          </a:xfrm>
          <a:prstGeom prst="rect">
            <a:avLst/>
          </a:prstGeom>
          <a:noFill/>
        </p:spPr>
        <p:txBody>
          <a:bodyPr wrap="square" rtlCol="0">
            <a:spAutoFit/>
          </a:bodyPr>
          <a:lstStyle/>
          <a:p>
            <a:pPr algn="ctr"/>
            <a:r>
              <a:rPr lang="lv-LV" sz="4000" dirty="0">
                <a:solidFill>
                  <a:schemeClr val="tx1"/>
                </a:solidFill>
                <a:latin typeface="+mj-lt"/>
              </a:rPr>
              <a:t>Paldies par uzmanību!</a:t>
            </a:r>
          </a:p>
        </p:txBody>
      </p:sp>
      <p:sp>
        <p:nvSpPr>
          <p:cNvPr id="2" name="Kājenes vietturis 1">
            <a:extLst>
              <a:ext uri="{FF2B5EF4-FFF2-40B4-BE49-F238E27FC236}">
                <a16:creationId xmlns:a16="http://schemas.microsoft.com/office/drawing/2014/main" id="{3769B63E-4430-053F-5A35-1B297FD0D305}"/>
              </a:ext>
            </a:extLst>
          </p:cNvPr>
          <p:cNvSpPr>
            <a:spLocks noGrp="1"/>
          </p:cNvSpPr>
          <p:nvPr>
            <p:ph type="ftr" sz="quarter" idx="10"/>
          </p:nvPr>
        </p:nvSpPr>
        <p:spPr>
          <a:xfrm>
            <a:off x="4926000" y="6116740"/>
            <a:ext cx="2340000" cy="360000"/>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9994179"/>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Nobeiguma slaids_rediģējams teksts">
    <p:bg>
      <p:bgRef idx="1001">
        <a:schemeClr val="bg1"/>
      </p:bgRef>
    </p:bg>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92803DF1-79DB-41C3-B011-D50BC75A93AF}"/>
              </a:ext>
            </a:extLst>
          </p:cNvPr>
          <p:cNvSpPr>
            <a:spLocks noGrp="1"/>
          </p:cNvSpPr>
          <p:nvPr>
            <p:ph type="body" sz="quarter" idx="10" hasCustomPrompt="1"/>
          </p:nvPr>
        </p:nvSpPr>
        <p:spPr>
          <a:xfrm>
            <a:off x="2085561" y="2913797"/>
            <a:ext cx="8020879" cy="708025"/>
          </a:xfrm>
        </p:spPr>
        <p:txBody>
          <a:bodyPr/>
          <a:lstStyle>
            <a:lvl1pPr algn="ctr">
              <a:defRPr lang="lv-LV" sz="4000" kern="1200" dirty="0" smtClean="0">
                <a:solidFill>
                  <a:schemeClr val="tx1"/>
                </a:solidFill>
                <a:latin typeface="+mj-lt"/>
                <a:ea typeface="+mn-ea"/>
                <a:cs typeface="+mn-cs"/>
              </a:defRPr>
            </a:lvl1pPr>
            <a:lvl2pPr algn="ctr">
              <a:defRPr/>
            </a:lvl2pPr>
            <a:lvl3pPr algn="ctr">
              <a:defRPr/>
            </a:lvl3pPr>
            <a:lvl4pPr algn="ctr">
              <a:defRPr/>
            </a:lvl4pPr>
            <a:lvl5pPr algn="ctr">
              <a:defRPr/>
            </a:lvl5pPr>
          </a:lstStyle>
          <a:p>
            <a:pPr lvl="0"/>
            <a:r>
              <a:rPr lang="lv-LV" dirty="0"/>
              <a:t>Vieta atvadu/pateicības tekstam</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5D930D6A-ED2E-B2D7-3EB5-A14E89252FD5}"/>
              </a:ext>
            </a:extLst>
          </p:cNvPr>
          <p:cNvSpPr>
            <a:spLocks noGrp="1"/>
          </p:cNvSpPr>
          <p:nvPr>
            <p:ph type="ftr" sz="quarter" idx="11"/>
          </p:nvPr>
        </p:nvSpPr>
        <p:spPr>
          <a:xfrm>
            <a:off x="4926000" y="6116740"/>
            <a:ext cx="2340000" cy="360000"/>
          </a:xfrm>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6875628"/>
      </p:ext>
    </p:extLst>
  </p:cSld>
  <p:clrMapOvr>
    <a:overrideClrMapping bg1="dk1" tx1="lt1" bg2="dk2" tx2="lt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Nobeiguma slaids_rediģējams tekst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ksta vietturis 2">
            <a:extLst>
              <a:ext uri="{FF2B5EF4-FFF2-40B4-BE49-F238E27FC236}">
                <a16:creationId xmlns:a16="http://schemas.microsoft.com/office/drawing/2014/main" id="{36A27322-9306-4103-8CEE-10EE0ECBBE1C}"/>
              </a:ext>
            </a:extLst>
          </p:cNvPr>
          <p:cNvSpPr>
            <a:spLocks noGrp="1"/>
          </p:cNvSpPr>
          <p:nvPr>
            <p:ph type="body" sz="quarter" idx="10" hasCustomPrompt="1"/>
          </p:nvPr>
        </p:nvSpPr>
        <p:spPr>
          <a:xfrm>
            <a:off x="2085561" y="2913797"/>
            <a:ext cx="8020879" cy="708025"/>
          </a:xfrm>
        </p:spPr>
        <p:txBody>
          <a:bodyPr/>
          <a:lstStyle>
            <a:lvl1pPr algn="ctr">
              <a:defRPr lang="lv-LV" sz="4000" kern="1200" dirty="0" smtClean="0">
                <a:solidFill>
                  <a:schemeClr val="tx1"/>
                </a:solidFill>
                <a:latin typeface="+mj-lt"/>
                <a:ea typeface="+mn-ea"/>
                <a:cs typeface="+mn-cs"/>
              </a:defRPr>
            </a:lvl1pPr>
            <a:lvl2pPr algn="ctr">
              <a:defRPr/>
            </a:lvl2pPr>
            <a:lvl3pPr algn="ctr">
              <a:defRPr/>
            </a:lvl3pPr>
            <a:lvl4pPr algn="ctr">
              <a:defRPr/>
            </a:lvl4pPr>
            <a:lvl5pPr algn="ctr">
              <a:defRPr/>
            </a:lvl5pPr>
          </a:lstStyle>
          <a:p>
            <a:pPr lvl="0"/>
            <a:r>
              <a:rPr lang="lv-LV" dirty="0"/>
              <a:t>Vieta atvadu/pateicības tekstam</a:t>
            </a:r>
          </a:p>
        </p:txBody>
      </p:sp>
      <p:sp>
        <p:nvSpPr>
          <p:cNvPr id="2" name="Kājenes vietturis 1">
            <a:extLst>
              <a:ext uri="{FF2B5EF4-FFF2-40B4-BE49-F238E27FC236}">
                <a16:creationId xmlns:a16="http://schemas.microsoft.com/office/drawing/2014/main" id="{E257BAA4-B90E-2D0B-464C-A66E532EED6B}"/>
              </a:ext>
            </a:extLst>
          </p:cNvPr>
          <p:cNvSpPr>
            <a:spLocks noGrp="1"/>
          </p:cNvSpPr>
          <p:nvPr>
            <p:ph type="ftr" sz="quarter" idx="11"/>
          </p:nvPr>
        </p:nvSpPr>
        <p:spPr>
          <a:xfrm>
            <a:off x="4926000" y="6116740"/>
            <a:ext cx="2340000" cy="360000"/>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4924013"/>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Nobeiguma slaids_logo">
    <p:bg>
      <p:bgRef idx="1001">
        <a:schemeClr val="bg1"/>
      </p:bgRef>
    </p:bg>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3281485"/>
            <a:ext cx="7301553" cy="707886"/>
          </a:xfrm>
          <a:prstGeom prst="rect">
            <a:avLst/>
          </a:prstGeom>
          <a:noFill/>
        </p:spPr>
        <p:txBody>
          <a:bodyPr wrap="square" rtlCol="0">
            <a:spAutoFit/>
          </a:bodyPr>
          <a:lstStyle/>
          <a:p>
            <a:pPr algn="ctr"/>
            <a:r>
              <a:rPr lang="en-US" sz="4000" dirty="0">
                <a:solidFill>
                  <a:schemeClr val="tx1"/>
                </a:solidFill>
                <a:latin typeface="+mj-lt"/>
              </a:rPr>
              <a:t>M</a:t>
            </a:r>
            <a:r>
              <a:rPr lang="lv-LV" sz="4000" dirty="0">
                <a:solidFill>
                  <a:schemeClr val="tx1"/>
                </a:solidFill>
                <a:latin typeface="+mj-lt"/>
              </a:rPr>
              <a:t>ūsu valsts, mūsu banka</a:t>
            </a:r>
          </a:p>
        </p:txBody>
      </p:sp>
      <p:pic>
        <p:nvPicPr>
          <p:cNvPr id="7" name="Grafika 6">
            <a:extLst>
              <a:ext uri="{FF2B5EF4-FFF2-40B4-BE49-F238E27FC236}">
                <a16:creationId xmlns:a16="http://schemas.microsoft.com/office/drawing/2014/main" id="{CA0B9374-1107-4AC0-9704-51C5D684176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5954" y="1485352"/>
            <a:ext cx="2640090" cy="933747"/>
          </a:xfrm>
          <a:prstGeom prst="rect">
            <a:avLst/>
          </a:prstGeom>
        </p:spPr>
      </p:pic>
      <p:sp>
        <p:nvSpPr>
          <p:cNvPr id="2" name="Kājenes vietturis 1">
            <a:extLst>
              <a:ext uri="{FF2B5EF4-FFF2-40B4-BE49-F238E27FC236}">
                <a16:creationId xmlns:a16="http://schemas.microsoft.com/office/drawing/2014/main" id="{D66DEE42-744F-A2C0-BD16-DAEE25BB191C}"/>
              </a:ext>
            </a:extLst>
          </p:cNvPr>
          <p:cNvSpPr>
            <a:spLocks noGrp="1"/>
          </p:cNvSpPr>
          <p:nvPr>
            <p:ph type="ftr" sz="quarter" idx="10"/>
          </p:nvPr>
        </p:nvSpPr>
        <p:spPr>
          <a:xfrm>
            <a:off x="4926000" y="6116740"/>
            <a:ext cx="2340000" cy="360000"/>
          </a:xfrm>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06725381"/>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Nobeiguma slaids_logo_gaišs">
    <p:bg>
      <p:bgRef idx="1001">
        <a:schemeClr val="bg2"/>
      </p:bgRef>
    </p:bg>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3281485"/>
            <a:ext cx="7301553" cy="707886"/>
          </a:xfrm>
          <a:prstGeom prst="rect">
            <a:avLst/>
          </a:prstGeom>
          <a:noFill/>
        </p:spPr>
        <p:txBody>
          <a:bodyPr wrap="square" rtlCol="0">
            <a:spAutoFit/>
          </a:bodyPr>
          <a:lstStyle/>
          <a:p>
            <a:pPr algn="ctr"/>
            <a:r>
              <a:rPr lang="en-US" sz="4000" dirty="0">
                <a:solidFill>
                  <a:schemeClr val="tx1"/>
                </a:solidFill>
                <a:latin typeface="+mj-lt"/>
              </a:rPr>
              <a:t>M</a:t>
            </a:r>
            <a:r>
              <a:rPr lang="lv-LV" sz="4000" dirty="0">
                <a:solidFill>
                  <a:schemeClr val="tx1"/>
                </a:solidFill>
                <a:latin typeface="+mj-lt"/>
              </a:rPr>
              <a:t>ūsu valsts, mūsu banka</a:t>
            </a:r>
          </a:p>
        </p:txBody>
      </p:sp>
      <p:pic>
        <p:nvPicPr>
          <p:cNvPr id="9" name="Grafika 8">
            <a:extLst>
              <a:ext uri="{FF2B5EF4-FFF2-40B4-BE49-F238E27FC236}">
                <a16:creationId xmlns:a16="http://schemas.microsoft.com/office/drawing/2014/main" id="{1B2CF2C8-49AC-4877-ABED-4FDDEAAE0F8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5958" y="1471703"/>
            <a:ext cx="2640086" cy="933747"/>
          </a:xfrm>
          <a:prstGeom prst="rect">
            <a:avLst/>
          </a:prstGeom>
        </p:spPr>
      </p:pic>
      <p:sp>
        <p:nvSpPr>
          <p:cNvPr id="2" name="Kājenes vietturis 1">
            <a:extLst>
              <a:ext uri="{FF2B5EF4-FFF2-40B4-BE49-F238E27FC236}">
                <a16:creationId xmlns:a16="http://schemas.microsoft.com/office/drawing/2014/main" id="{5583A619-33D8-6ED1-88B1-8118C589456D}"/>
              </a:ext>
            </a:extLst>
          </p:cNvPr>
          <p:cNvSpPr>
            <a:spLocks noGrp="1"/>
          </p:cNvSpPr>
          <p:nvPr>
            <p:ph type="ftr" sz="quarter" idx="10"/>
          </p:nvPr>
        </p:nvSpPr>
        <p:spPr>
          <a:xfrm>
            <a:off x="4926000" y="6116740"/>
            <a:ext cx="2340000" cy="360000"/>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9746092"/>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Nobeiguma slaids_logo_ENG">
    <p:bg>
      <p:bgRef idx="1001">
        <a:schemeClr val="bg1"/>
      </p:bgRef>
    </p:bg>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3281485"/>
            <a:ext cx="7301553" cy="707886"/>
          </a:xfrm>
          <a:prstGeom prst="rect">
            <a:avLst/>
          </a:prstGeom>
          <a:noFill/>
        </p:spPr>
        <p:txBody>
          <a:bodyPr wrap="square" rtlCol="0">
            <a:spAutoFit/>
          </a:bodyPr>
          <a:lstStyle/>
          <a:p>
            <a:pPr algn="ctr"/>
            <a:r>
              <a:rPr lang="lv-LV" sz="4000" dirty="0" err="1">
                <a:solidFill>
                  <a:schemeClr val="tx1"/>
                </a:solidFill>
                <a:latin typeface="+mj-lt"/>
              </a:rPr>
              <a:t>Our</a:t>
            </a:r>
            <a:r>
              <a:rPr lang="lv-LV" sz="4000" dirty="0">
                <a:solidFill>
                  <a:schemeClr val="tx1"/>
                </a:solidFill>
                <a:latin typeface="+mj-lt"/>
              </a:rPr>
              <a:t> </a:t>
            </a:r>
            <a:r>
              <a:rPr lang="lv-LV" sz="4000" dirty="0" err="1">
                <a:solidFill>
                  <a:schemeClr val="tx1"/>
                </a:solidFill>
                <a:latin typeface="+mj-lt"/>
              </a:rPr>
              <a:t>country</a:t>
            </a:r>
            <a:r>
              <a:rPr lang="lv-LV" sz="4000" dirty="0">
                <a:solidFill>
                  <a:schemeClr val="tx1"/>
                </a:solidFill>
                <a:latin typeface="+mj-lt"/>
              </a:rPr>
              <a:t>, </a:t>
            </a:r>
            <a:r>
              <a:rPr lang="lv-LV" sz="4000" dirty="0" err="1">
                <a:solidFill>
                  <a:schemeClr val="tx1"/>
                </a:solidFill>
                <a:latin typeface="+mj-lt"/>
              </a:rPr>
              <a:t>our</a:t>
            </a:r>
            <a:r>
              <a:rPr lang="lv-LV" sz="4000" dirty="0">
                <a:solidFill>
                  <a:schemeClr val="tx1"/>
                </a:solidFill>
                <a:latin typeface="+mj-lt"/>
              </a:rPr>
              <a:t> </a:t>
            </a:r>
            <a:r>
              <a:rPr lang="lv-LV" sz="4000" dirty="0" err="1">
                <a:solidFill>
                  <a:schemeClr val="tx1"/>
                </a:solidFill>
                <a:latin typeface="+mj-lt"/>
              </a:rPr>
              <a:t>bank</a:t>
            </a:r>
            <a:endParaRPr lang="lv-LV" sz="4000" dirty="0">
              <a:solidFill>
                <a:schemeClr val="tx1"/>
              </a:solidFill>
              <a:latin typeface="+mj-lt"/>
            </a:endParaRPr>
          </a:p>
        </p:txBody>
      </p:sp>
      <p:pic>
        <p:nvPicPr>
          <p:cNvPr id="7" name="Grafika 6">
            <a:extLst>
              <a:ext uri="{FF2B5EF4-FFF2-40B4-BE49-F238E27FC236}">
                <a16:creationId xmlns:a16="http://schemas.microsoft.com/office/drawing/2014/main" id="{CA0B9374-1107-4AC0-9704-51C5D684176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5954" y="1485352"/>
            <a:ext cx="2640090" cy="933747"/>
          </a:xfrm>
          <a:prstGeom prst="rect">
            <a:avLst/>
          </a:prstGeom>
        </p:spPr>
      </p:pic>
      <p:sp>
        <p:nvSpPr>
          <p:cNvPr id="2" name="Kājenes vietturis 1">
            <a:extLst>
              <a:ext uri="{FF2B5EF4-FFF2-40B4-BE49-F238E27FC236}">
                <a16:creationId xmlns:a16="http://schemas.microsoft.com/office/drawing/2014/main" id="{D66DEE42-744F-A2C0-BD16-DAEE25BB191C}"/>
              </a:ext>
            </a:extLst>
          </p:cNvPr>
          <p:cNvSpPr>
            <a:spLocks noGrp="1"/>
          </p:cNvSpPr>
          <p:nvPr>
            <p:ph type="ftr" sz="quarter" idx="10"/>
          </p:nvPr>
        </p:nvSpPr>
        <p:spPr>
          <a:xfrm>
            <a:off x="4926000" y="6116740"/>
            <a:ext cx="2340000" cy="360000"/>
          </a:xfrm>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992420"/>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Nobeiguma slaids_logo_gaišs_ENG">
    <p:bg>
      <p:bgRef idx="1001">
        <a:schemeClr val="bg2"/>
      </p:bgRef>
    </p:bg>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3281485"/>
            <a:ext cx="7301553" cy="707886"/>
          </a:xfrm>
          <a:prstGeom prst="rect">
            <a:avLst/>
          </a:prstGeom>
          <a:noFill/>
        </p:spPr>
        <p:txBody>
          <a:bodyPr wrap="square" rtlCol="0">
            <a:spAutoFit/>
          </a:bodyPr>
          <a:lstStyle/>
          <a:p>
            <a:pPr algn="ctr"/>
            <a:r>
              <a:rPr lang="lv-LV" sz="4000" dirty="0" err="1">
                <a:solidFill>
                  <a:schemeClr val="tx1"/>
                </a:solidFill>
                <a:latin typeface="+mj-lt"/>
              </a:rPr>
              <a:t>Our</a:t>
            </a:r>
            <a:r>
              <a:rPr lang="lv-LV" sz="4000" dirty="0">
                <a:solidFill>
                  <a:schemeClr val="tx1"/>
                </a:solidFill>
                <a:latin typeface="+mj-lt"/>
              </a:rPr>
              <a:t> </a:t>
            </a:r>
            <a:r>
              <a:rPr lang="lv-LV" sz="4000" dirty="0" err="1">
                <a:solidFill>
                  <a:schemeClr val="tx1"/>
                </a:solidFill>
                <a:latin typeface="+mj-lt"/>
              </a:rPr>
              <a:t>country</a:t>
            </a:r>
            <a:r>
              <a:rPr lang="lv-LV" sz="4000" dirty="0">
                <a:solidFill>
                  <a:schemeClr val="tx1"/>
                </a:solidFill>
                <a:latin typeface="+mj-lt"/>
              </a:rPr>
              <a:t>, </a:t>
            </a:r>
            <a:r>
              <a:rPr lang="lv-LV" sz="4000" dirty="0" err="1">
                <a:solidFill>
                  <a:schemeClr val="tx1"/>
                </a:solidFill>
                <a:latin typeface="+mj-lt"/>
              </a:rPr>
              <a:t>our</a:t>
            </a:r>
            <a:r>
              <a:rPr lang="lv-LV" sz="4000" dirty="0">
                <a:solidFill>
                  <a:schemeClr val="tx1"/>
                </a:solidFill>
                <a:latin typeface="+mj-lt"/>
              </a:rPr>
              <a:t> </a:t>
            </a:r>
            <a:r>
              <a:rPr lang="lv-LV" sz="4000" dirty="0" err="1">
                <a:solidFill>
                  <a:schemeClr val="tx1"/>
                </a:solidFill>
                <a:latin typeface="+mj-lt"/>
              </a:rPr>
              <a:t>bank</a:t>
            </a:r>
            <a:endParaRPr lang="lv-LV" sz="4000" dirty="0">
              <a:solidFill>
                <a:schemeClr val="tx1"/>
              </a:solidFill>
              <a:latin typeface="+mj-lt"/>
            </a:endParaRPr>
          </a:p>
        </p:txBody>
      </p:sp>
      <p:pic>
        <p:nvPicPr>
          <p:cNvPr id="9" name="Grafika 8">
            <a:extLst>
              <a:ext uri="{FF2B5EF4-FFF2-40B4-BE49-F238E27FC236}">
                <a16:creationId xmlns:a16="http://schemas.microsoft.com/office/drawing/2014/main" id="{1B2CF2C8-49AC-4877-ABED-4FDDEAAE0F8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5958" y="1471703"/>
            <a:ext cx="2640086" cy="933747"/>
          </a:xfrm>
          <a:prstGeom prst="rect">
            <a:avLst/>
          </a:prstGeom>
        </p:spPr>
      </p:pic>
      <p:sp>
        <p:nvSpPr>
          <p:cNvPr id="2" name="Kājenes vietturis 1">
            <a:extLst>
              <a:ext uri="{FF2B5EF4-FFF2-40B4-BE49-F238E27FC236}">
                <a16:creationId xmlns:a16="http://schemas.microsoft.com/office/drawing/2014/main" id="{5583A619-33D8-6ED1-88B1-8118C589456D}"/>
              </a:ext>
            </a:extLst>
          </p:cNvPr>
          <p:cNvSpPr>
            <a:spLocks noGrp="1"/>
          </p:cNvSpPr>
          <p:nvPr>
            <p:ph type="ftr" sz="quarter" idx="10"/>
          </p:nvPr>
        </p:nvSpPr>
        <p:spPr>
          <a:xfrm>
            <a:off x="4926000" y="6116740"/>
            <a:ext cx="2340000" cy="360000"/>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5574808"/>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ukšs_bal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669676C-481A-1407-3D43-322F0CC4209B}"/>
              </a:ext>
            </a:extLst>
          </p:cNvPr>
          <p:cNvSpPr>
            <a:spLocks noGrp="1"/>
          </p:cNvSpPr>
          <p:nvPr>
            <p:ph type="title"/>
          </p:nvPr>
        </p:nvSpPr>
        <p:spPr/>
        <p:txBody>
          <a:bodyPr/>
          <a:lstStyle/>
          <a:p>
            <a:r>
              <a:rPr lang="lv-LV"/>
              <a:t>Rediģēt šablona virsraksta stilu</a:t>
            </a:r>
          </a:p>
        </p:txBody>
      </p:sp>
      <p:sp>
        <p:nvSpPr>
          <p:cNvPr id="3" name="Slaida numura vietturis 2">
            <a:extLst>
              <a:ext uri="{FF2B5EF4-FFF2-40B4-BE49-F238E27FC236}">
                <a16:creationId xmlns:a16="http://schemas.microsoft.com/office/drawing/2014/main" id="{B45BF5E0-177A-E674-F7AE-12783628534A}"/>
              </a:ext>
            </a:extLst>
          </p:cNvPr>
          <p:cNvSpPr>
            <a:spLocks noGrp="1"/>
          </p:cNvSpPr>
          <p:nvPr>
            <p:ph type="sldNum" sz="quarter" idx="10"/>
          </p:nvPr>
        </p:nvSpPr>
        <p:spPr/>
        <p:txBody>
          <a:bodyPr/>
          <a:lstStyle>
            <a:lvl1pPr>
              <a:defRPr>
                <a:solidFill>
                  <a:schemeClr val="tx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05D1D189-2617-B204-969F-E9E0258D1C32}"/>
              </a:ext>
            </a:extLst>
          </p:cNvPr>
          <p:cNvSpPr>
            <a:spLocks noGrp="1"/>
          </p:cNvSpPr>
          <p:nvPr>
            <p:ph type="ftr" sz="quarter" idx="11"/>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72106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ukšs">
    <p:bg>
      <p:bgRef idx="1001">
        <a:schemeClr val="bg1"/>
      </p:bgRef>
    </p:bg>
    <p:spTree>
      <p:nvGrpSpPr>
        <p:cNvPr id="1" name=""/>
        <p:cNvGrpSpPr/>
        <p:nvPr/>
      </p:nvGrpSpPr>
      <p:grpSpPr>
        <a:xfrm>
          <a:off x="0" y="0"/>
          <a:ext cx="0" cy="0"/>
          <a:chOff x="0" y="0"/>
          <a:chExt cx="0" cy="0"/>
        </a:xfrm>
      </p:grpSpPr>
      <p:sp>
        <p:nvSpPr>
          <p:cNvPr id="2" name="Kājenes vietturis 1">
            <a:extLst>
              <a:ext uri="{FF2B5EF4-FFF2-40B4-BE49-F238E27FC236}">
                <a16:creationId xmlns:a16="http://schemas.microsoft.com/office/drawing/2014/main" id="{D84A62A2-B31C-B634-FFC7-870D44760DC5}"/>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E3F326F7-FE68-AB8A-3AA7-A120DA69C64A}"/>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54D95869-A454-C833-AB0C-B8D804572DC9}"/>
              </a:ext>
            </a:extLst>
          </p:cNvPr>
          <p:cNvSpPr>
            <a:spLocks noGrp="1"/>
          </p:cNvSpPr>
          <p:nvPr>
            <p:ph type="title"/>
          </p:nvPr>
        </p:nvSpPr>
        <p:spPr>
          <a:xfrm>
            <a:off x="648000" y="324000"/>
            <a:ext cx="10515600" cy="1159200"/>
          </a:xfrm>
        </p:spPr>
        <p:txBody>
          <a:bodyPr/>
          <a:lstStyle/>
          <a:p>
            <a:r>
              <a:rPr lang="lv-LV" dirty="0"/>
              <a:t>Rediģēt šablona virsraksta stilu</a:t>
            </a:r>
          </a:p>
        </p:txBody>
      </p:sp>
    </p:spTree>
    <p:extLst>
      <p:ext uri="{BB962C8B-B14F-4D97-AF65-F5344CB8AC3E}">
        <p14:creationId xmlns:p14="http://schemas.microsoft.com/office/powerpoint/2010/main" val="1085350115"/>
      </p:ext>
    </p:extLst>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ukšs_gaišs">
    <p:bg>
      <p:bgRef idx="1001">
        <a:schemeClr val="bg2"/>
      </p:bgRef>
    </p:bg>
    <p:spTree>
      <p:nvGrpSpPr>
        <p:cNvPr id="1" name=""/>
        <p:cNvGrpSpPr/>
        <p:nvPr/>
      </p:nvGrpSpPr>
      <p:grpSpPr>
        <a:xfrm>
          <a:off x="0" y="0"/>
          <a:ext cx="0" cy="0"/>
          <a:chOff x="0" y="0"/>
          <a:chExt cx="0" cy="0"/>
        </a:xfrm>
      </p:grpSpPr>
      <p:sp>
        <p:nvSpPr>
          <p:cNvPr id="2" name="Kājenes vietturis 1">
            <a:extLst>
              <a:ext uri="{FF2B5EF4-FFF2-40B4-BE49-F238E27FC236}">
                <a16:creationId xmlns:a16="http://schemas.microsoft.com/office/drawing/2014/main" id="{16363207-17BB-2557-D954-87B61069A3D3}"/>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BD58B4E4-E92B-0F63-C3DB-95A78B393F13}"/>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0502FAAB-053E-FCE8-2EE9-02661B67445C}"/>
              </a:ext>
            </a:extLst>
          </p:cNvPr>
          <p:cNvSpPr>
            <a:spLocks noGrp="1"/>
          </p:cNvSpPr>
          <p:nvPr>
            <p:ph type="title"/>
          </p:nvPr>
        </p:nvSpPr>
        <p:spPr>
          <a:xfrm>
            <a:off x="648000" y="324000"/>
            <a:ext cx="10515600" cy="1159200"/>
          </a:xfrm>
        </p:spPr>
        <p:txBody>
          <a:bodyPr/>
          <a:lstStyle/>
          <a:p>
            <a:r>
              <a:rPr lang="lv-LV"/>
              <a:t>Rediģēt šablona virsraksta stilu</a:t>
            </a:r>
          </a:p>
        </p:txBody>
      </p:sp>
    </p:spTree>
    <p:extLst>
      <p:ext uri="{BB962C8B-B14F-4D97-AF65-F5344CB8AC3E}">
        <p14:creationId xmlns:p14="http://schemas.microsoft.com/office/powerpoint/2010/main" val="368996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saļud slaids_4">
    <p:bg>
      <p:bgRef idx="1001">
        <a:schemeClr val="bg1"/>
      </p:bgRef>
    </p:bg>
    <p:spTree>
      <p:nvGrpSpPr>
        <p:cNvPr id="1" name=""/>
        <p:cNvGrpSpPr/>
        <p:nvPr/>
      </p:nvGrpSpPr>
      <p:grpSpPr>
        <a:xfrm>
          <a:off x="0" y="0"/>
          <a:ext cx="0" cy="0"/>
          <a:chOff x="0" y="0"/>
          <a:chExt cx="0" cy="0"/>
        </a:xfrm>
      </p:grpSpPr>
      <p:sp>
        <p:nvSpPr>
          <p:cNvPr id="5" name="Attēla vietturis 4">
            <a:extLst>
              <a:ext uri="{FF2B5EF4-FFF2-40B4-BE49-F238E27FC236}">
                <a16:creationId xmlns:a16="http://schemas.microsoft.com/office/drawing/2014/main" id="{C334D339-F50E-41AC-B26E-B40FAE717D48}"/>
              </a:ext>
            </a:extLst>
          </p:cNvPr>
          <p:cNvSpPr>
            <a:spLocks noGrp="1"/>
          </p:cNvSpPr>
          <p:nvPr>
            <p:ph type="pic" sz="quarter" idx="10"/>
          </p:nvPr>
        </p:nvSpPr>
        <p:spPr>
          <a:xfrm>
            <a:off x="0" y="0"/>
            <a:ext cx="3049200" cy="6858000"/>
          </a:xfrm>
        </p:spPr>
        <p:txBody>
          <a:bodyPr anchor="ctr"/>
          <a:lstStyle>
            <a:lvl1pPr algn="ctr">
              <a:defRPr>
                <a:solidFill>
                  <a:schemeClr val="tx1"/>
                </a:solidFill>
              </a:defRPr>
            </a:lvl1pPr>
          </a:lstStyle>
          <a:p>
            <a:endParaRPr lang="lv-LV"/>
          </a:p>
        </p:txBody>
      </p:sp>
      <p:sp>
        <p:nvSpPr>
          <p:cNvPr id="11" name="Teksta vietturis 10">
            <a:extLst>
              <a:ext uri="{FF2B5EF4-FFF2-40B4-BE49-F238E27FC236}">
                <a16:creationId xmlns:a16="http://schemas.microsoft.com/office/drawing/2014/main" id="{7AE3D4A5-FF58-4E05-8C10-35A5C3770850}"/>
              </a:ext>
            </a:extLst>
          </p:cNvPr>
          <p:cNvSpPr>
            <a:spLocks noGrp="1"/>
          </p:cNvSpPr>
          <p:nvPr>
            <p:ph type="body" sz="quarter" idx="14" hasCustomPrompt="1"/>
          </p:nvPr>
        </p:nvSpPr>
        <p:spPr>
          <a:xfrm>
            <a:off x="87700"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2" name="Attēla vietturis 4">
            <a:extLst>
              <a:ext uri="{FF2B5EF4-FFF2-40B4-BE49-F238E27FC236}">
                <a16:creationId xmlns:a16="http://schemas.microsoft.com/office/drawing/2014/main" id="{EBAD0DB5-9F73-45DA-9681-B27DB6B98754}"/>
              </a:ext>
            </a:extLst>
          </p:cNvPr>
          <p:cNvSpPr>
            <a:spLocks noGrp="1"/>
          </p:cNvSpPr>
          <p:nvPr>
            <p:ph type="pic" sz="quarter" idx="15"/>
          </p:nvPr>
        </p:nvSpPr>
        <p:spPr>
          <a:xfrm>
            <a:off x="3049552" y="0"/>
            <a:ext cx="3049200" cy="6858000"/>
          </a:xfrm>
        </p:spPr>
        <p:txBody>
          <a:bodyPr anchor="ctr"/>
          <a:lstStyle>
            <a:lvl1pPr algn="ctr">
              <a:defRPr>
                <a:solidFill>
                  <a:schemeClr val="tx1"/>
                </a:solidFill>
              </a:defRPr>
            </a:lvl1pPr>
          </a:lstStyle>
          <a:p>
            <a:endParaRPr lang="lv-LV"/>
          </a:p>
        </p:txBody>
      </p:sp>
      <p:sp>
        <p:nvSpPr>
          <p:cNvPr id="13" name="Teksta vietturis 10">
            <a:extLst>
              <a:ext uri="{FF2B5EF4-FFF2-40B4-BE49-F238E27FC236}">
                <a16:creationId xmlns:a16="http://schemas.microsoft.com/office/drawing/2014/main" id="{22DF889B-CA36-484E-9A97-9F4FFA2B03BE}"/>
              </a:ext>
            </a:extLst>
          </p:cNvPr>
          <p:cNvSpPr>
            <a:spLocks noGrp="1"/>
          </p:cNvSpPr>
          <p:nvPr>
            <p:ph type="body" sz="quarter" idx="16" hasCustomPrompt="1"/>
          </p:nvPr>
        </p:nvSpPr>
        <p:spPr>
          <a:xfrm>
            <a:off x="3137252"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4" name="Attēla vietturis 4">
            <a:extLst>
              <a:ext uri="{FF2B5EF4-FFF2-40B4-BE49-F238E27FC236}">
                <a16:creationId xmlns:a16="http://schemas.microsoft.com/office/drawing/2014/main" id="{2960321A-B651-4383-A7BF-3F07EDA94244}"/>
              </a:ext>
            </a:extLst>
          </p:cNvPr>
          <p:cNvSpPr>
            <a:spLocks noGrp="1"/>
          </p:cNvSpPr>
          <p:nvPr>
            <p:ph type="pic" sz="quarter" idx="17"/>
          </p:nvPr>
        </p:nvSpPr>
        <p:spPr>
          <a:xfrm>
            <a:off x="6096888" y="0"/>
            <a:ext cx="3049200" cy="6858000"/>
          </a:xfrm>
        </p:spPr>
        <p:txBody>
          <a:bodyPr anchor="ctr"/>
          <a:lstStyle>
            <a:lvl1pPr algn="ctr">
              <a:defRPr>
                <a:solidFill>
                  <a:schemeClr val="tx1"/>
                </a:solidFill>
              </a:defRPr>
            </a:lvl1pPr>
          </a:lstStyle>
          <a:p>
            <a:endParaRPr lang="lv-LV"/>
          </a:p>
        </p:txBody>
      </p:sp>
      <p:sp>
        <p:nvSpPr>
          <p:cNvPr id="15" name="Teksta vietturis 10">
            <a:extLst>
              <a:ext uri="{FF2B5EF4-FFF2-40B4-BE49-F238E27FC236}">
                <a16:creationId xmlns:a16="http://schemas.microsoft.com/office/drawing/2014/main" id="{F2FEFB05-ADA8-4DBD-AAE4-BA98770FB272}"/>
              </a:ext>
            </a:extLst>
          </p:cNvPr>
          <p:cNvSpPr>
            <a:spLocks noGrp="1"/>
          </p:cNvSpPr>
          <p:nvPr>
            <p:ph type="body" sz="quarter" idx="18" hasCustomPrompt="1"/>
          </p:nvPr>
        </p:nvSpPr>
        <p:spPr>
          <a:xfrm>
            <a:off x="6187616"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6" name="Attēla vietturis 4">
            <a:extLst>
              <a:ext uri="{FF2B5EF4-FFF2-40B4-BE49-F238E27FC236}">
                <a16:creationId xmlns:a16="http://schemas.microsoft.com/office/drawing/2014/main" id="{29477DC8-A61E-41CA-B100-6B6EEC26FB1E}"/>
              </a:ext>
            </a:extLst>
          </p:cNvPr>
          <p:cNvSpPr>
            <a:spLocks noGrp="1"/>
          </p:cNvSpPr>
          <p:nvPr>
            <p:ph type="pic" sz="quarter" idx="19"/>
          </p:nvPr>
        </p:nvSpPr>
        <p:spPr>
          <a:xfrm>
            <a:off x="9146440" y="0"/>
            <a:ext cx="3049200" cy="6858000"/>
          </a:xfrm>
        </p:spPr>
        <p:txBody>
          <a:bodyPr anchor="ctr"/>
          <a:lstStyle>
            <a:lvl1pPr algn="ctr">
              <a:defRPr>
                <a:solidFill>
                  <a:schemeClr val="tx1"/>
                </a:solidFill>
              </a:defRPr>
            </a:lvl1pPr>
          </a:lstStyle>
          <a:p>
            <a:endParaRPr lang="lv-LV"/>
          </a:p>
        </p:txBody>
      </p:sp>
      <p:sp>
        <p:nvSpPr>
          <p:cNvPr id="17" name="Teksta vietturis 10">
            <a:extLst>
              <a:ext uri="{FF2B5EF4-FFF2-40B4-BE49-F238E27FC236}">
                <a16:creationId xmlns:a16="http://schemas.microsoft.com/office/drawing/2014/main" id="{849E6248-C0AC-4A15-A91C-053061BA75D3}"/>
              </a:ext>
            </a:extLst>
          </p:cNvPr>
          <p:cNvSpPr>
            <a:spLocks noGrp="1"/>
          </p:cNvSpPr>
          <p:nvPr>
            <p:ph type="body" sz="quarter" idx="20" hasCustomPrompt="1"/>
          </p:nvPr>
        </p:nvSpPr>
        <p:spPr>
          <a:xfrm>
            <a:off x="9237168" y="381193"/>
            <a:ext cx="2870200" cy="1151274"/>
          </a:xfrm>
        </p:spPr>
        <p:txBody>
          <a:bodyPr anchor="ctr"/>
          <a:lstStyle>
            <a:lvl1pPr algn="ctr">
              <a:defRPr sz="3200">
                <a:solidFill>
                  <a:schemeClr val="tx1"/>
                </a:solidFill>
                <a:latin typeface="+mj-lt"/>
              </a:defRPr>
            </a:lvl1pPr>
          </a:lstStyle>
          <a:p>
            <a:pPr lvl="0"/>
            <a:r>
              <a:rPr lang="lv-LV" dirty="0"/>
              <a:t>Vieta tekstam</a:t>
            </a:r>
          </a:p>
        </p:txBody>
      </p:sp>
    </p:spTree>
    <p:extLst>
      <p:ext uri="{BB962C8B-B14F-4D97-AF65-F5344CB8AC3E}">
        <p14:creationId xmlns:p14="http://schemas.microsoft.com/office/powerpoint/2010/main" val="2701216756"/>
      </p:ext>
    </p:extLst>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ukšs_2">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4FEC89F6-178A-4C3F-BF47-2DBB57464638}"/>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252E5D8A-326B-21C1-FAA7-92098B21E5D6}"/>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CF9309DA-84B0-C3D9-F133-03D364C25878}"/>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5" name="Virsraksts 4">
            <a:extLst>
              <a:ext uri="{FF2B5EF4-FFF2-40B4-BE49-F238E27FC236}">
                <a16:creationId xmlns:a16="http://schemas.microsoft.com/office/drawing/2014/main" id="{2FC503EE-F64E-80E9-4819-7409BADB6AAE}"/>
              </a:ext>
            </a:extLst>
          </p:cNvPr>
          <p:cNvSpPr>
            <a:spLocks noGrp="1"/>
          </p:cNvSpPr>
          <p:nvPr>
            <p:ph type="title"/>
          </p:nvPr>
        </p:nvSpPr>
        <p:spPr>
          <a:xfrm>
            <a:off x="648000" y="756000"/>
            <a:ext cx="10515600" cy="1325563"/>
          </a:xfrm>
        </p:spPr>
        <p:txBody>
          <a:bodyPr anchor="t"/>
          <a:lstStyle/>
          <a:p>
            <a:r>
              <a:rPr lang="lv-LV"/>
              <a:t>Rediģēt šablona virsraksta stilu</a:t>
            </a:r>
          </a:p>
        </p:txBody>
      </p:sp>
    </p:spTree>
    <p:extLst>
      <p:ext uri="{BB962C8B-B14F-4D97-AF65-F5344CB8AC3E}">
        <p14:creationId xmlns:p14="http://schemas.microsoft.com/office/powerpoint/2010/main" val="367181880"/>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ukšs_2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8FC4B7FD-6F30-469E-9DFF-C5BEBE7D8FA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317C5B30-8DDA-9E91-840A-B65DA6B264FF}"/>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50D4C332-CAEC-BCE0-DF3F-7C0B80F767E1}"/>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5" name="Virsraksts 4">
            <a:extLst>
              <a:ext uri="{FF2B5EF4-FFF2-40B4-BE49-F238E27FC236}">
                <a16:creationId xmlns:a16="http://schemas.microsoft.com/office/drawing/2014/main" id="{714056DC-B306-8D53-25FC-750DE8BB6C82}"/>
              </a:ext>
            </a:extLst>
          </p:cNvPr>
          <p:cNvSpPr>
            <a:spLocks noGrp="1"/>
          </p:cNvSpPr>
          <p:nvPr>
            <p:ph type="title"/>
          </p:nvPr>
        </p:nvSpPr>
        <p:spPr>
          <a:xfrm>
            <a:off x="648000" y="756000"/>
            <a:ext cx="10515600" cy="1325563"/>
          </a:xfrm>
        </p:spPr>
        <p:txBody>
          <a:bodyPr anchor="t"/>
          <a:lstStyle/>
          <a:p>
            <a:r>
              <a:rPr lang="lv-LV"/>
              <a:t>Rediģēt šablona virsraksta stilu</a:t>
            </a:r>
          </a:p>
        </p:txBody>
      </p:sp>
    </p:spTree>
    <p:extLst>
      <p:ext uri="{BB962C8B-B14F-4D97-AF65-F5344CB8AC3E}">
        <p14:creationId xmlns:p14="http://schemas.microsoft.com/office/powerpoint/2010/main" val="2877869237"/>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Attēls_teksts">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981264" y="995854"/>
            <a:ext cx="5549309"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6096777" y="0"/>
            <a:ext cx="305404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B1D110AD-94DC-99A5-A64D-73680BCC59D3}"/>
              </a:ext>
            </a:extLst>
          </p:cNvPr>
          <p:cNvSpPr>
            <a:spLocks noGrp="1"/>
          </p:cNvSpPr>
          <p:nvPr>
            <p:ph type="ftr" sz="quarter" idx="20"/>
          </p:nvPr>
        </p:nvSpPr>
        <p:spPr>
          <a:xfrm>
            <a:off x="5980471" y="6281625"/>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4AA4F61D-D04D-56AB-0DE0-BDF91B07E800}"/>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Tree>
    <p:extLst>
      <p:ext uri="{BB962C8B-B14F-4D97-AF65-F5344CB8AC3E}">
        <p14:creationId xmlns:p14="http://schemas.microsoft.com/office/powerpoint/2010/main" val="4070129104"/>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Attāls_teksts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973891" y="995850"/>
            <a:ext cx="5562778"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8" name="Taisnstūris 7">
            <a:extLst>
              <a:ext uri="{FF2B5EF4-FFF2-40B4-BE49-F238E27FC236}">
                <a16:creationId xmlns:a16="http://schemas.microsoft.com/office/drawing/2014/main" id="{5CAF1312-B8E0-4A01-BC61-52A907D4E9EE}"/>
              </a:ext>
            </a:extLst>
          </p:cNvPr>
          <p:cNvSpPr/>
          <p:nvPr userDrawn="1"/>
        </p:nvSpPr>
        <p:spPr>
          <a:xfrm>
            <a:off x="6096777" y="0"/>
            <a:ext cx="305404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5973533"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Tree>
    <p:extLst>
      <p:ext uri="{BB962C8B-B14F-4D97-AF65-F5344CB8AC3E}">
        <p14:creationId xmlns:p14="http://schemas.microsoft.com/office/powerpoint/2010/main" val="1519535803"/>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ukšs_3">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55DE022B-7CB0-BBEC-F52D-C3222AE53526}"/>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681E3C3B-B961-DA00-1B69-0B74B6021F61}"/>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F09C4347-42C7-0BE7-290D-25D66B74E3FD}"/>
              </a:ext>
            </a:extLst>
          </p:cNvPr>
          <p:cNvSpPr>
            <a:spLocks noGrp="1"/>
          </p:cNvSpPr>
          <p:nvPr>
            <p:ph type="title"/>
          </p:nvPr>
        </p:nvSpPr>
        <p:spPr>
          <a:xfrm>
            <a:off x="648000" y="756000"/>
            <a:ext cx="10515600" cy="1325563"/>
          </a:xfrm>
        </p:spPr>
        <p:txBody>
          <a:bodyPr anchor="t"/>
          <a:lstStyle/>
          <a:p>
            <a:r>
              <a:rPr lang="lv-LV"/>
              <a:t>Rediģēt šablona virsraksta stilu</a:t>
            </a:r>
          </a:p>
        </p:txBody>
      </p:sp>
    </p:spTree>
    <p:extLst>
      <p:ext uri="{BB962C8B-B14F-4D97-AF65-F5344CB8AC3E}">
        <p14:creationId xmlns:p14="http://schemas.microsoft.com/office/powerpoint/2010/main" val="297500102"/>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ukš_3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95E18358-15E3-DAA0-32B4-111ED86BC973}"/>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B8A51B8E-625E-441A-7A9A-232E446CF5AD}"/>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997A883F-0D54-FCC2-D4CB-DE9EDFFF5377}"/>
              </a:ext>
            </a:extLst>
          </p:cNvPr>
          <p:cNvSpPr>
            <a:spLocks noGrp="1"/>
          </p:cNvSpPr>
          <p:nvPr>
            <p:ph type="title"/>
          </p:nvPr>
        </p:nvSpPr>
        <p:spPr>
          <a:xfrm>
            <a:off x="648000" y="756000"/>
            <a:ext cx="10515600" cy="1325563"/>
          </a:xfrm>
        </p:spPr>
        <p:txBody>
          <a:bodyPr anchor="t"/>
          <a:lstStyle/>
          <a:p>
            <a:r>
              <a:rPr lang="lv-LV"/>
              <a:t>Rediģēt šablona virsraksta stilu</a:t>
            </a:r>
          </a:p>
        </p:txBody>
      </p:sp>
    </p:spTree>
    <p:extLst>
      <p:ext uri="{BB962C8B-B14F-4D97-AF65-F5344CB8AC3E}">
        <p14:creationId xmlns:p14="http://schemas.microsoft.com/office/powerpoint/2010/main" val="3385609480"/>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ukšs_4">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8621696B-4638-507A-FE3F-684E0F3B2A03}"/>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A2F3020F-5086-F269-CF3E-83776D6C667B}"/>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4A6A0C12-489E-42AD-9AD1-A6BF7E994967}"/>
              </a:ext>
            </a:extLst>
          </p:cNvPr>
          <p:cNvSpPr>
            <a:spLocks noGrp="1"/>
          </p:cNvSpPr>
          <p:nvPr>
            <p:ph type="title"/>
          </p:nvPr>
        </p:nvSpPr>
        <p:spPr>
          <a:xfrm>
            <a:off x="648000" y="324000"/>
            <a:ext cx="10515600" cy="1325563"/>
          </a:xfrm>
        </p:spPr>
        <p:txBody>
          <a:bodyPr/>
          <a:lstStyle/>
          <a:p>
            <a:r>
              <a:rPr lang="lv-LV"/>
              <a:t>Rediģēt šablona virsraksta stilu</a:t>
            </a:r>
          </a:p>
        </p:txBody>
      </p:sp>
    </p:spTree>
    <p:extLst>
      <p:ext uri="{BB962C8B-B14F-4D97-AF65-F5344CB8AC3E}">
        <p14:creationId xmlns:p14="http://schemas.microsoft.com/office/powerpoint/2010/main" val="2857399894"/>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ukšs_4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7271152C-9FE5-35B7-FCCE-AB4BF4F81BEC}"/>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F65234E5-BACF-981F-0927-6ADC22874E0A}"/>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1A26AE23-238C-AA36-6156-DC3DCB06863A}"/>
              </a:ext>
            </a:extLst>
          </p:cNvPr>
          <p:cNvSpPr>
            <a:spLocks noGrp="1"/>
          </p:cNvSpPr>
          <p:nvPr>
            <p:ph type="title"/>
          </p:nvPr>
        </p:nvSpPr>
        <p:spPr>
          <a:xfrm>
            <a:off x="648000" y="324000"/>
            <a:ext cx="10515600" cy="1325563"/>
          </a:xfrm>
        </p:spPr>
        <p:txBody>
          <a:bodyPr/>
          <a:lstStyle/>
          <a:p>
            <a:r>
              <a:rPr lang="lv-LV"/>
              <a:t>Rediģēt šablona virsraksta stilu</a:t>
            </a:r>
          </a:p>
        </p:txBody>
      </p:sp>
    </p:spTree>
    <p:extLst>
      <p:ext uri="{BB962C8B-B14F-4D97-AF65-F5344CB8AC3E}">
        <p14:creationId xmlns:p14="http://schemas.microsoft.com/office/powerpoint/2010/main" val="3319432795"/>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ukšs_5">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351AC4A6-984C-91C7-4823-DABA386BAF74}"/>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3656C645-3125-F18F-8639-85AD2D515DF1}"/>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2D03419C-6150-E322-2863-6FCFDDFBC82F}"/>
              </a:ext>
            </a:extLst>
          </p:cNvPr>
          <p:cNvSpPr>
            <a:spLocks noGrp="1"/>
          </p:cNvSpPr>
          <p:nvPr>
            <p:ph type="title"/>
          </p:nvPr>
        </p:nvSpPr>
        <p:spPr>
          <a:xfrm>
            <a:off x="648000" y="180000"/>
            <a:ext cx="10515600" cy="1051200"/>
          </a:xfrm>
        </p:spPr>
        <p:txBody>
          <a:bodyPr/>
          <a:lstStyle/>
          <a:p>
            <a:r>
              <a:rPr lang="lv-LV"/>
              <a:t>Rediģēt šablona virsraksta stilu</a:t>
            </a:r>
          </a:p>
        </p:txBody>
      </p:sp>
    </p:spTree>
    <p:extLst>
      <p:ext uri="{BB962C8B-B14F-4D97-AF65-F5344CB8AC3E}">
        <p14:creationId xmlns:p14="http://schemas.microsoft.com/office/powerpoint/2010/main" val="2547796749"/>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ukšs_5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04D53A39-D949-B5C9-B187-C1B8BAEA5E3C}"/>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BEF95851-91E2-8A11-FA74-E56E587C1D90}"/>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853D25DA-A44A-FF7F-385A-7A73570290F9}"/>
              </a:ext>
            </a:extLst>
          </p:cNvPr>
          <p:cNvSpPr>
            <a:spLocks noGrp="1"/>
          </p:cNvSpPr>
          <p:nvPr>
            <p:ph type="title"/>
          </p:nvPr>
        </p:nvSpPr>
        <p:spPr>
          <a:xfrm>
            <a:off x="648000" y="180000"/>
            <a:ext cx="10515600" cy="1051200"/>
          </a:xfrm>
        </p:spPr>
        <p:txBody>
          <a:bodyPr/>
          <a:lstStyle/>
          <a:p>
            <a:r>
              <a:rPr lang="lv-LV"/>
              <a:t>Rediģēt šablona virsraksta stilu</a:t>
            </a:r>
          </a:p>
        </p:txBody>
      </p:sp>
    </p:spTree>
    <p:extLst>
      <p:ext uri="{BB962C8B-B14F-4D97-AF65-F5344CB8AC3E}">
        <p14:creationId xmlns:p14="http://schemas.microsoft.com/office/powerpoint/2010/main" val="167098607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daļu slaids_4_gaišs">
    <p:bg>
      <p:bgRef idx="1001">
        <a:schemeClr val="bg2"/>
      </p:bgRef>
    </p:bg>
    <p:spTree>
      <p:nvGrpSpPr>
        <p:cNvPr id="1" name=""/>
        <p:cNvGrpSpPr/>
        <p:nvPr/>
      </p:nvGrpSpPr>
      <p:grpSpPr>
        <a:xfrm>
          <a:off x="0" y="0"/>
          <a:ext cx="0" cy="0"/>
          <a:chOff x="0" y="0"/>
          <a:chExt cx="0" cy="0"/>
        </a:xfrm>
      </p:grpSpPr>
      <p:sp>
        <p:nvSpPr>
          <p:cNvPr id="5" name="Attēla vietturis 4">
            <a:extLst>
              <a:ext uri="{FF2B5EF4-FFF2-40B4-BE49-F238E27FC236}">
                <a16:creationId xmlns:a16="http://schemas.microsoft.com/office/drawing/2014/main" id="{C334D339-F50E-41AC-B26E-B40FAE717D48}"/>
              </a:ext>
            </a:extLst>
          </p:cNvPr>
          <p:cNvSpPr>
            <a:spLocks noGrp="1"/>
          </p:cNvSpPr>
          <p:nvPr>
            <p:ph type="pic" sz="quarter" idx="10"/>
          </p:nvPr>
        </p:nvSpPr>
        <p:spPr>
          <a:xfrm>
            <a:off x="0" y="0"/>
            <a:ext cx="3049200" cy="6858000"/>
          </a:xfrm>
        </p:spPr>
        <p:txBody>
          <a:bodyPr anchor="ctr"/>
          <a:lstStyle>
            <a:lvl1pPr algn="ctr">
              <a:defRPr>
                <a:solidFill>
                  <a:schemeClr val="tx1"/>
                </a:solidFill>
              </a:defRPr>
            </a:lvl1pPr>
          </a:lstStyle>
          <a:p>
            <a:endParaRPr lang="lv-LV"/>
          </a:p>
        </p:txBody>
      </p:sp>
      <p:sp>
        <p:nvSpPr>
          <p:cNvPr id="11" name="Teksta vietturis 10">
            <a:extLst>
              <a:ext uri="{FF2B5EF4-FFF2-40B4-BE49-F238E27FC236}">
                <a16:creationId xmlns:a16="http://schemas.microsoft.com/office/drawing/2014/main" id="{7AE3D4A5-FF58-4E05-8C10-35A5C3770850}"/>
              </a:ext>
            </a:extLst>
          </p:cNvPr>
          <p:cNvSpPr>
            <a:spLocks noGrp="1"/>
          </p:cNvSpPr>
          <p:nvPr>
            <p:ph type="body" sz="quarter" idx="14" hasCustomPrompt="1"/>
          </p:nvPr>
        </p:nvSpPr>
        <p:spPr>
          <a:xfrm>
            <a:off x="87700"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2" name="Attēla vietturis 4">
            <a:extLst>
              <a:ext uri="{FF2B5EF4-FFF2-40B4-BE49-F238E27FC236}">
                <a16:creationId xmlns:a16="http://schemas.microsoft.com/office/drawing/2014/main" id="{EBAD0DB5-9F73-45DA-9681-B27DB6B98754}"/>
              </a:ext>
            </a:extLst>
          </p:cNvPr>
          <p:cNvSpPr>
            <a:spLocks noGrp="1"/>
          </p:cNvSpPr>
          <p:nvPr>
            <p:ph type="pic" sz="quarter" idx="15"/>
          </p:nvPr>
        </p:nvSpPr>
        <p:spPr>
          <a:xfrm>
            <a:off x="3049552" y="0"/>
            <a:ext cx="3049200" cy="6858000"/>
          </a:xfrm>
        </p:spPr>
        <p:txBody>
          <a:bodyPr anchor="ctr"/>
          <a:lstStyle>
            <a:lvl1pPr algn="ctr">
              <a:defRPr>
                <a:solidFill>
                  <a:schemeClr val="tx1"/>
                </a:solidFill>
              </a:defRPr>
            </a:lvl1pPr>
          </a:lstStyle>
          <a:p>
            <a:endParaRPr lang="lv-LV"/>
          </a:p>
        </p:txBody>
      </p:sp>
      <p:sp>
        <p:nvSpPr>
          <p:cNvPr id="13" name="Teksta vietturis 10">
            <a:extLst>
              <a:ext uri="{FF2B5EF4-FFF2-40B4-BE49-F238E27FC236}">
                <a16:creationId xmlns:a16="http://schemas.microsoft.com/office/drawing/2014/main" id="{22DF889B-CA36-484E-9A97-9F4FFA2B03BE}"/>
              </a:ext>
            </a:extLst>
          </p:cNvPr>
          <p:cNvSpPr>
            <a:spLocks noGrp="1"/>
          </p:cNvSpPr>
          <p:nvPr>
            <p:ph type="body" sz="quarter" idx="16" hasCustomPrompt="1"/>
          </p:nvPr>
        </p:nvSpPr>
        <p:spPr>
          <a:xfrm>
            <a:off x="3137252"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4" name="Attēla vietturis 4">
            <a:extLst>
              <a:ext uri="{FF2B5EF4-FFF2-40B4-BE49-F238E27FC236}">
                <a16:creationId xmlns:a16="http://schemas.microsoft.com/office/drawing/2014/main" id="{2960321A-B651-4383-A7BF-3F07EDA94244}"/>
              </a:ext>
            </a:extLst>
          </p:cNvPr>
          <p:cNvSpPr>
            <a:spLocks noGrp="1"/>
          </p:cNvSpPr>
          <p:nvPr>
            <p:ph type="pic" sz="quarter" idx="17"/>
          </p:nvPr>
        </p:nvSpPr>
        <p:spPr>
          <a:xfrm>
            <a:off x="6096888" y="0"/>
            <a:ext cx="3049200" cy="6858000"/>
          </a:xfrm>
        </p:spPr>
        <p:txBody>
          <a:bodyPr anchor="ctr"/>
          <a:lstStyle>
            <a:lvl1pPr algn="ctr">
              <a:defRPr>
                <a:solidFill>
                  <a:schemeClr val="tx1"/>
                </a:solidFill>
              </a:defRPr>
            </a:lvl1pPr>
          </a:lstStyle>
          <a:p>
            <a:endParaRPr lang="lv-LV"/>
          </a:p>
        </p:txBody>
      </p:sp>
      <p:sp>
        <p:nvSpPr>
          <p:cNvPr id="15" name="Teksta vietturis 10">
            <a:extLst>
              <a:ext uri="{FF2B5EF4-FFF2-40B4-BE49-F238E27FC236}">
                <a16:creationId xmlns:a16="http://schemas.microsoft.com/office/drawing/2014/main" id="{F2FEFB05-ADA8-4DBD-AAE4-BA98770FB272}"/>
              </a:ext>
            </a:extLst>
          </p:cNvPr>
          <p:cNvSpPr>
            <a:spLocks noGrp="1"/>
          </p:cNvSpPr>
          <p:nvPr>
            <p:ph type="body" sz="quarter" idx="18" hasCustomPrompt="1"/>
          </p:nvPr>
        </p:nvSpPr>
        <p:spPr>
          <a:xfrm>
            <a:off x="6187616"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6" name="Attēla vietturis 4">
            <a:extLst>
              <a:ext uri="{FF2B5EF4-FFF2-40B4-BE49-F238E27FC236}">
                <a16:creationId xmlns:a16="http://schemas.microsoft.com/office/drawing/2014/main" id="{29477DC8-A61E-41CA-B100-6B6EEC26FB1E}"/>
              </a:ext>
            </a:extLst>
          </p:cNvPr>
          <p:cNvSpPr>
            <a:spLocks noGrp="1"/>
          </p:cNvSpPr>
          <p:nvPr>
            <p:ph type="pic" sz="quarter" idx="19"/>
          </p:nvPr>
        </p:nvSpPr>
        <p:spPr>
          <a:xfrm>
            <a:off x="9146440" y="0"/>
            <a:ext cx="3049200" cy="6858000"/>
          </a:xfrm>
        </p:spPr>
        <p:txBody>
          <a:bodyPr anchor="ctr"/>
          <a:lstStyle>
            <a:lvl1pPr algn="ctr">
              <a:defRPr>
                <a:solidFill>
                  <a:schemeClr val="tx1"/>
                </a:solidFill>
              </a:defRPr>
            </a:lvl1pPr>
          </a:lstStyle>
          <a:p>
            <a:endParaRPr lang="lv-LV"/>
          </a:p>
        </p:txBody>
      </p:sp>
      <p:sp>
        <p:nvSpPr>
          <p:cNvPr id="17" name="Teksta vietturis 10">
            <a:extLst>
              <a:ext uri="{FF2B5EF4-FFF2-40B4-BE49-F238E27FC236}">
                <a16:creationId xmlns:a16="http://schemas.microsoft.com/office/drawing/2014/main" id="{849E6248-C0AC-4A15-A91C-053061BA75D3}"/>
              </a:ext>
            </a:extLst>
          </p:cNvPr>
          <p:cNvSpPr>
            <a:spLocks noGrp="1"/>
          </p:cNvSpPr>
          <p:nvPr>
            <p:ph type="body" sz="quarter" idx="20" hasCustomPrompt="1"/>
          </p:nvPr>
        </p:nvSpPr>
        <p:spPr>
          <a:xfrm>
            <a:off x="9237168" y="381193"/>
            <a:ext cx="2870200" cy="1151274"/>
          </a:xfrm>
        </p:spPr>
        <p:txBody>
          <a:bodyPr anchor="ctr"/>
          <a:lstStyle>
            <a:lvl1pPr algn="ctr">
              <a:defRPr sz="3200">
                <a:solidFill>
                  <a:schemeClr val="tx1"/>
                </a:solidFill>
                <a:latin typeface="+mj-lt"/>
              </a:defRPr>
            </a:lvl1pPr>
          </a:lstStyle>
          <a:p>
            <a:pPr lvl="0"/>
            <a:r>
              <a:rPr lang="lv-LV" dirty="0"/>
              <a:t>Vieta tekstam</a:t>
            </a:r>
          </a:p>
        </p:txBody>
      </p:sp>
    </p:spTree>
    <p:extLst>
      <p:ext uri="{BB962C8B-B14F-4D97-AF65-F5344CB8AC3E}">
        <p14:creationId xmlns:p14="http://schemas.microsoft.com/office/powerpoint/2010/main" val="2470587576"/>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 grafiki_plaš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699"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69058"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68131"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7" name="Grafika 16">
            <a:extLst>
              <a:ext uri="{FF2B5EF4-FFF2-40B4-BE49-F238E27FC236}">
                <a16:creationId xmlns:a16="http://schemas.microsoft.com/office/drawing/2014/main" id="{54EF53AF-5CD9-B0A4-2F7C-9B073D17F1A7}"/>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3901284980"/>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Nodaļu slaids_1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1524000" y="2662165"/>
            <a:ext cx="9144000" cy="1351711"/>
          </a:xfrm>
        </p:spPr>
        <p:txBody>
          <a:bodyPr anchor="ctr">
            <a:noAutofit/>
          </a:bodyPr>
          <a:lstStyle>
            <a:lvl1pPr algn="ctr">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1E6C650D-33A6-04FF-3AEB-CBB9762B71D7}"/>
              </a:ext>
            </a:extLst>
          </p:cNvPr>
          <p:cNvSpPr>
            <a:spLocks noGrp="1"/>
          </p:cNvSpPr>
          <p:nvPr>
            <p:ph type="ftr" sz="quarter" idx="10"/>
          </p:nvPr>
        </p:nvSpPr>
        <p:spPr>
          <a:xfrm>
            <a:off x="4569600" y="6478126"/>
            <a:ext cx="3052800" cy="396000"/>
          </a:xfrm>
          <a:ln>
            <a:solidFill>
              <a:schemeClr val="tx2"/>
            </a:solidFill>
          </a:ln>
        </p:spPr>
        <p:txBody>
          <a:bodyPr/>
          <a:lstStyle>
            <a:lvl1pPr>
              <a:defRPr>
                <a:solidFill>
                  <a:srgbClr val="8D8D97"/>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4199290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bulleti - attēls">
    <p:bg>
      <p:bgRef idx="1001">
        <a:schemeClr val="bg1"/>
      </p:bgRef>
    </p:bg>
    <p:spTree>
      <p:nvGrpSpPr>
        <p:cNvPr id="1" name=""/>
        <p:cNvGrpSpPr/>
        <p:nvPr/>
      </p:nvGrpSpPr>
      <p:grpSpPr>
        <a:xfrm>
          <a:off x="0" y="0"/>
          <a:ext cx="0" cy="0"/>
          <a:chOff x="0" y="0"/>
          <a:chExt cx="0" cy="0"/>
        </a:xfrm>
      </p:grpSpPr>
      <p:sp>
        <p:nvSpPr>
          <p:cNvPr id="6" name="Virsraksts 1">
            <a:extLst>
              <a:ext uri="{FF2B5EF4-FFF2-40B4-BE49-F238E27FC236}">
                <a16:creationId xmlns:a16="http://schemas.microsoft.com/office/drawing/2014/main" id="{5BC09011-6FBC-4FE1-B59F-0FCFAE424F20}"/>
              </a:ext>
            </a:extLst>
          </p:cNvPr>
          <p:cNvSpPr>
            <a:spLocks noGrp="1"/>
          </p:cNvSpPr>
          <p:nvPr>
            <p:ph type="ctrTitle"/>
          </p:nvPr>
        </p:nvSpPr>
        <p:spPr>
          <a:xfrm>
            <a:off x="619431" y="735226"/>
            <a:ext cx="5597124" cy="1933833"/>
          </a:xfrm>
        </p:spPr>
        <p:txBody>
          <a:bodyPr anchor="ctr">
            <a:noAutofit/>
          </a:bodyPr>
          <a:lstStyle>
            <a:lvl1pPr algn="l">
              <a:defRPr sz="3600">
                <a:solidFill>
                  <a:schemeClr val="tx1"/>
                </a:solidFill>
              </a:defRPr>
            </a:lvl1pPr>
          </a:lstStyle>
          <a:p>
            <a:r>
              <a:rPr lang="lv-LV" dirty="0"/>
              <a:t>Rediģēt šablona virsraksta stilu</a:t>
            </a:r>
          </a:p>
        </p:txBody>
      </p:sp>
      <p:sp>
        <p:nvSpPr>
          <p:cNvPr id="8" name="Ovāls 7">
            <a:extLst>
              <a:ext uri="{FF2B5EF4-FFF2-40B4-BE49-F238E27FC236}">
                <a16:creationId xmlns:a16="http://schemas.microsoft.com/office/drawing/2014/main" id="{D1E37B25-C02B-47EA-9E24-8BF619955855}"/>
              </a:ext>
            </a:extLst>
          </p:cNvPr>
          <p:cNvSpPr/>
          <p:nvPr userDrawn="1"/>
        </p:nvSpPr>
        <p:spPr>
          <a:xfrm>
            <a:off x="757515" y="3033241"/>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Teksta vietturis 6">
            <a:extLst>
              <a:ext uri="{FF2B5EF4-FFF2-40B4-BE49-F238E27FC236}">
                <a16:creationId xmlns:a16="http://schemas.microsoft.com/office/drawing/2014/main" id="{49683962-0568-479C-85B6-652878A7E2DE}"/>
              </a:ext>
            </a:extLst>
          </p:cNvPr>
          <p:cNvSpPr>
            <a:spLocks noGrp="1"/>
          </p:cNvSpPr>
          <p:nvPr>
            <p:ph type="body" sz="quarter" idx="11" hasCustomPrompt="1"/>
          </p:nvPr>
        </p:nvSpPr>
        <p:spPr>
          <a:xfrm>
            <a:off x="2224147" y="3325394"/>
            <a:ext cx="3992408" cy="760413"/>
          </a:xfrm>
        </p:spPr>
        <p:txBody>
          <a:bodyPr anchor="ctr"/>
          <a:lstStyle>
            <a:lvl1pPr algn="l">
              <a:spcBef>
                <a:spcPts val="0"/>
              </a:spcBef>
              <a:spcAft>
                <a:spcPts val="1000"/>
              </a:spcAft>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1" name="Tiešsaistes attēla vietturis 11">
            <a:extLst>
              <a:ext uri="{FF2B5EF4-FFF2-40B4-BE49-F238E27FC236}">
                <a16:creationId xmlns:a16="http://schemas.microsoft.com/office/drawing/2014/main" id="{BF5E0FB0-179E-4887-BDD2-3F9862022AE6}"/>
              </a:ext>
            </a:extLst>
          </p:cNvPr>
          <p:cNvSpPr>
            <a:spLocks noGrp="1"/>
          </p:cNvSpPr>
          <p:nvPr>
            <p:ph type="clipArt" sz="quarter" idx="13" hasCustomPrompt="1"/>
          </p:nvPr>
        </p:nvSpPr>
        <p:spPr>
          <a:xfrm>
            <a:off x="934731" y="3212378"/>
            <a:ext cx="941229" cy="937387"/>
          </a:xfrm>
        </p:spPr>
        <p:txBody>
          <a:bodyPr/>
          <a:lstStyle>
            <a:lvl1pPr algn="ctr">
              <a:defRPr sz="1600">
                <a:solidFill>
                  <a:schemeClr val="tx1"/>
                </a:solidFill>
              </a:defRPr>
            </a:lvl1pPr>
          </a:lstStyle>
          <a:p>
            <a:r>
              <a:rPr lang="lv-LV" dirty="0"/>
              <a:t>Ikona</a:t>
            </a:r>
          </a:p>
        </p:txBody>
      </p:sp>
      <p:sp>
        <p:nvSpPr>
          <p:cNvPr id="12" name="Ovāls 11">
            <a:extLst>
              <a:ext uri="{FF2B5EF4-FFF2-40B4-BE49-F238E27FC236}">
                <a16:creationId xmlns:a16="http://schemas.microsoft.com/office/drawing/2014/main" id="{F8E7627D-0105-49A6-99E6-B145E699DD95}"/>
              </a:ext>
            </a:extLst>
          </p:cNvPr>
          <p:cNvSpPr/>
          <p:nvPr userDrawn="1"/>
        </p:nvSpPr>
        <p:spPr>
          <a:xfrm>
            <a:off x="757515" y="4780633"/>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3" name="Teksta vietturis 6">
            <a:extLst>
              <a:ext uri="{FF2B5EF4-FFF2-40B4-BE49-F238E27FC236}">
                <a16:creationId xmlns:a16="http://schemas.microsoft.com/office/drawing/2014/main" id="{30818F01-0495-47AD-879D-37CC16334651}"/>
              </a:ext>
            </a:extLst>
          </p:cNvPr>
          <p:cNvSpPr>
            <a:spLocks noGrp="1"/>
          </p:cNvSpPr>
          <p:nvPr>
            <p:ph type="body" sz="quarter" idx="14" hasCustomPrompt="1"/>
          </p:nvPr>
        </p:nvSpPr>
        <p:spPr>
          <a:xfrm>
            <a:off x="2224147" y="5072786"/>
            <a:ext cx="3992408" cy="760413"/>
          </a:xfrm>
        </p:spPr>
        <p:txBody>
          <a:bodyPr anchor="ctr"/>
          <a:lstStyle>
            <a:lvl1pPr algn="l">
              <a:spcBef>
                <a:spcPts val="0"/>
              </a:spcBef>
              <a:spcAft>
                <a:spcPts val="1000"/>
              </a:spcAft>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4" name="Tiešsaistes attēla vietturis 11">
            <a:extLst>
              <a:ext uri="{FF2B5EF4-FFF2-40B4-BE49-F238E27FC236}">
                <a16:creationId xmlns:a16="http://schemas.microsoft.com/office/drawing/2014/main" id="{932D48D9-9BB3-4765-8E3E-A5BF20D6EA74}"/>
              </a:ext>
            </a:extLst>
          </p:cNvPr>
          <p:cNvSpPr>
            <a:spLocks noGrp="1"/>
          </p:cNvSpPr>
          <p:nvPr>
            <p:ph type="clipArt" sz="quarter" idx="15" hasCustomPrompt="1"/>
          </p:nvPr>
        </p:nvSpPr>
        <p:spPr>
          <a:xfrm>
            <a:off x="934731" y="4959770"/>
            <a:ext cx="941229" cy="937387"/>
          </a:xfrm>
        </p:spPr>
        <p:txBody>
          <a:bodyPr/>
          <a:lstStyle>
            <a:lvl1pPr algn="ctr">
              <a:defRPr sz="1600">
                <a:solidFill>
                  <a:schemeClr val="tx1"/>
                </a:solidFill>
              </a:defRPr>
            </a:lvl1pPr>
          </a:lstStyle>
          <a:p>
            <a:r>
              <a:rPr lang="lv-LV" dirty="0"/>
              <a:t>Ikona</a:t>
            </a:r>
          </a:p>
        </p:txBody>
      </p:sp>
      <p:sp>
        <p:nvSpPr>
          <p:cNvPr id="17" name="Taisnstūris 16">
            <a:extLst>
              <a:ext uri="{FF2B5EF4-FFF2-40B4-BE49-F238E27FC236}">
                <a16:creationId xmlns:a16="http://schemas.microsoft.com/office/drawing/2014/main" id="{B80DD24C-4FDB-42A3-B34A-7E58662F8D1A}"/>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Attēla vietturis 3">
            <a:extLst>
              <a:ext uri="{FF2B5EF4-FFF2-40B4-BE49-F238E27FC236}">
                <a16:creationId xmlns:a16="http://schemas.microsoft.com/office/drawing/2014/main" id="{499AE503-AFE9-4A8A-923A-BF00C144EB84}"/>
              </a:ext>
            </a:extLst>
          </p:cNvPr>
          <p:cNvSpPr>
            <a:spLocks noGrp="1"/>
          </p:cNvSpPr>
          <p:nvPr>
            <p:ph type="pic" sz="quarter" idx="17"/>
          </p:nvPr>
        </p:nvSpPr>
        <p:spPr>
          <a:xfrm>
            <a:off x="6864824" y="0"/>
            <a:ext cx="5327176" cy="6858000"/>
          </a:xfrm>
        </p:spPr>
        <p:txBody>
          <a:bodyPr anchor="ctr"/>
          <a:lstStyle>
            <a:lvl1pPr algn="ctr">
              <a:defRPr>
                <a:solidFill>
                  <a:schemeClr val="tx1"/>
                </a:solidFill>
              </a:defRPr>
            </a:lvl1pPr>
          </a:lstStyle>
          <a:p>
            <a:endParaRPr lang="lv-LV"/>
          </a:p>
        </p:txBody>
      </p:sp>
      <p:sp>
        <p:nvSpPr>
          <p:cNvPr id="2" name="Slaida numura vietturis 1">
            <a:extLst>
              <a:ext uri="{FF2B5EF4-FFF2-40B4-BE49-F238E27FC236}">
                <a16:creationId xmlns:a16="http://schemas.microsoft.com/office/drawing/2014/main" id="{214A998A-71A7-4CD6-AFA2-52AC38E62743}"/>
              </a:ext>
            </a:extLst>
          </p:cNvPr>
          <p:cNvSpPr>
            <a:spLocks noGrp="1"/>
          </p:cNvSpPr>
          <p:nvPr>
            <p:ph type="sldNum" sz="quarter" idx="18"/>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3" name="Kājenes vietturis 2">
            <a:extLst>
              <a:ext uri="{FF2B5EF4-FFF2-40B4-BE49-F238E27FC236}">
                <a16:creationId xmlns:a16="http://schemas.microsoft.com/office/drawing/2014/main" id="{4ACB4305-D441-8624-6E56-402C6B800606}"/>
              </a:ext>
            </a:extLst>
          </p:cNvPr>
          <p:cNvSpPr>
            <a:spLocks noGrp="1"/>
          </p:cNvSpPr>
          <p:nvPr>
            <p:ph type="ftr" sz="quarter" idx="19"/>
          </p:nvPr>
        </p:nvSpPr>
        <p:spPr>
          <a:xfrm>
            <a:off x="3912555" y="6288735"/>
            <a:ext cx="2304000" cy="360000"/>
          </a:xfrm>
        </p:spPr>
        <p:txBody>
          <a:bodyPr/>
          <a:lstStyle>
            <a:lvl1pPr algn="r">
              <a:defRPr spc="200" baseline="0">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6" name="Teksta vietturis 2">
            <a:extLst>
              <a:ext uri="{FF2B5EF4-FFF2-40B4-BE49-F238E27FC236}">
                <a16:creationId xmlns:a16="http://schemas.microsoft.com/office/drawing/2014/main" id="{DBC6A0C3-DED7-425F-B890-489FDD29EF41}"/>
              </a:ext>
            </a:extLst>
          </p:cNvPr>
          <p:cNvSpPr>
            <a:spLocks noGrp="1"/>
          </p:cNvSpPr>
          <p:nvPr>
            <p:ph type="body" sz="quarter" idx="16" hasCustomPrompt="1"/>
          </p:nvPr>
        </p:nvSpPr>
        <p:spPr>
          <a:xfrm>
            <a:off x="7143343" y="6282000"/>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238372800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ulleti_attēls_gaišs">
    <p:bg>
      <p:bgRef idx="1001">
        <a:schemeClr val="bg2"/>
      </p:bgRef>
    </p:bg>
    <p:spTree>
      <p:nvGrpSpPr>
        <p:cNvPr id="1" name=""/>
        <p:cNvGrpSpPr/>
        <p:nvPr/>
      </p:nvGrpSpPr>
      <p:grpSpPr>
        <a:xfrm>
          <a:off x="0" y="0"/>
          <a:ext cx="0" cy="0"/>
          <a:chOff x="0" y="0"/>
          <a:chExt cx="0" cy="0"/>
        </a:xfrm>
      </p:grpSpPr>
      <p:sp>
        <p:nvSpPr>
          <p:cNvPr id="8" name="Ovāls 7">
            <a:extLst>
              <a:ext uri="{FF2B5EF4-FFF2-40B4-BE49-F238E27FC236}">
                <a16:creationId xmlns:a16="http://schemas.microsoft.com/office/drawing/2014/main" id="{D1E37B25-C02B-47EA-9E24-8BF619955855}"/>
              </a:ext>
            </a:extLst>
          </p:cNvPr>
          <p:cNvSpPr/>
          <p:nvPr userDrawn="1"/>
        </p:nvSpPr>
        <p:spPr>
          <a:xfrm>
            <a:off x="757515" y="3033241"/>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Teksta vietturis 6">
            <a:extLst>
              <a:ext uri="{FF2B5EF4-FFF2-40B4-BE49-F238E27FC236}">
                <a16:creationId xmlns:a16="http://schemas.microsoft.com/office/drawing/2014/main" id="{49683962-0568-479C-85B6-652878A7E2DE}"/>
              </a:ext>
            </a:extLst>
          </p:cNvPr>
          <p:cNvSpPr>
            <a:spLocks noGrp="1"/>
          </p:cNvSpPr>
          <p:nvPr>
            <p:ph type="body" sz="quarter" idx="11" hasCustomPrompt="1"/>
          </p:nvPr>
        </p:nvSpPr>
        <p:spPr>
          <a:xfrm>
            <a:off x="2224147" y="3325394"/>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1" name="Tiešsaistes attēla vietturis 11">
            <a:extLst>
              <a:ext uri="{FF2B5EF4-FFF2-40B4-BE49-F238E27FC236}">
                <a16:creationId xmlns:a16="http://schemas.microsoft.com/office/drawing/2014/main" id="{BF5E0FB0-179E-4887-BDD2-3F9862022AE6}"/>
              </a:ext>
            </a:extLst>
          </p:cNvPr>
          <p:cNvSpPr>
            <a:spLocks noGrp="1"/>
          </p:cNvSpPr>
          <p:nvPr>
            <p:ph type="clipArt" sz="quarter" idx="13" hasCustomPrompt="1"/>
          </p:nvPr>
        </p:nvSpPr>
        <p:spPr>
          <a:xfrm>
            <a:off x="934731" y="3212378"/>
            <a:ext cx="941229" cy="937387"/>
          </a:xfrm>
        </p:spPr>
        <p:txBody>
          <a:bodyPr/>
          <a:lstStyle>
            <a:lvl1pPr algn="ctr">
              <a:defRPr sz="1600">
                <a:solidFill>
                  <a:schemeClr val="tx1"/>
                </a:solidFill>
              </a:defRPr>
            </a:lvl1pPr>
          </a:lstStyle>
          <a:p>
            <a:r>
              <a:rPr lang="lv-LV" dirty="0"/>
              <a:t>Ikona</a:t>
            </a:r>
          </a:p>
        </p:txBody>
      </p:sp>
      <p:sp>
        <p:nvSpPr>
          <p:cNvPr id="12" name="Ovāls 11">
            <a:extLst>
              <a:ext uri="{FF2B5EF4-FFF2-40B4-BE49-F238E27FC236}">
                <a16:creationId xmlns:a16="http://schemas.microsoft.com/office/drawing/2014/main" id="{F8E7627D-0105-49A6-99E6-B145E699DD95}"/>
              </a:ext>
            </a:extLst>
          </p:cNvPr>
          <p:cNvSpPr/>
          <p:nvPr userDrawn="1"/>
        </p:nvSpPr>
        <p:spPr>
          <a:xfrm>
            <a:off x="757515" y="4780633"/>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3" name="Teksta vietturis 6">
            <a:extLst>
              <a:ext uri="{FF2B5EF4-FFF2-40B4-BE49-F238E27FC236}">
                <a16:creationId xmlns:a16="http://schemas.microsoft.com/office/drawing/2014/main" id="{30818F01-0495-47AD-879D-37CC16334651}"/>
              </a:ext>
            </a:extLst>
          </p:cNvPr>
          <p:cNvSpPr>
            <a:spLocks noGrp="1"/>
          </p:cNvSpPr>
          <p:nvPr>
            <p:ph type="body" sz="quarter" idx="14" hasCustomPrompt="1"/>
          </p:nvPr>
        </p:nvSpPr>
        <p:spPr>
          <a:xfrm>
            <a:off x="2224147" y="5072786"/>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4" name="Tiešsaistes attēla vietturis 11">
            <a:extLst>
              <a:ext uri="{FF2B5EF4-FFF2-40B4-BE49-F238E27FC236}">
                <a16:creationId xmlns:a16="http://schemas.microsoft.com/office/drawing/2014/main" id="{932D48D9-9BB3-4765-8E3E-A5BF20D6EA74}"/>
              </a:ext>
            </a:extLst>
          </p:cNvPr>
          <p:cNvSpPr>
            <a:spLocks noGrp="1"/>
          </p:cNvSpPr>
          <p:nvPr>
            <p:ph type="clipArt" sz="quarter" idx="15" hasCustomPrompt="1"/>
          </p:nvPr>
        </p:nvSpPr>
        <p:spPr>
          <a:xfrm>
            <a:off x="934731" y="4959770"/>
            <a:ext cx="941229" cy="937387"/>
          </a:xfrm>
        </p:spPr>
        <p:txBody>
          <a:bodyPr/>
          <a:lstStyle>
            <a:lvl1pPr algn="ctr">
              <a:defRPr sz="1600">
                <a:solidFill>
                  <a:schemeClr val="tx1"/>
                </a:solidFill>
              </a:defRPr>
            </a:lvl1pPr>
          </a:lstStyle>
          <a:p>
            <a:r>
              <a:rPr lang="lv-LV" dirty="0"/>
              <a:t>Ikona</a:t>
            </a:r>
          </a:p>
        </p:txBody>
      </p:sp>
      <p:sp>
        <p:nvSpPr>
          <p:cNvPr id="17" name="Taisnstūris 16">
            <a:extLst>
              <a:ext uri="{FF2B5EF4-FFF2-40B4-BE49-F238E27FC236}">
                <a16:creationId xmlns:a16="http://schemas.microsoft.com/office/drawing/2014/main" id="{929C6D5C-5DDE-4F08-BBC0-6CDE15398C6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Attēla vietturis 3">
            <a:extLst>
              <a:ext uri="{FF2B5EF4-FFF2-40B4-BE49-F238E27FC236}">
                <a16:creationId xmlns:a16="http://schemas.microsoft.com/office/drawing/2014/main" id="{C1C07C91-DB0B-4B94-8D98-48C44BF60D95}"/>
              </a:ext>
            </a:extLst>
          </p:cNvPr>
          <p:cNvSpPr>
            <a:spLocks noGrp="1"/>
          </p:cNvSpPr>
          <p:nvPr>
            <p:ph type="pic" sz="quarter" idx="17"/>
          </p:nvPr>
        </p:nvSpPr>
        <p:spPr>
          <a:xfrm>
            <a:off x="6864824" y="0"/>
            <a:ext cx="5327176" cy="6858000"/>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77EE9D69-59EA-4B59-8359-3E361B003CBE}"/>
              </a:ext>
            </a:extLst>
          </p:cNvPr>
          <p:cNvSpPr>
            <a:spLocks noGrp="1"/>
          </p:cNvSpPr>
          <p:nvPr>
            <p:ph type="title"/>
          </p:nvPr>
        </p:nvSpPr>
        <p:spPr>
          <a:xfrm>
            <a:off x="661427" y="735227"/>
            <a:ext cx="5555128" cy="1927654"/>
          </a:xfrm>
        </p:spPr>
        <p:txBody>
          <a:bodyPr/>
          <a:lstStyle>
            <a:lvl1pPr>
              <a:defRPr sz="3600">
                <a:solidFill>
                  <a:schemeClr val="tx1"/>
                </a:solidFill>
              </a:defRPr>
            </a:lvl1pPr>
          </a:lstStyle>
          <a:p>
            <a:r>
              <a:rPr lang="lv-LV" dirty="0"/>
              <a:t>Rediģēt šablona virsraksta stilu</a:t>
            </a:r>
          </a:p>
        </p:txBody>
      </p:sp>
      <p:sp>
        <p:nvSpPr>
          <p:cNvPr id="3" name="Slaida numura vietturis 2">
            <a:extLst>
              <a:ext uri="{FF2B5EF4-FFF2-40B4-BE49-F238E27FC236}">
                <a16:creationId xmlns:a16="http://schemas.microsoft.com/office/drawing/2014/main" id="{2EE53C67-DF6F-4202-A91A-44EDFA7119F7}"/>
              </a:ext>
            </a:extLst>
          </p:cNvPr>
          <p:cNvSpPr>
            <a:spLocks noGrp="1"/>
          </p:cNvSpPr>
          <p:nvPr>
            <p:ph type="sldNum" sz="quarter" idx="18"/>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4E944427-DDB0-EFFC-52BA-660FA1ED0F16}"/>
              </a:ext>
            </a:extLst>
          </p:cNvPr>
          <p:cNvSpPr>
            <a:spLocks noGrp="1"/>
          </p:cNvSpPr>
          <p:nvPr>
            <p:ph type="ftr" sz="quarter" idx="19"/>
          </p:nvPr>
        </p:nvSpPr>
        <p:spPr>
          <a:xfrm>
            <a:off x="3912555" y="6281625"/>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6" name="Teksta vietturis 2">
            <a:extLst>
              <a:ext uri="{FF2B5EF4-FFF2-40B4-BE49-F238E27FC236}">
                <a16:creationId xmlns:a16="http://schemas.microsoft.com/office/drawing/2014/main" id="{3C1F142E-F920-4850-89FC-D3D550B87BD8}"/>
              </a:ext>
            </a:extLst>
          </p:cNvPr>
          <p:cNvSpPr>
            <a:spLocks noGrp="1"/>
          </p:cNvSpPr>
          <p:nvPr>
            <p:ph type="body" sz="quarter" idx="16" hasCustomPrompt="1"/>
          </p:nvPr>
        </p:nvSpPr>
        <p:spPr>
          <a:xfrm>
            <a:off x="7135969"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85079550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bulleti_attēls_2">
    <p:bg>
      <p:bgRef idx="1001">
        <a:schemeClr val="bg1"/>
      </p:bgRef>
    </p:bg>
    <p:spTree>
      <p:nvGrpSpPr>
        <p:cNvPr id="1" name=""/>
        <p:cNvGrpSpPr/>
        <p:nvPr/>
      </p:nvGrpSpPr>
      <p:grpSpPr>
        <a:xfrm>
          <a:off x="0" y="0"/>
          <a:ext cx="0" cy="0"/>
          <a:chOff x="0" y="0"/>
          <a:chExt cx="0" cy="0"/>
        </a:xfrm>
      </p:grpSpPr>
      <p:sp>
        <p:nvSpPr>
          <p:cNvPr id="17" name="Ovāls 16">
            <a:extLst>
              <a:ext uri="{FF2B5EF4-FFF2-40B4-BE49-F238E27FC236}">
                <a16:creationId xmlns:a16="http://schemas.microsoft.com/office/drawing/2014/main" id="{2A41FEB4-1A65-412C-A427-DBEC5682117B}"/>
              </a:ext>
            </a:extLst>
          </p:cNvPr>
          <p:cNvSpPr/>
          <p:nvPr userDrawn="1"/>
        </p:nvSpPr>
        <p:spPr>
          <a:xfrm>
            <a:off x="4833609" y="4701060"/>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18" name="Ovāls 17">
            <a:extLst>
              <a:ext uri="{FF2B5EF4-FFF2-40B4-BE49-F238E27FC236}">
                <a16:creationId xmlns:a16="http://schemas.microsoft.com/office/drawing/2014/main" id="{2172CD98-10B3-42E4-AE71-E71C5304CFA0}"/>
              </a:ext>
            </a:extLst>
          </p:cNvPr>
          <p:cNvSpPr/>
          <p:nvPr userDrawn="1"/>
        </p:nvSpPr>
        <p:spPr>
          <a:xfrm>
            <a:off x="4833609" y="336357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4833771" y="763842"/>
            <a:ext cx="6696802" cy="1107261"/>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956396"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4832978" y="2027861"/>
            <a:ext cx="6696802" cy="1001747"/>
          </a:xfrm>
        </p:spPr>
        <p:txBody>
          <a:bodyPr>
            <a:noAutofit/>
          </a:bodyPr>
          <a:lstStyle>
            <a:lvl1pPr>
              <a:lnSpc>
                <a:spcPct val="100000"/>
              </a:lnSpc>
              <a:spcAft>
                <a:spcPts val="1000"/>
              </a:spcAft>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5" name="Grafika 14">
            <a:extLst>
              <a:ext uri="{FF2B5EF4-FFF2-40B4-BE49-F238E27FC236}">
                <a16:creationId xmlns:a16="http://schemas.microsoft.com/office/drawing/2014/main" id="{01356C65-8522-4219-B364-6119F7389CA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4961309" y="4841857"/>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5968602" y="4728249"/>
            <a:ext cx="5561177"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5968602" y="5100400"/>
            <a:ext cx="5561177"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4961309" y="3498448"/>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5968602" y="3364368"/>
            <a:ext cx="5561177"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5968602" y="3736519"/>
            <a:ext cx="5561177"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1" name="Attēla vietturis 3">
            <a:extLst>
              <a:ext uri="{FF2B5EF4-FFF2-40B4-BE49-F238E27FC236}">
                <a16:creationId xmlns:a16="http://schemas.microsoft.com/office/drawing/2014/main" id="{72869A67-BA6D-49A7-97AF-22E2EBBEAA6D}"/>
              </a:ext>
            </a:extLst>
          </p:cNvPr>
          <p:cNvSpPr>
            <a:spLocks noGrp="1"/>
          </p:cNvSpPr>
          <p:nvPr>
            <p:ph type="pic" sz="quarter" idx="17"/>
          </p:nvPr>
        </p:nvSpPr>
        <p:spPr>
          <a:xfrm>
            <a:off x="0" y="0"/>
            <a:ext cx="3974690"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603CD57A-C6E1-5E2B-FD0D-D9825EFAFAE8}"/>
              </a:ext>
            </a:extLst>
          </p:cNvPr>
          <p:cNvSpPr>
            <a:spLocks noGrp="1"/>
          </p:cNvSpPr>
          <p:nvPr>
            <p:ph type="ftr" sz="quarter" idx="29"/>
          </p:nvPr>
        </p:nvSpPr>
        <p:spPr>
          <a:xfrm>
            <a:off x="4832978" y="62820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0" name="Teksta vietturis 2">
            <a:extLst>
              <a:ext uri="{FF2B5EF4-FFF2-40B4-BE49-F238E27FC236}">
                <a16:creationId xmlns:a16="http://schemas.microsoft.com/office/drawing/2014/main" id="{745BF629-5295-4838-8D6D-61033F00EE1C}"/>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92FD4C95-820A-4761-47D9-CD3A99E28371}"/>
              </a:ext>
            </a:extLst>
          </p:cNvPr>
          <p:cNvSpPr>
            <a:spLocks noGrp="1"/>
          </p:cNvSpPr>
          <p:nvPr>
            <p:ph type="sldNum" sz="quarter" idx="30"/>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88196689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bulleti_attēls_2">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4833771" y="763842"/>
            <a:ext cx="6696802" cy="1107261"/>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956396"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4832978" y="2027861"/>
            <a:ext cx="6696802" cy="1001747"/>
          </a:xfrm>
        </p:spPr>
        <p:txBody>
          <a:bodyPr>
            <a:noAutofit/>
          </a:bodyPr>
          <a:lstStyle>
            <a:lvl1pPr>
              <a:lnSpc>
                <a:spcPct val="100000"/>
              </a:lnSpc>
              <a:spcAft>
                <a:spcPts val="1000"/>
              </a:spcAft>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5" name="Grafika 14">
            <a:extLst>
              <a:ext uri="{FF2B5EF4-FFF2-40B4-BE49-F238E27FC236}">
                <a16:creationId xmlns:a16="http://schemas.microsoft.com/office/drawing/2014/main" id="{01356C65-8522-4219-B364-6119F7389CA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4961309" y="4841857"/>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5968602" y="4728249"/>
            <a:ext cx="5561177"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5968602" y="5100400"/>
            <a:ext cx="5561177"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4961309" y="3498448"/>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5968602" y="3364368"/>
            <a:ext cx="5561177"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5968602" y="3736519"/>
            <a:ext cx="5561177"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1" name="Attēla vietturis 3">
            <a:extLst>
              <a:ext uri="{FF2B5EF4-FFF2-40B4-BE49-F238E27FC236}">
                <a16:creationId xmlns:a16="http://schemas.microsoft.com/office/drawing/2014/main" id="{72869A67-BA6D-49A7-97AF-22E2EBBEAA6D}"/>
              </a:ext>
            </a:extLst>
          </p:cNvPr>
          <p:cNvSpPr>
            <a:spLocks noGrp="1"/>
          </p:cNvSpPr>
          <p:nvPr>
            <p:ph type="pic" sz="quarter" idx="17"/>
          </p:nvPr>
        </p:nvSpPr>
        <p:spPr>
          <a:xfrm>
            <a:off x="0" y="0"/>
            <a:ext cx="3974690"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603CD57A-C6E1-5E2B-FD0D-D9825EFAFAE8}"/>
              </a:ext>
            </a:extLst>
          </p:cNvPr>
          <p:cNvSpPr>
            <a:spLocks noGrp="1"/>
          </p:cNvSpPr>
          <p:nvPr>
            <p:ph type="ftr" sz="quarter" idx="29"/>
          </p:nvPr>
        </p:nvSpPr>
        <p:spPr>
          <a:xfrm>
            <a:off x="4832978" y="62820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0" name="Teksta vietturis 2">
            <a:extLst>
              <a:ext uri="{FF2B5EF4-FFF2-40B4-BE49-F238E27FC236}">
                <a16:creationId xmlns:a16="http://schemas.microsoft.com/office/drawing/2014/main" id="{745BF629-5295-4838-8D6D-61033F00EE1C}"/>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92FD4C95-820A-4761-47D9-CD3A99E28371}"/>
              </a:ext>
            </a:extLst>
          </p:cNvPr>
          <p:cNvSpPr>
            <a:spLocks noGrp="1"/>
          </p:cNvSpPr>
          <p:nvPr>
            <p:ph type="sldNum" sz="quarter" idx="30"/>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251867583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bulleti_attēls_2_gaišs">
    <p:bg>
      <p:bgRef idx="1001">
        <a:schemeClr val="bg2"/>
      </p:bgRef>
    </p:bg>
    <p:spTree>
      <p:nvGrpSpPr>
        <p:cNvPr id="1" name=""/>
        <p:cNvGrpSpPr/>
        <p:nvPr/>
      </p:nvGrpSpPr>
      <p:grpSpPr>
        <a:xfrm>
          <a:off x="0" y="0"/>
          <a:ext cx="0" cy="0"/>
          <a:chOff x="0" y="0"/>
          <a:chExt cx="0" cy="0"/>
        </a:xfrm>
      </p:grpSpPr>
      <p:sp>
        <p:nvSpPr>
          <p:cNvPr id="18" name="Ovāls 17">
            <a:extLst>
              <a:ext uri="{FF2B5EF4-FFF2-40B4-BE49-F238E27FC236}">
                <a16:creationId xmlns:a16="http://schemas.microsoft.com/office/drawing/2014/main" id="{08FBDCEA-9C0E-4701-8F0E-B0F7F9FDB1A6}"/>
              </a:ext>
            </a:extLst>
          </p:cNvPr>
          <p:cNvSpPr/>
          <p:nvPr userDrawn="1"/>
        </p:nvSpPr>
        <p:spPr>
          <a:xfrm>
            <a:off x="4833609" y="4701060"/>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19" name="Ovāls 18">
            <a:extLst>
              <a:ext uri="{FF2B5EF4-FFF2-40B4-BE49-F238E27FC236}">
                <a16:creationId xmlns:a16="http://schemas.microsoft.com/office/drawing/2014/main" id="{D5FF840E-2AAB-4130-8E83-2A027039E6ED}"/>
              </a:ext>
            </a:extLst>
          </p:cNvPr>
          <p:cNvSpPr/>
          <p:nvPr userDrawn="1"/>
        </p:nvSpPr>
        <p:spPr>
          <a:xfrm>
            <a:off x="4833609" y="336357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4833771" y="763842"/>
            <a:ext cx="6702104" cy="1107261"/>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4832978" y="2027861"/>
            <a:ext cx="6702897" cy="1001747"/>
          </a:xfrm>
        </p:spPr>
        <p:txBody>
          <a:bodyPr>
            <a:noAutofit/>
          </a:bodyPr>
          <a:lstStyle>
            <a:lvl1pPr>
              <a:lnSpc>
                <a:spcPct val="100000"/>
              </a:lnSpc>
              <a:spcAft>
                <a:spcPts val="1000"/>
              </a:spcAft>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4962932" y="4835033"/>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5968602" y="4728249"/>
            <a:ext cx="556727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5968602" y="5100400"/>
            <a:ext cx="5567273"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4962932" y="3491624"/>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5968602" y="3364368"/>
            <a:ext cx="556727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5968602" y="3736519"/>
            <a:ext cx="5567273"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17" name="Grafika 16">
            <a:extLst>
              <a:ext uri="{FF2B5EF4-FFF2-40B4-BE49-F238E27FC236}">
                <a16:creationId xmlns:a16="http://schemas.microsoft.com/office/drawing/2014/main" id="{C00A59FE-39DA-4C85-BACD-38532997091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3" name="Taisnstūris 22">
            <a:extLst>
              <a:ext uri="{FF2B5EF4-FFF2-40B4-BE49-F238E27FC236}">
                <a16:creationId xmlns:a16="http://schemas.microsoft.com/office/drawing/2014/main" id="{FCD9C797-0209-4AEA-999A-006950B9E0FA}"/>
              </a:ext>
            </a:extLst>
          </p:cNvPr>
          <p:cNvSpPr/>
          <p:nvPr userDrawn="1"/>
        </p:nvSpPr>
        <p:spPr>
          <a:xfrm>
            <a:off x="4956396"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Attēla vietturis 3">
            <a:extLst>
              <a:ext uri="{FF2B5EF4-FFF2-40B4-BE49-F238E27FC236}">
                <a16:creationId xmlns:a16="http://schemas.microsoft.com/office/drawing/2014/main" id="{6258D9DC-8F7C-4ED5-834F-497CD2E93515}"/>
              </a:ext>
            </a:extLst>
          </p:cNvPr>
          <p:cNvSpPr>
            <a:spLocks noGrp="1"/>
          </p:cNvSpPr>
          <p:nvPr>
            <p:ph type="pic" sz="quarter" idx="17"/>
          </p:nvPr>
        </p:nvSpPr>
        <p:spPr>
          <a:xfrm>
            <a:off x="0" y="0"/>
            <a:ext cx="3807725"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C03F43B9-EAE1-30B3-15CC-643517C31FE1}"/>
              </a:ext>
            </a:extLst>
          </p:cNvPr>
          <p:cNvSpPr>
            <a:spLocks noGrp="1"/>
          </p:cNvSpPr>
          <p:nvPr>
            <p:ph type="ftr" sz="quarter" idx="29"/>
          </p:nvPr>
        </p:nvSpPr>
        <p:spPr>
          <a:xfrm>
            <a:off x="4832978"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2" name="Teksta vietturis 2">
            <a:extLst>
              <a:ext uri="{FF2B5EF4-FFF2-40B4-BE49-F238E27FC236}">
                <a16:creationId xmlns:a16="http://schemas.microsoft.com/office/drawing/2014/main" id="{54A7F40F-980F-494D-B040-0BDAF7DFE414}"/>
              </a:ext>
            </a:extLst>
          </p:cNvPr>
          <p:cNvSpPr>
            <a:spLocks noGrp="1"/>
          </p:cNvSpPr>
          <p:nvPr>
            <p:ph type="body" sz="quarter" idx="18" hasCustomPrompt="1"/>
          </p:nvPr>
        </p:nvSpPr>
        <p:spPr>
          <a:xfrm>
            <a:off x="757494"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D85F1511-1292-D8FD-BEBC-B2538AE35295}"/>
              </a:ext>
            </a:extLst>
          </p:cNvPr>
          <p:cNvSpPr>
            <a:spLocks noGrp="1"/>
          </p:cNvSpPr>
          <p:nvPr>
            <p:ph type="sldNum" sz="quarter" idx="30"/>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205491279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slaids gaišs_1">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9917" y="1531018"/>
            <a:ext cx="7904480" cy="1351711"/>
          </a:xfrm>
        </p:spPr>
        <p:txBody>
          <a:bodyPr anchor="t">
            <a:noAutofit/>
          </a:bodyPr>
          <a:lstStyle>
            <a:lvl1pPr algn="l">
              <a:defRPr sz="4400">
                <a:solidFill>
                  <a:schemeClr val="tx1"/>
                </a:solidFill>
              </a:defRPr>
            </a:lvl1pPr>
          </a:lstStyle>
          <a:p>
            <a:r>
              <a:rPr lang="lv-LV" dirty="0"/>
              <a:t>Rediģēt šablona virsraksta stilu teksts ar 2 rindām</a:t>
            </a:r>
          </a:p>
        </p:txBody>
      </p:sp>
      <p:sp>
        <p:nvSpPr>
          <p:cNvPr id="3" name="Apakšvirsraksts 2">
            <a:extLst>
              <a:ext uri="{FF2B5EF4-FFF2-40B4-BE49-F238E27FC236}">
                <a16:creationId xmlns:a16="http://schemas.microsoft.com/office/drawing/2014/main" id="{CE586D95-6EED-4F7F-AC43-48CF7263EA3A}"/>
              </a:ext>
            </a:extLst>
          </p:cNvPr>
          <p:cNvSpPr>
            <a:spLocks noGrp="1"/>
          </p:cNvSpPr>
          <p:nvPr>
            <p:ph type="subTitle" idx="1" hasCustomPrompt="1"/>
          </p:nvPr>
        </p:nvSpPr>
        <p:spPr>
          <a:xfrm>
            <a:off x="664753" y="4574950"/>
            <a:ext cx="3053678" cy="924401"/>
          </a:xfrm>
        </p:spPr>
        <p:txBody>
          <a:bodyPr>
            <a:noAutofit/>
          </a:bodyPr>
          <a:lstStyle>
            <a:lvl1pPr marL="0" indent="0" algn="l">
              <a:lnSpc>
                <a:spcPct val="100000"/>
              </a:lnSpc>
              <a:spcBef>
                <a:spcPts val="0"/>
              </a:spcBef>
              <a:spcAft>
                <a:spcPts val="6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3" name="Teksta vietturis 9">
            <a:extLst>
              <a:ext uri="{FF2B5EF4-FFF2-40B4-BE49-F238E27FC236}">
                <a16:creationId xmlns:a16="http://schemas.microsoft.com/office/drawing/2014/main" id="{9DE1161C-9604-4751-BFE4-EB7CB92270C4}"/>
              </a:ext>
            </a:extLst>
          </p:cNvPr>
          <p:cNvSpPr>
            <a:spLocks noGrp="1"/>
          </p:cNvSpPr>
          <p:nvPr>
            <p:ph type="body" sz="quarter" idx="12" hasCustomPrompt="1"/>
          </p:nvPr>
        </p:nvSpPr>
        <p:spPr>
          <a:xfrm>
            <a:off x="670429" y="5499351"/>
            <a:ext cx="3048002"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pic>
        <p:nvPicPr>
          <p:cNvPr id="9" name="Grafika 8">
            <a:extLst>
              <a:ext uri="{FF2B5EF4-FFF2-40B4-BE49-F238E27FC236}">
                <a16:creationId xmlns:a16="http://schemas.microsoft.com/office/drawing/2014/main" id="{A2030015-BCA1-4384-8F6E-ABC8C0B0E223}"/>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95576" y="6032572"/>
            <a:ext cx="1272334" cy="450000"/>
          </a:xfrm>
          <a:prstGeom prst="rect">
            <a:avLst/>
          </a:prstGeom>
        </p:spPr>
      </p:pic>
      <p:sp>
        <p:nvSpPr>
          <p:cNvPr id="8" name="Taisnstūris 7">
            <a:extLst>
              <a:ext uri="{FF2B5EF4-FFF2-40B4-BE49-F238E27FC236}">
                <a16:creationId xmlns:a16="http://schemas.microsoft.com/office/drawing/2014/main" id="{0D15A4B7-D7E4-4814-A627-CB9FA148AA3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Kājenes vietturis 5">
            <a:extLst>
              <a:ext uri="{FF2B5EF4-FFF2-40B4-BE49-F238E27FC236}">
                <a16:creationId xmlns:a16="http://schemas.microsoft.com/office/drawing/2014/main" id="{1C335B79-31BF-9AED-43AA-F1C7D76F4BDF}"/>
              </a:ext>
            </a:extLst>
          </p:cNvPr>
          <p:cNvSpPr>
            <a:spLocks noGrp="1"/>
          </p:cNvSpPr>
          <p:nvPr>
            <p:ph type="ftr" sz="quarter" idx="15"/>
          </p:nvPr>
        </p:nvSpPr>
        <p:spPr>
          <a:ln>
            <a:solidFill>
              <a:schemeClr val="tx2"/>
            </a:solidFill>
          </a:ln>
        </p:spPr>
        <p:txBody>
          <a:body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1838732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 bulleti_attēls_2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4833771" y="763842"/>
            <a:ext cx="6702104" cy="1107261"/>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4832978" y="2027861"/>
            <a:ext cx="6702897" cy="1001747"/>
          </a:xfrm>
        </p:spPr>
        <p:txBody>
          <a:bodyPr>
            <a:noAutofit/>
          </a:bodyPr>
          <a:lstStyle>
            <a:lvl1pPr>
              <a:lnSpc>
                <a:spcPct val="100000"/>
              </a:lnSpc>
              <a:spcAft>
                <a:spcPts val="1000"/>
              </a:spcAft>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4962932" y="4835033"/>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5968602" y="4728249"/>
            <a:ext cx="556727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5968602" y="5100400"/>
            <a:ext cx="5567273"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4962932" y="3491624"/>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5968602" y="3364368"/>
            <a:ext cx="556727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5968602" y="3736519"/>
            <a:ext cx="5567273"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17" name="Grafika 16">
            <a:extLst>
              <a:ext uri="{FF2B5EF4-FFF2-40B4-BE49-F238E27FC236}">
                <a16:creationId xmlns:a16="http://schemas.microsoft.com/office/drawing/2014/main" id="{C00A59FE-39DA-4C85-BACD-38532997091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3" name="Taisnstūris 22">
            <a:extLst>
              <a:ext uri="{FF2B5EF4-FFF2-40B4-BE49-F238E27FC236}">
                <a16:creationId xmlns:a16="http://schemas.microsoft.com/office/drawing/2014/main" id="{FCD9C797-0209-4AEA-999A-006950B9E0FA}"/>
              </a:ext>
            </a:extLst>
          </p:cNvPr>
          <p:cNvSpPr/>
          <p:nvPr userDrawn="1"/>
        </p:nvSpPr>
        <p:spPr>
          <a:xfrm>
            <a:off x="4956396"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Attēla vietturis 3">
            <a:extLst>
              <a:ext uri="{FF2B5EF4-FFF2-40B4-BE49-F238E27FC236}">
                <a16:creationId xmlns:a16="http://schemas.microsoft.com/office/drawing/2014/main" id="{6258D9DC-8F7C-4ED5-834F-497CD2E93515}"/>
              </a:ext>
            </a:extLst>
          </p:cNvPr>
          <p:cNvSpPr>
            <a:spLocks noGrp="1"/>
          </p:cNvSpPr>
          <p:nvPr>
            <p:ph type="pic" sz="quarter" idx="17"/>
          </p:nvPr>
        </p:nvSpPr>
        <p:spPr>
          <a:xfrm>
            <a:off x="0" y="0"/>
            <a:ext cx="3807725"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C03F43B9-EAE1-30B3-15CC-643517C31FE1}"/>
              </a:ext>
            </a:extLst>
          </p:cNvPr>
          <p:cNvSpPr>
            <a:spLocks noGrp="1"/>
          </p:cNvSpPr>
          <p:nvPr>
            <p:ph type="ftr" sz="quarter" idx="29"/>
          </p:nvPr>
        </p:nvSpPr>
        <p:spPr>
          <a:xfrm>
            <a:off x="4832978"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2" name="Teksta vietturis 2">
            <a:extLst>
              <a:ext uri="{FF2B5EF4-FFF2-40B4-BE49-F238E27FC236}">
                <a16:creationId xmlns:a16="http://schemas.microsoft.com/office/drawing/2014/main" id="{54A7F40F-980F-494D-B040-0BDAF7DFE414}"/>
              </a:ext>
            </a:extLst>
          </p:cNvPr>
          <p:cNvSpPr>
            <a:spLocks noGrp="1"/>
          </p:cNvSpPr>
          <p:nvPr>
            <p:ph type="body" sz="quarter" idx="18" hasCustomPrompt="1"/>
          </p:nvPr>
        </p:nvSpPr>
        <p:spPr>
          <a:xfrm>
            <a:off x="757494"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D85F1511-1292-D8FD-BEBC-B2538AE35295}"/>
              </a:ext>
            </a:extLst>
          </p:cNvPr>
          <p:cNvSpPr>
            <a:spLocks noGrp="1"/>
          </p:cNvSpPr>
          <p:nvPr>
            <p:ph type="sldNum" sz="quarter" idx="30"/>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265763100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bulleti_attēls_3">
    <p:bg>
      <p:bgRef idx="1001">
        <a:schemeClr val="bg1"/>
      </p:bgRef>
    </p:bg>
    <p:spTree>
      <p:nvGrpSpPr>
        <p:cNvPr id="1" name=""/>
        <p:cNvGrpSpPr/>
        <p:nvPr/>
      </p:nvGrpSpPr>
      <p:grpSpPr>
        <a:xfrm>
          <a:off x="0" y="0"/>
          <a:ext cx="0" cy="0"/>
          <a:chOff x="0" y="0"/>
          <a:chExt cx="0" cy="0"/>
        </a:xfrm>
      </p:grpSpPr>
      <p:sp>
        <p:nvSpPr>
          <p:cNvPr id="17" name="Ovāls 16">
            <a:extLst>
              <a:ext uri="{FF2B5EF4-FFF2-40B4-BE49-F238E27FC236}">
                <a16:creationId xmlns:a16="http://schemas.microsoft.com/office/drawing/2014/main" id="{7605E8E7-0A12-4C6B-A574-F5CB6419448F}"/>
              </a:ext>
            </a:extLst>
          </p:cNvPr>
          <p:cNvSpPr/>
          <p:nvPr userDrawn="1"/>
        </p:nvSpPr>
        <p:spPr>
          <a:xfrm>
            <a:off x="5720718" y="4721532"/>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Ovāls 17">
            <a:extLst>
              <a:ext uri="{FF2B5EF4-FFF2-40B4-BE49-F238E27FC236}">
                <a16:creationId xmlns:a16="http://schemas.microsoft.com/office/drawing/2014/main" id="{A5B75591-0A3D-47B7-9E4B-1C7692A8B59D}"/>
              </a:ext>
            </a:extLst>
          </p:cNvPr>
          <p:cNvSpPr/>
          <p:nvPr userDrawn="1"/>
        </p:nvSpPr>
        <p:spPr>
          <a:xfrm>
            <a:off x="5720718" y="336357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085" y="763842"/>
            <a:ext cx="4044097" cy="1679107"/>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29015" y="3348962"/>
            <a:ext cx="4052167" cy="2383098"/>
          </a:xfrm>
        </p:spPr>
        <p:txBody>
          <a:bodyPr>
            <a:noAutofit/>
          </a:bodyPr>
          <a:lstStyle>
            <a:lvl1pPr>
              <a:lnSpc>
                <a:spcPct val="100000"/>
              </a:lnSpc>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5" name="Grafika 14">
            <a:extLst>
              <a:ext uri="{FF2B5EF4-FFF2-40B4-BE49-F238E27FC236}">
                <a16:creationId xmlns:a16="http://schemas.microsoft.com/office/drawing/2014/main" id="{01356C65-8522-4219-B364-6119F7389CA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5841599" y="4859008"/>
            <a:ext cx="699943" cy="699944"/>
          </a:xfrm>
        </p:spPr>
        <p:txBody>
          <a:bodyPr>
            <a:normAutofit/>
          </a:bodyPr>
          <a:lstStyle>
            <a:lvl1pPr algn="ctr">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6860918" y="4718104"/>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6860918" y="5090255"/>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5841599" y="3495127"/>
            <a:ext cx="699943" cy="699944"/>
          </a:xfrm>
        </p:spPr>
        <p:txBody>
          <a:bodyPr>
            <a:normAutofit/>
          </a:bodyPr>
          <a:lstStyle>
            <a:lvl1pPr algn="ctr">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6860918" y="3354223"/>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6860918" y="3726374"/>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29F03E53-99F3-4E05-929D-EDF04499EAB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eksta vietturis 2">
            <a:extLst>
              <a:ext uri="{FF2B5EF4-FFF2-40B4-BE49-F238E27FC236}">
                <a16:creationId xmlns:a16="http://schemas.microsoft.com/office/drawing/2014/main" id="{9CC2B039-57AE-44EC-8379-7392BD35084A}"/>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0" name="Taisnstūris 19">
            <a:extLst>
              <a:ext uri="{FF2B5EF4-FFF2-40B4-BE49-F238E27FC236}">
                <a16:creationId xmlns:a16="http://schemas.microsoft.com/office/drawing/2014/main" id="{BF9AD444-5818-4B35-93A1-2E4BF562DEE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DE03FE7E-12B2-461A-93C6-5C55C7DEBD75}"/>
              </a:ext>
            </a:extLst>
          </p:cNvPr>
          <p:cNvSpPr>
            <a:spLocks noGrp="1"/>
          </p:cNvSpPr>
          <p:nvPr>
            <p:ph type="pic" sz="quarter" idx="17"/>
          </p:nvPr>
        </p:nvSpPr>
        <p:spPr>
          <a:xfrm>
            <a:off x="5336275" y="0"/>
            <a:ext cx="6855725" cy="2842201"/>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753CC8A8-2322-7DB2-FC6B-C8EE60912E2A}"/>
              </a:ext>
            </a:extLst>
          </p:cNvPr>
          <p:cNvSpPr>
            <a:spLocks noGrp="1"/>
          </p:cNvSpPr>
          <p:nvPr>
            <p:ph type="ftr" sz="quarter" idx="30"/>
          </p:nvPr>
        </p:nvSpPr>
        <p:spPr>
          <a:xfrm>
            <a:off x="4944000" y="6282000"/>
            <a:ext cx="2304000" cy="360000"/>
          </a:xfrm>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68063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bulleti_attēls_3">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085" y="763842"/>
            <a:ext cx="4044097" cy="1679107"/>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29015" y="3348962"/>
            <a:ext cx="4052167" cy="2383098"/>
          </a:xfrm>
        </p:spPr>
        <p:txBody>
          <a:bodyPr>
            <a:noAutofit/>
          </a:bodyPr>
          <a:lstStyle>
            <a:lvl1pPr>
              <a:lnSpc>
                <a:spcPct val="100000"/>
              </a:lnSpc>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5" name="Grafika 14">
            <a:extLst>
              <a:ext uri="{FF2B5EF4-FFF2-40B4-BE49-F238E27FC236}">
                <a16:creationId xmlns:a16="http://schemas.microsoft.com/office/drawing/2014/main" id="{01356C65-8522-4219-B364-6119F7389CA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5841599" y="4859008"/>
            <a:ext cx="699943" cy="699944"/>
          </a:xfrm>
        </p:spPr>
        <p:txBody>
          <a:bodyPr>
            <a:normAutofit/>
          </a:bodyPr>
          <a:lstStyle>
            <a:lvl1pPr algn="ctr">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6860918" y="4718104"/>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6860918" y="5090255"/>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5841599" y="3495127"/>
            <a:ext cx="699943" cy="699944"/>
          </a:xfrm>
        </p:spPr>
        <p:txBody>
          <a:bodyPr>
            <a:normAutofit/>
          </a:bodyPr>
          <a:lstStyle>
            <a:lvl1pPr algn="ctr">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6860918" y="3354223"/>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6860918" y="3726374"/>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29F03E53-99F3-4E05-929D-EDF04499EAB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eksta vietturis 2">
            <a:extLst>
              <a:ext uri="{FF2B5EF4-FFF2-40B4-BE49-F238E27FC236}">
                <a16:creationId xmlns:a16="http://schemas.microsoft.com/office/drawing/2014/main" id="{9CC2B039-57AE-44EC-8379-7392BD35084A}"/>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0" name="Taisnstūris 19">
            <a:extLst>
              <a:ext uri="{FF2B5EF4-FFF2-40B4-BE49-F238E27FC236}">
                <a16:creationId xmlns:a16="http://schemas.microsoft.com/office/drawing/2014/main" id="{BF9AD444-5818-4B35-93A1-2E4BF562DEE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DE03FE7E-12B2-461A-93C6-5C55C7DEBD75}"/>
              </a:ext>
            </a:extLst>
          </p:cNvPr>
          <p:cNvSpPr>
            <a:spLocks noGrp="1"/>
          </p:cNvSpPr>
          <p:nvPr>
            <p:ph type="pic" sz="quarter" idx="17"/>
          </p:nvPr>
        </p:nvSpPr>
        <p:spPr>
          <a:xfrm>
            <a:off x="5336275" y="0"/>
            <a:ext cx="6855725" cy="2842201"/>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753CC8A8-2322-7DB2-FC6B-C8EE60912E2A}"/>
              </a:ext>
            </a:extLst>
          </p:cNvPr>
          <p:cNvSpPr>
            <a:spLocks noGrp="1"/>
          </p:cNvSpPr>
          <p:nvPr>
            <p:ph type="ftr" sz="quarter" idx="30"/>
          </p:nvPr>
        </p:nvSpPr>
        <p:spPr>
          <a:xfrm>
            <a:off x="4944000" y="6282000"/>
            <a:ext cx="2304000" cy="360000"/>
          </a:xfrm>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421917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ulleti_attēls_3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085" y="763842"/>
            <a:ext cx="4044097" cy="1679107"/>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29015" y="3348962"/>
            <a:ext cx="4044097" cy="2383098"/>
          </a:xfrm>
        </p:spPr>
        <p:txBody>
          <a:bodyPr>
            <a:noAutofit/>
          </a:bodyPr>
          <a:lstStyle>
            <a:lvl1pPr>
              <a:lnSpc>
                <a:spcPct val="100000"/>
              </a:lnSpc>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4" name="Slaida numura vietturis 3">
            <a:extLst>
              <a:ext uri="{FF2B5EF4-FFF2-40B4-BE49-F238E27FC236}">
                <a16:creationId xmlns:a16="http://schemas.microsoft.com/office/drawing/2014/main" id="{29F03E53-99F3-4E05-929D-EDF04499EAB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Ovāls 18">
            <a:extLst>
              <a:ext uri="{FF2B5EF4-FFF2-40B4-BE49-F238E27FC236}">
                <a16:creationId xmlns:a16="http://schemas.microsoft.com/office/drawing/2014/main" id="{DC2A0DCB-590B-475F-9F99-C4C48158AD58}"/>
              </a:ext>
            </a:extLst>
          </p:cNvPr>
          <p:cNvSpPr/>
          <p:nvPr userDrawn="1"/>
        </p:nvSpPr>
        <p:spPr>
          <a:xfrm>
            <a:off x="5720718" y="4721532"/>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20" name="Ovāls 19">
            <a:extLst>
              <a:ext uri="{FF2B5EF4-FFF2-40B4-BE49-F238E27FC236}">
                <a16:creationId xmlns:a16="http://schemas.microsoft.com/office/drawing/2014/main" id="{CCA36EDD-43FA-40FD-887D-308A9F444AF2}"/>
              </a:ext>
            </a:extLst>
          </p:cNvPr>
          <p:cNvSpPr/>
          <p:nvPr userDrawn="1"/>
        </p:nvSpPr>
        <p:spPr>
          <a:xfrm>
            <a:off x="5720718" y="336357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21" name="Tiešsaistes attēla vietturis 5">
            <a:extLst>
              <a:ext uri="{FF2B5EF4-FFF2-40B4-BE49-F238E27FC236}">
                <a16:creationId xmlns:a16="http://schemas.microsoft.com/office/drawing/2014/main" id="{830788F4-63AC-40F4-9C59-80A2EB224E99}"/>
              </a:ext>
            </a:extLst>
          </p:cNvPr>
          <p:cNvSpPr>
            <a:spLocks noGrp="1"/>
          </p:cNvSpPr>
          <p:nvPr>
            <p:ph type="clipArt" sz="quarter" idx="10" hasCustomPrompt="1"/>
          </p:nvPr>
        </p:nvSpPr>
        <p:spPr>
          <a:xfrm>
            <a:off x="5841599" y="485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46E12DA5-8321-4863-BC66-8550479C62BB}"/>
              </a:ext>
            </a:extLst>
          </p:cNvPr>
          <p:cNvSpPr>
            <a:spLocks noGrp="1"/>
          </p:cNvSpPr>
          <p:nvPr>
            <p:ph type="body" sz="quarter" idx="13" hasCustomPrompt="1"/>
          </p:nvPr>
        </p:nvSpPr>
        <p:spPr>
          <a:xfrm>
            <a:off x="6860918" y="4718104"/>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8A66B936-0CD2-4D33-80F3-3C6DA666AE0A}"/>
              </a:ext>
            </a:extLst>
          </p:cNvPr>
          <p:cNvSpPr>
            <a:spLocks noGrp="1"/>
          </p:cNvSpPr>
          <p:nvPr>
            <p:ph type="body" sz="quarter" idx="14" hasCustomPrompt="1"/>
          </p:nvPr>
        </p:nvSpPr>
        <p:spPr>
          <a:xfrm>
            <a:off x="6860918" y="5090255"/>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4" name="Tiešsaistes attēla vietturis 5">
            <a:extLst>
              <a:ext uri="{FF2B5EF4-FFF2-40B4-BE49-F238E27FC236}">
                <a16:creationId xmlns:a16="http://schemas.microsoft.com/office/drawing/2014/main" id="{2543721D-25FD-485C-85D7-B5D945DDA9DF}"/>
              </a:ext>
            </a:extLst>
          </p:cNvPr>
          <p:cNvSpPr>
            <a:spLocks noGrp="1"/>
          </p:cNvSpPr>
          <p:nvPr>
            <p:ph type="clipArt" sz="quarter" idx="26" hasCustomPrompt="1"/>
          </p:nvPr>
        </p:nvSpPr>
        <p:spPr>
          <a:xfrm>
            <a:off x="5841599" y="3495127"/>
            <a:ext cx="699943" cy="699944"/>
          </a:xfrm>
        </p:spPr>
        <p:txBody>
          <a:bodyPr>
            <a:normAutofit/>
          </a:bodyPr>
          <a:lstStyle>
            <a:lvl1pPr algn="ctr">
              <a:defRPr sz="1400">
                <a:solidFill>
                  <a:schemeClr val="tx1"/>
                </a:solidFill>
              </a:defRPr>
            </a:lvl1pPr>
          </a:lstStyle>
          <a:p>
            <a:r>
              <a:rPr lang="lv-LV" dirty="0"/>
              <a:t>ikona</a:t>
            </a:r>
          </a:p>
        </p:txBody>
      </p:sp>
      <p:sp>
        <p:nvSpPr>
          <p:cNvPr id="25" name="Teksta vietturis 8">
            <a:extLst>
              <a:ext uri="{FF2B5EF4-FFF2-40B4-BE49-F238E27FC236}">
                <a16:creationId xmlns:a16="http://schemas.microsoft.com/office/drawing/2014/main" id="{CCBC95A4-F026-4EAE-8409-64CEAC37BE89}"/>
              </a:ext>
            </a:extLst>
          </p:cNvPr>
          <p:cNvSpPr>
            <a:spLocks noGrp="1"/>
          </p:cNvSpPr>
          <p:nvPr>
            <p:ph type="body" sz="quarter" idx="27" hasCustomPrompt="1"/>
          </p:nvPr>
        </p:nvSpPr>
        <p:spPr>
          <a:xfrm>
            <a:off x="6860918" y="3354223"/>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6" name="Teksta vietturis 13">
            <a:extLst>
              <a:ext uri="{FF2B5EF4-FFF2-40B4-BE49-F238E27FC236}">
                <a16:creationId xmlns:a16="http://schemas.microsoft.com/office/drawing/2014/main" id="{0AE72439-FBC5-4490-BB37-58176A731F34}"/>
              </a:ext>
            </a:extLst>
          </p:cNvPr>
          <p:cNvSpPr>
            <a:spLocks noGrp="1"/>
          </p:cNvSpPr>
          <p:nvPr>
            <p:ph type="body" sz="quarter" idx="28" hasCustomPrompt="1"/>
          </p:nvPr>
        </p:nvSpPr>
        <p:spPr>
          <a:xfrm>
            <a:off x="6860918" y="3726374"/>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7" name="Grafika 26">
            <a:extLst>
              <a:ext uri="{FF2B5EF4-FFF2-40B4-BE49-F238E27FC236}">
                <a16:creationId xmlns:a16="http://schemas.microsoft.com/office/drawing/2014/main" id="{FCB32891-7747-46A6-AFE4-926E770F16E3}"/>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6" name="Teksta vietturis 2">
            <a:extLst>
              <a:ext uri="{FF2B5EF4-FFF2-40B4-BE49-F238E27FC236}">
                <a16:creationId xmlns:a16="http://schemas.microsoft.com/office/drawing/2014/main" id="{413B3649-F753-41D6-833C-61C2A45F6B31}"/>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7" name="Taisnstūris 16">
            <a:extLst>
              <a:ext uri="{FF2B5EF4-FFF2-40B4-BE49-F238E27FC236}">
                <a16:creationId xmlns:a16="http://schemas.microsoft.com/office/drawing/2014/main" id="{F906CDBD-87BB-499D-8836-2721590C920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Attēla vietturis 3">
            <a:extLst>
              <a:ext uri="{FF2B5EF4-FFF2-40B4-BE49-F238E27FC236}">
                <a16:creationId xmlns:a16="http://schemas.microsoft.com/office/drawing/2014/main" id="{93E77670-42BA-47EA-BD0A-3EF25F502F18}"/>
              </a:ext>
            </a:extLst>
          </p:cNvPr>
          <p:cNvSpPr>
            <a:spLocks noGrp="1"/>
          </p:cNvSpPr>
          <p:nvPr>
            <p:ph type="pic" sz="quarter" idx="17"/>
          </p:nvPr>
        </p:nvSpPr>
        <p:spPr>
          <a:xfrm>
            <a:off x="5336275" y="0"/>
            <a:ext cx="6855725" cy="2842201"/>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E83FC91A-229B-D442-4FE9-0C2594BCE622}"/>
              </a:ext>
            </a:extLst>
          </p:cNvPr>
          <p:cNvSpPr>
            <a:spLocks noGrp="1"/>
          </p:cNvSpPr>
          <p:nvPr>
            <p:ph type="ftr" sz="quarter" idx="3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21116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bulleti_attēls_3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085" y="763842"/>
            <a:ext cx="4044097" cy="1679107"/>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29015" y="3348962"/>
            <a:ext cx="4044097" cy="2383098"/>
          </a:xfrm>
        </p:spPr>
        <p:txBody>
          <a:bodyPr>
            <a:noAutofit/>
          </a:bodyPr>
          <a:lstStyle>
            <a:lvl1pPr>
              <a:lnSpc>
                <a:spcPct val="100000"/>
              </a:lnSpc>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4" name="Slaida numura vietturis 3">
            <a:extLst>
              <a:ext uri="{FF2B5EF4-FFF2-40B4-BE49-F238E27FC236}">
                <a16:creationId xmlns:a16="http://schemas.microsoft.com/office/drawing/2014/main" id="{29F03E53-99F3-4E05-929D-EDF04499EAB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1" name="Tiešsaistes attēla vietturis 5">
            <a:extLst>
              <a:ext uri="{FF2B5EF4-FFF2-40B4-BE49-F238E27FC236}">
                <a16:creationId xmlns:a16="http://schemas.microsoft.com/office/drawing/2014/main" id="{830788F4-63AC-40F4-9C59-80A2EB224E99}"/>
              </a:ext>
            </a:extLst>
          </p:cNvPr>
          <p:cNvSpPr>
            <a:spLocks noGrp="1"/>
          </p:cNvSpPr>
          <p:nvPr>
            <p:ph type="clipArt" sz="quarter" idx="10" hasCustomPrompt="1"/>
          </p:nvPr>
        </p:nvSpPr>
        <p:spPr>
          <a:xfrm>
            <a:off x="5841599" y="485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46E12DA5-8321-4863-BC66-8550479C62BB}"/>
              </a:ext>
            </a:extLst>
          </p:cNvPr>
          <p:cNvSpPr>
            <a:spLocks noGrp="1"/>
          </p:cNvSpPr>
          <p:nvPr>
            <p:ph type="body" sz="quarter" idx="13" hasCustomPrompt="1"/>
          </p:nvPr>
        </p:nvSpPr>
        <p:spPr>
          <a:xfrm>
            <a:off x="6860918" y="4718104"/>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8A66B936-0CD2-4D33-80F3-3C6DA666AE0A}"/>
              </a:ext>
            </a:extLst>
          </p:cNvPr>
          <p:cNvSpPr>
            <a:spLocks noGrp="1"/>
          </p:cNvSpPr>
          <p:nvPr>
            <p:ph type="body" sz="quarter" idx="14" hasCustomPrompt="1"/>
          </p:nvPr>
        </p:nvSpPr>
        <p:spPr>
          <a:xfrm>
            <a:off x="6860918" y="5090255"/>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4" name="Tiešsaistes attēla vietturis 5">
            <a:extLst>
              <a:ext uri="{FF2B5EF4-FFF2-40B4-BE49-F238E27FC236}">
                <a16:creationId xmlns:a16="http://schemas.microsoft.com/office/drawing/2014/main" id="{2543721D-25FD-485C-85D7-B5D945DDA9DF}"/>
              </a:ext>
            </a:extLst>
          </p:cNvPr>
          <p:cNvSpPr>
            <a:spLocks noGrp="1"/>
          </p:cNvSpPr>
          <p:nvPr>
            <p:ph type="clipArt" sz="quarter" idx="26" hasCustomPrompt="1"/>
          </p:nvPr>
        </p:nvSpPr>
        <p:spPr>
          <a:xfrm>
            <a:off x="5841599" y="3495127"/>
            <a:ext cx="699943" cy="699944"/>
          </a:xfrm>
        </p:spPr>
        <p:txBody>
          <a:bodyPr>
            <a:normAutofit/>
          </a:bodyPr>
          <a:lstStyle>
            <a:lvl1pPr algn="ctr">
              <a:defRPr sz="1400">
                <a:solidFill>
                  <a:schemeClr val="tx1"/>
                </a:solidFill>
              </a:defRPr>
            </a:lvl1pPr>
          </a:lstStyle>
          <a:p>
            <a:r>
              <a:rPr lang="lv-LV" dirty="0"/>
              <a:t>ikona</a:t>
            </a:r>
          </a:p>
        </p:txBody>
      </p:sp>
      <p:sp>
        <p:nvSpPr>
          <p:cNvPr id="25" name="Teksta vietturis 8">
            <a:extLst>
              <a:ext uri="{FF2B5EF4-FFF2-40B4-BE49-F238E27FC236}">
                <a16:creationId xmlns:a16="http://schemas.microsoft.com/office/drawing/2014/main" id="{CCBC95A4-F026-4EAE-8409-64CEAC37BE89}"/>
              </a:ext>
            </a:extLst>
          </p:cNvPr>
          <p:cNvSpPr>
            <a:spLocks noGrp="1"/>
          </p:cNvSpPr>
          <p:nvPr>
            <p:ph type="body" sz="quarter" idx="27" hasCustomPrompt="1"/>
          </p:nvPr>
        </p:nvSpPr>
        <p:spPr>
          <a:xfrm>
            <a:off x="6860918" y="3354223"/>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6" name="Teksta vietturis 13">
            <a:extLst>
              <a:ext uri="{FF2B5EF4-FFF2-40B4-BE49-F238E27FC236}">
                <a16:creationId xmlns:a16="http://schemas.microsoft.com/office/drawing/2014/main" id="{0AE72439-FBC5-4490-BB37-58176A731F34}"/>
              </a:ext>
            </a:extLst>
          </p:cNvPr>
          <p:cNvSpPr>
            <a:spLocks noGrp="1"/>
          </p:cNvSpPr>
          <p:nvPr>
            <p:ph type="body" sz="quarter" idx="28" hasCustomPrompt="1"/>
          </p:nvPr>
        </p:nvSpPr>
        <p:spPr>
          <a:xfrm>
            <a:off x="6860918" y="3726374"/>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7" name="Grafika 26">
            <a:extLst>
              <a:ext uri="{FF2B5EF4-FFF2-40B4-BE49-F238E27FC236}">
                <a16:creationId xmlns:a16="http://schemas.microsoft.com/office/drawing/2014/main" id="{FCB32891-7747-46A6-AFE4-926E770F16E3}"/>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6" name="Teksta vietturis 2">
            <a:extLst>
              <a:ext uri="{FF2B5EF4-FFF2-40B4-BE49-F238E27FC236}">
                <a16:creationId xmlns:a16="http://schemas.microsoft.com/office/drawing/2014/main" id="{413B3649-F753-41D6-833C-61C2A45F6B31}"/>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7" name="Taisnstūris 16">
            <a:extLst>
              <a:ext uri="{FF2B5EF4-FFF2-40B4-BE49-F238E27FC236}">
                <a16:creationId xmlns:a16="http://schemas.microsoft.com/office/drawing/2014/main" id="{F906CDBD-87BB-499D-8836-2721590C920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Attēla vietturis 3">
            <a:extLst>
              <a:ext uri="{FF2B5EF4-FFF2-40B4-BE49-F238E27FC236}">
                <a16:creationId xmlns:a16="http://schemas.microsoft.com/office/drawing/2014/main" id="{93E77670-42BA-47EA-BD0A-3EF25F502F18}"/>
              </a:ext>
            </a:extLst>
          </p:cNvPr>
          <p:cNvSpPr>
            <a:spLocks noGrp="1"/>
          </p:cNvSpPr>
          <p:nvPr>
            <p:ph type="pic" sz="quarter" idx="17"/>
          </p:nvPr>
        </p:nvSpPr>
        <p:spPr>
          <a:xfrm>
            <a:off x="5336275" y="0"/>
            <a:ext cx="6855725" cy="2842201"/>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E83FC91A-229B-D442-4FE9-0C2594BCE622}"/>
              </a:ext>
            </a:extLst>
          </p:cNvPr>
          <p:cNvSpPr>
            <a:spLocks noGrp="1"/>
          </p:cNvSpPr>
          <p:nvPr>
            <p:ph type="ftr" sz="quarter" idx="3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8014691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bulleti_attēls_4">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8942" y="4375361"/>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4148194"/>
            <a:ext cx="504420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0" y="4520345"/>
            <a:ext cx="5040000" cy="868866"/>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pic>
        <p:nvPicPr>
          <p:cNvPr id="30" name="Grafika 29">
            <a:extLst>
              <a:ext uri="{FF2B5EF4-FFF2-40B4-BE49-F238E27FC236}">
                <a16:creationId xmlns:a16="http://schemas.microsoft.com/office/drawing/2014/main" id="{D1098216-901E-4D78-A9C7-48F20FB1330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8942" y="2729056"/>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441954"/>
            <a:ext cx="504420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814105"/>
            <a:ext cx="5040000" cy="907907"/>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3" name="Slaida numura vietturis 2">
            <a:extLst>
              <a:ext uri="{FF2B5EF4-FFF2-40B4-BE49-F238E27FC236}">
                <a16:creationId xmlns:a16="http://schemas.microsoft.com/office/drawing/2014/main" id="{83FB7C30-7E22-4A4C-880C-B3ED0A92797D}"/>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7" name="Ovāls 16">
            <a:extLst>
              <a:ext uri="{FF2B5EF4-FFF2-40B4-BE49-F238E27FC236}">
                <a16:creationId xmlns:a16="http://schemas.microsoft.com/office/drawing/2014/main" id="{E86CC191-04A5-41A0-8EBD-E17AD4123533}"/>
              </a:ext>
            </a:extLst>
          </p:cNvPr>
          <p:cNvSpPr/>
          <p:nvPr userDrawn="1"/>
        </p:nvSpPr>
        <p:spPr>
          <a:xfrm>
            <a:off x="755960" y="4246284"/>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18" name="Ovāls 17">
            <a:extLst>
              <a:ext uri="{FF2B5EF4-FFF2-40B4-BE49-F238E27FC236}">
                <a16:creationId xmlns:a16="http://schemas.microsoft.com/office/drawing/2014/main" id="{E201BDE7-B9A4-482D-B2E5-B8666E606B70}"/>
              </a:ext>
            </a:extLst>
          </p:cNvPr>
          <p:cNvSpPr/>
          <p:nvPr userDrawn="1"/>
        </p:nvSpPr>
        <p:spPr>
          <a:xfrm>
            <a:off x="755960" y="260172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15" name="Teksta vietturis 2">
            <a:extLst>
              <a:ext uri="{FF2B5EF4-FFF2-40B4-BE49-F238E27FC236}">
                <a16:creationId xmlns:a16="http://schemas.microsoft.com/office/drawing/2014/main" id="{E1B29B63-08D9-4134-9E60-53B4B4F8CB35}"/>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6" name="Taisnstūris 15">
            <a:extLst>
              <a:ext uri="{FF2B5EF4-FFF2-40B4-BE49-F238E27FC236}">
                <a16:creationId xmlns:a16="http://schemas.microsoft.com/office/drawing/2014/main" id="{F67BBA22-AEFA-4D1C-8F07-4A3129A441E7}"/>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Attēla vietturis 3">
            <a:extLst>
              <a:ext uri="{FF2B5EF4-FFF2-40B4-BE49-F238E27FC236}">
                <a16:creationId xmlns:a16="http://schemas.microsoft.com/office/drawing/2014/main" id="{EFE86A2C-9411-4531-A0A2-A8EE244A3356}"/>
              </a:ext>
            </a:extLst>
          </p:cNvPr>
          <p:cNvSpPr>
            <a:spLocks noGrp="1"/>
          </p:cNvSpPr>
          <p:nvPr>
            <p:ph type="pic" sz="quarter" idx="17"/>
          </p:nvPr>
        </p:nvSpPr>
        <p:spPr>
          <a:xfrm>
            <a:off x="7621028" y="0"/>
            <a:ext cx="4570972" cy="5921477"/>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988EFA26-DF17-1145-881C-A4F47BC02CDF}"/>
              </a:ext>
            </a:extLst>
          </p:cNvPr>
          <p:cNvSpPr>
            <a:spLocks noGrp="1"/>
          </p:cNvSpPr>
          <p:nvPr>
            <p:ph type="ftr" sz="quarter" idx="30"/>
          </p:nvPr>
        </p:nvSpPr>
        <p:spPr>
          <a:xfrm>
            <a:off x="4644260"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34589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bulleti_attēls_4">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8942" y="4375361"/>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4148194"/>
            <a:ext cx="504420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0" y="4520345"/>
            <a:ext cx="5040000" cy="868866"/>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pic>
        <p:nvPicPr>
          <p:cNvPr id="30" name="Grafika 29">
            <a:extLst>
              <a:ext uri="{FF2B5EF4-FFF2-40B4-BE49-F238E27FC236}">
                <a16:creationId xmlns:a16="http://schemas.microsoft.com/office/drawing/2014/main" id="{D1098216-901E-4D78-A9C7-48F20FB1330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8942" y="2729056"/>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441954"/>
            <a:ext cx="504420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814105"/>
            <a:ext cx="5040000" cy="907907"/>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3" name="Slaida numura vietturis 2">
            <a:extLst>
              <a:ext uri="{FF2B5EF4-FFF2-40B4-BE49-F238E27FC236}">
                <a16:creationId xmlns:a16="http://schemas.microsoft.com/office/drawing/2014/main" id="{83FB7C30-7E22-4A4C-880C-B3ED0A92797D}"/>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5" name="Teksta vietturis 2">
            <a:extLst>
              <a:ext uri="{FF2B5EF4-FFF2-40B4-BE49-F238E27FC236}">
                <a16:creationId xmlns:a16="http://schemas.microsoft.com/office/drawing/2014/main" id="{E1B29B63-08D9-4134-9E60-53B4B4F8CB35}"/>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6" name="Taisnstūris 15">
            <a:extLst>
              <a:ext uri="{FF2B5EF4-FFF2-40B4-BE49-F238E27FC236}">
                <a16:creationId xmlns:a16="http://schemas.microsoft.com/office/drawing/2014/main" id="{F67BBA22-AEFA-4D1C-8F07-4A3129A441E7}"/>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Attēla vietturis 3">
            <a:extLst>
              <a:ext uri="{FF2B5EF4-FFF2-40B4-BE49-F238E27FC236}">
                <a16:creationId xmlns:a16="http://schemas.microsoft.com/office/drawing/2014/main" id="{EFE86A2C-9411-4531-A0A2-A8EE244A3356}"/>
              </a:ext>
            </a:extLst>
          </p:cNvPr>
          <p:cNvSpPr>
            <a:spLocks noGrp="1"/>
          </p:cNvSpPr>
          <p:nvPr>
            <p:ph type="pic" sz="quarter" idx="17"/>
          </p:nvPr>
        </p:nvSpPr>
        <p:spPr>
          <a:xfrm>
            <a:off x="7621028" y="0"/>
            <a:ext cx="4570972" cy="5921477"/>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988EFA26-DF17-1145-881C-A4F47BC02CDF}"/>
              </a:ext>
            </a:extLst>
          </p:cNvPr>
          <p:cNvSpPr>
            <a:spLocks noGrp="1"/>
          </p:cNvSpPr>
          <p:nvPr>
            <p:ph type="ftr" sz="quarter" idx="30"/>
          </p:nvPr>
        </p:nvSpPr>
        <p:spPr>
          <a:xfrm>
            <a:off x="4644260"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4469063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bulleti_attēls_4_gaišs">
    <p:bg>
      <p:bgRef idx="1001">
        <a:schemeClr val="bg2"/>
      </p:bgRef>
    </p:bg>
    <p:spTree>
      <p:nvGrpSpPr>
        <p:cNvPr id="1" name=""/>
        <p:cNvGrpSpPr/>
        <p:nvPr/>
      </p:nvGrpSpPr>
      <p:grpSpPr>
        <a:xfrm>
          <a:off x="0" y="0"/>
          <a:ext cx="0" cy="0"/>
          <a:chOff x="0" y="0"/>
          <a:chExt cx="0" cy="0"/>
        </a:xfrm>
      </p:grpSpPr>
      <p:sp>
        <p:nvSpPr>
          <p:cNvPr id="15" name="Ovāls 14">
            <a:extLst>
              <a:ext uri="{FF2B5EF4-FFF2-40B4-BE49-F238E27FC236}">
                <a16:creationId xmlns:a16="http://schemas.microsoft.com/office/drawing/2014/main" id="{A99541F2-231A-4B74-A4B1-F2F07EE87C5D}"/>
              </a:ext>
            </a:extLst>
          </p:cNvPr>
          <p:cNvSpPr/>
          <p:nvPr userDrawn="1"/>
        </p:nvSpPr>
        <p:spPr>
          <a:xfrm>
            <a:off x="755960" y="4246284"/>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6" name="Ovāls 15">
            <a:extLst>
              <a:ext uri="{FF2B5EF4-FFF2-40B4-BE49-F238E27FC236}">
                <a16:creationId xmlns:a16="http://schemas.microsoft.com/office/drawing/2014/main" id="{23486964-B9EC-4D23-92B9-AA18D4F0700C}"/>
              </a:ext>
            </a:extLst>
          </p:cNvPr>
          <p:cNvSpPr/>
          <p:nvPr userDrawn="1"/>
        </p:nvSpPr>
        <p:spPr>
          <a:xfrm>
            <a:off x="755960" y="260172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8942" y="4375361"/>
            <a:ext cx="699943" cy="699944"/>
          </a:xfrm>
        </p:spPr>
        <p:txBody>
          <a:bodyPr>
            <a:normAutofit/>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4148194"/>
            <a:ext cx="5044203"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0" y="4520345"/>
            <a:ext cx="5040000" cy="868866"/>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8942" y="2729056"/>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441954"/>
            <a:ext cx="5044203"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814105"/>
            <a:ext cx="5040000" cy="907907"/>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pic>
        <p:nvPicPr>
          <p:cNvPr id="12" name="Grafika 11">
            <a:extLst>
              <a:ext uri="{FF2B5EF4-FFF2-40B4-BE49-F238E27FC236}">
                <a16:creationId xmlns:a16="http://schemas.microsoft.com/office/drawing/2014/main" id="{AC20B6A2-DD42-4F2D-AE0A-BA5374A72FB0}"/>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3" name="Slaida numura vietturis 2">
            <a:extLst>
              <a:ext uri="{FF2B5EF4-FFF2-40B4-BE49-F238E27FC236}">
                <a16:creationId xmlns:a16="http://schemas.microsoft.com/office/drawing/2014/main" id="{FF062899-57DF-4977-8E6F-F44F4C6AFC6E}"/>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7" name="Teksta vietturis 2">
            <a:extLst>
              <a:ext uri="{FF2B5EF4-FFF2-40B4-BE49-F238E27FC236}">
                <a16:creationId xmlns:a16="http://schemas.microsoft.com/office/drawing/2014/main" id="{DAC8CF8D-0429-444F-9E1A-0E0F8ADDB86A}"/>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8" name="Taisnstūris 17">
            <a:extLst>
              <a:ext uri="{FF2B5EF4-FFF2-40B4-BE49-F238E27FC236}">
                <a16:creationId xmlns:a16="http://schemas.microsoft.com/office/drawing/2014/main" id="{D1980C8E-E469-4A99-BE47-6BF86D4BBE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Attēla vietturis 3">
            <a:extLst>
              <a:ext uri="{FF2B5EF4-FFF2-40B4-BE49-F238E27FC236}">
                <a16:creationId xmlns:a16="http://schemas.microsoft.com/office/drawing/2014/main" id="{754F3EC0-BBA7-4C2D-A9EA-EB515CFA1EFD}"/>
              </a:ext>
            </a:extLst>
          </p:cNvPr>
          <p:cNvSpPr>
            <a:spLocks noGrp="1"/>
          </p:cNvSpPr>
          <p:nvPr>
            <p:ph type="pic" sz="quarter" idx="17"/>
          </p:nvPr>
        </p:nvSpPr>
        <p:spPr>
          <a:xfrm>
            <a:off x="7621028" y="0"/>
            <a:ext cx="4570972" cy="5921477"/>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CCC99114-62FE-B778-3E54-5C490A6300AD}"/>
              </a:ext>
            </a:extLst>
          </p:cNvPr>
          <p:cNvSpPr>
            <a:spLocks noGrp="1"/>
          </p:cNvSpPr>
          <p:nvPr>
            <p:ph type="ftr" sz="quarter" idx="30"/>
          </p:nvPr>
        </p:nvSpPr>
        <p:spPr>
          <a:xfrm>
            <a:off x="4644260"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153456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 bulleti_attēls_4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8942" y="4375361"/>
            <a:ext cx="699943" cy="699944"/>
          </a:xfrm>
        </p:spPr>
        <p:txBody>
          <a:bodyPr>
            <a:normAutofit/>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4148194"/>
            <a:ext cx="5044203"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0" y="4520345"/>
            <a:ext cx="5040000" cy="868866"/>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8942" y="2729056"/>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441954"/>
            <a:ext cx="5044203"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814105"/>
            <a:ext cx="5040000" cy="907907"/>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pic>
        <p:nvPicPr>
          <p:cNvPr id="12" name="Grafika 11">
            <a:extLst>
              <a:ext uri="{FF2B5EF4-FFF2-40B4-BE49-F238E27FC236}">
                <a16:creationId xmlns:a16="http://schemas.microsoft.com/office/drawing/2014/main" id="{AC20B6A2-DD42-4F2D-AE0A-BA5374A72FB0}"/>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3" name="Slaida numura vietturis 2">
            <a:extLst>
              <a:ext uri="{FF2B5EF4-FFF2-40B4-BE49-F238E27FC236}">
                <a16:creationId xmlns:a16="http://schemas.microsoft.com/office/drawing/2014/main" id="{FF062899-57DF-4977-8E6F-F44F4C6AFC6E}"/>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7" name="Teksta vietturis 2">
            <a:extLst>
              <a:ext uri="{FF2B5EF4-FFF2-40B4-BE49-F238E27FC236}">
                <a16:creationId xmlns:a16="http://schemas.microsoft.com/office/drawing/2014/main" id="{DAC8CF8D-0429-444F-9E1A-0E0F8ADDB86A}"/>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8" name="Taisnstūris 17">
            <a:extLst>
              <a:ext uri="{FF2B5EF4-FFF2-40B4-BE49-F238E27FC236}">
                <a16:creationId xmlns:a16="http://schemas.microsoft.com/office/drawing/2014/main" id="{D1980C8E-E469-4A99-BE47-6BF86D4BBE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Attēla vietturis 3">
            <a:extLst>
              <a:ext uri="{FF2B5EF4-FFF2-40B4-BE49-F238E27FC236}">
                <a16:creationId xmlns:a16="http://schemas.microsoft.com/office/drawing/2014/main" id="{754F3EC0-BBA7-4C2D-A9EA-EB515CFA1EFD}"/>
              </a:ext>
            </a:extLst>
          </p:cNvPr>
          <p:cNvSpPr>
            <a:spLocks noGrp="1"/>
          </p:cNvSpPr>
          <p:nvPr>
            <p:ph type="pic" sz="quarter" idx="17"/>
          </p:nvPr>
        </p:nvSpPr>
        <p:spPr>
          <a:xfrm>
            <a:off x="7621028" y="0"/>
            <a:ext cx="4570972" cy="5921477"/>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CCC99114-62FE-B778-3E54-5C490A6300AD}"/>
              </a:ext>
            </a:extLst>
          </p:cNvPr>
          <p:cNvSpPr>
            <a:spLocks noGrp="1"/>
          </p:cNvSpPr>
          <p:nvPr>
            <p:ph type="ftr" sz="quarter" idx="30"/>
          </p:nvPr>
        </p:nvSpPr>
        <p:spPr>
          <a:xfrm>
            <a:off x="4644260"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676843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bulleti_5">
    <p:bg>
      <p:bgRef idx="1001">
        <a:schemeClr val="bg1"/>
      </p:bgRef>
    </p:bg>
    <p:spTree>
      <p:nvGrpSpPr>
        <p:cNvPr id="1" name=""/>
        <p:cNvGrpSpPr/>
        <p:nvPr/>
      </p:nvGrpSpPr>
      <p:grpSpPr>
        <a:xfrm>
          <a:off x="0" y="0"/>
          <a:ext cx="0" cy="0"/>
          <a:chOff x="0" y="0"/>
          <a:chExt cx="0" cy="0"/>
        </a:xfrm>
      </p:grpSpPr>
      <p:sp>
        <p:nvSpPr>
          <p:cNvPr id="25" name="Ovāls 24">
            <a:extLst>
              <a:ext uri="{FF2B5EF4-FFF2-40B4-BE49-F238E27FC236}">
                <a16:creationId xmlns:a16="http://schemas.microsoft.com/office/drawing/2014/main" id="{B9B24A1E-43B4-45C6-B720-9BE0531CAFA5}"/>
              </a:ext>
            </a:extLst>
          </p:cNvPr>
          <p:cNvSpPr/>
          <p:nvPr userDrawn="1"/>
        </p:nvSpPr>
        <p:spPr>
          <a:xfrm>
            <a:off x="5966382" y="475965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26" name="Ovāls 25">
            <a:extLst>
              <a:ext uri="{FF2B5EF4-FFF2-40B4-BE49-F238E27FC236}">
                <a16:creationId xmlns:a16="http://schemas.microsoft.com/office/drawing/2014/main" id="{36258A6F-A227-4124-9278-1452BD15D011}"/>
              </a:ext>
            </a:extLst>
          </p:cNvPr>
          <p:cNvSpPr/>
          <p:nvPr userDrawn="1"/>
        </p:nvSpPr>
        <p:spPr>
          <a:xfrm>
            <a:off x="5966382" y="3429000"/>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3" name="Taisnstūris 2">
            <a:extLst>
              <a:ext uri="{FF2B5EF4-FFF2-40B4-BE49-F238E27FC236}">
                <a16:creationId xmlns:a16="http://schemas.microsoft.com/office/drawing/2014/main" id="{DE7D74FA-10D0-44B0-88AA-AE153A8ABB4C}"/>
              </a:ext>
            </a:extLst>
          </p:cNvPr>
          <p:cNvSpPr/>
          <p:nvPr userDrawn="1"/>
        </p:nvSpPr>
        <p:spPr>
          <a:xfrm flipV="1">
            <a:off x="0" y="2664000"/>
            <a:ext cx="5336276" cy="419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093845" y="3558936"/>
            <a:ext cx="699943" cy="699944"/>
          </a:xfrm>
        </p:spPr>
        <p:txBody>
          <a:bodyPr/>
          <a:lstStyle>
            <a:lvl1pPr algn="ctr">
              <a:spcAft>
                <a:spcPts val="1000"/>
              </a:spcAft>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091487" y="3444480"/>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091487" y="3802983"/>
            <a:ext cx="4439085" cy="598934"/>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68650"/>
            <a:ext cx="6714001" cy="1321200"/>
          </a:xfrm>
        </p:spPr>
        <p:txBody>
          <a:bodyPr anchor="ctr">
            <a:noAutofit/>
          </a:bodyPr>
          <a:lstStyle>
            <a:lvl1pPr algn="l">
              <a:lnSpc>
                <a:spcPct val="100000"/>
              </a:lnSpc>
              <a:spcAft>
                <a:spcPts val="1000"/>
              </a:spcAft>
              <a:defRPr sz="3600">
                <a:solidFill>
                  <a:schemeClr val="tx1"/>
                </a:solidFill>
              </a:defRPr>
            </a:lvl1pPr>
          </a:lstStyle>
          <a:p>
            <a:r>
              <a:rPr lang="lv-LV" dirty="0"/>
              <a:t>Slaida virsraksts</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093845" y="4884058"/>
            <a:ext cx="699943" cy="699944"/>
          </a:xfrm>
        </p:spPr>
        <p:txBody>
          <a:bodyPr/>
          <a:lstStyle>
            <a:lvl1pPr algn="ctr">
              <a:spcAft>
                <a:spcPts val="1000"/>
              </a:spcAft>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091487" y="4755954"/>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091487" y="5114456"/>
            <a:ext cx="4439085" cy="62063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428" y="3318387"/>
            <a:ext cx="4013939" cy="2770963"/>
          </a:xfrm>
        </p:spPr>
        <p:txBody>
          <a:bodyPr anchor="ctr">
            <a:noAutofit/>
          </a:bodyPr>
          <a:lstStyle>
            <a:lvl1pPr>
              <a:lnSpc>
                <a:spcPct val="100000"/>
              </a:lnSpc>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056321EC-971F-4E61-AC01-F765AC7DA358}"/>
              </a:ext>
            </a:extLst>
          </p:cNvPr>
          <p:cNvSpPr>
            <a:spLocks noGrp="1"/>
          </p:cNvSpPr>
          <p:nvPr>
            <p:ph type="sldNum" sz="quarter" idx="33"/>
          </p:nvPr>
        </p:nvSpPr>
        <p:spPr/>
        <p:txBody>
          <a:bodyPr/>
          <a:lstStyle>
            <a:lvl1pPr>
              <a:defRPr>
                <a:solidFill>
                  <a:schemeClr val="bg1"/>
                </a:solidFill>
              </a:defRPr>
            </a:lvl1pPr>
          </a:lstStyle>
          <a:p>
            <a:fld id="{712B737D-8E28-4713-A82C-8BA69049BAD4}" type="slidenum">
              <a:rPr lang="lv-LV" smtClean="0"/>
              <a:pPr/>
              <a:t>‹#›</a:t>
            </a:fld>
            <a:endParaRPr lang="lv-LV"/>
          </a:p>
        </p:txBody>
      </p:sp>
      <p:pic>
        <p:nvPicPr>
          <p:cNvPr id="27" name="Grafika 26">
            <a:extLst>
              <a:ext uri="{FF2B5EF4-FFF2-40B4-BE49-F238E27FC236}">
                <a16:creationId xmlns:a16="http://schemas.microsoft.com/office/drawing/2014/main" id="{93C927CE-80B1-4D25-9FBB-C4B995ED61D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20" name="Taisnstūris 19">
            <a:extLst>
              <a:ext uri="{FF2B5EF4-FFF2-40B4-BE49-F238E27FC236}">
                <a16:creationId xmlns:a16="http://schemas.microsoft.com/office/drawing/2014/main" id="{90C3EFBC-77BE-4B50-8217-9A195740E20B}"/>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aisnstūris 22">
            <a:extLst>
              <a:ext uri="{FF2B5EF4-FFF2-40B4-BE49-F238E27FC236}">
                <a16:creationId xmlns:a16="http://schemas.microsoft.com/office/drawing/2014/main" id="{6EDA5DF6-2FC8-4C3E-A744-B028EFD0EDCB}"/>
              </a:ext>
            </a:extLst>
          </p:cNvPr>
          <p:cNvSpPr/>
          <p:nvPr userDrawn="1"/>
        </p:nvSpPr>
        <p:spPr>
          <a:xfrm flipV="1">
            <a:off x="8004412" y="1"/>
            <a:ext cx="4187588" cy="26636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4049AE04-2A39-ABAA-76A7-BFDD6266C37B}"/>
              </a:ext>
            </a:extLst>
          </p:cNvPr>
          <p:cNvSpPr>
            <a:spLocks noGrp="1"/>
          </p:cNvSpPr>
          <p:nvPr>
            <p:ph type="ftr" sz="quarter" idx="34"/>
          </p:nvPr>
        </p:nvSpPr>
        <p:spPr>
          <a:xfrm>
            <a:off x="2371367" y="6282000"/>
            <a:ext cx="2304000" cy="360000"/>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068925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lslaids tumšs_2">
    <p:bg>
      <p:bgRef idx="1001">
        <a:schemeClr val="bg1"/>
      </p:bgRef>
    </p:bg>
    <p:spTree>
      <p:nvGrpSpPr>
        <p:cNvPr id="1" name=""/>
        <p:cNvGrpSpPr/>
        <p:nvPr/>
      </p:nvGrpSpPr>
      <p:grpSpPr>
        <a:xfrm>
          <a:off x="0" y="0"/>
          <a:ext cx="0" cy="0"/>
          <a:chOff x="0" y="0"/>
          <a:chExt cx="0" cy="0"/>
        </a:xfrm>
      </p:grpSpPr>
      <p:sp>
        <p:nvSpPr>
          <p:cNvPr id="6" name="Attēla vietturis 5">
            <a:extLst>
              <a:ext uri="{FF2B5EF4-FFF2-40B4-BE49-F238E27FC236}">
                <a16:creationId xmlns:a16="http://schemas.microsoft.com/office/drawing/2014/main" id="{3383ED6A-DD3F-44B6-A77B-651334FC8099}"/>
              </a:ext>
            </a:extLst>
          </p:cNvPr>
          <p:cNvSpPr>
            <a:spLocks noGrp="1"/>
          </p:cNvSpPr>
          <p:nvPr>
            <p:ph type="pic" sz="quarter" idx="16"/>
          </p:nvPr>
        </p:nvSpPr>
        <p:spPr>
          <a:xfrm>
            <a:off x="6096000" y="0"/>
            <a:ext cx="6096000" cy="6858000"/>
          </a:xfrm>
        </p:spPr>
        <p:txBody>
          <a:bodyPr anchor="ctr"/>
          <a:lstStyle>
            <a:lvl1pPr algn="ctr">
              <a:defRPr>
                <a:solidFill>
                  <a:schemeClr val="tx1"/>
                </a:solidFill>
              </a:defRPr>
            </a:lvl1pPr>
          </a:lstStyle>
          <a:p>
            <a:r>
              <a:rPr lang="lv-LV"/>
              <a:t>Noklikšķiniet uz ikonas, lai pievienotu attēlu</a:t>
            </a:r>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p:nvPr>
        </p:nvSpPr>
        <p:spPr>
          <a:xfrm>
            <a:off x="619431" y="1066003"/>
            <a:ext cx="4815349" cy="2403187"/>
          </a:xfrm>
        </p:spPr>
        <p:txBody>
          <a:bodyPr anchor="t">
            <a:normAutofit/>
          </a:bodyPr>
          <a:lstStyle>
            <a:lvl1pPr algn="l">
              <a:defRPr sz="4000">
                <a:solidFill>
                  <a:schemeClr val="tx1"/>
                </a:solidFill>
              </a:defRPr>
            </a:lvl1pPr>
          </a:lstStyle>
          <a:p>
            <a:r>
              <a:rPr lang="lv-LV"/>
              <a:t>Rediģēt šablona virsraksta stilu</a:t>
            </a:r>
            <a:endParaRPr lang="lv-LV" dirty="0"/>
          </a:p>
        </p:txBody>
      </p:sp>
      <p:sp>
        <p:nvSpPr>
          <p:cNvPr id="14" name="Apakšvirsraksts 2">
            <a:extLst>
              <a:ext uri="{FF2B5EF4-FFF2-40B4-BE49-F238E27FC236}">
                <a16:creationId xmlns:a16="http://schemas.microsoft.com/office/drawing/2014/main" id="{B683502A-8522-4F76-B391-64391F1A3AC3}"/>
              </a:ext>
            </a:extLst>
          </p:cNvPr>
          <p:cNvSpPr>
            <a:spLocks noGrp="1"/>
          </p:cNvSpPr>
          <p:nvPr>
            <p:ph type="subTitle" idx="1" hasCustomPrompt="1"/>
          </p:nvPr>
        </p:nvSpPr>
        <p:spPr>
          <a:xfrm>
            <a:off x="677588" y="4572000"/>
            <a:ext cx="3541748" cy="500357"/>
          </a:xfrm>
        </p:spPr>
        <p:txBody>
          <a:bodyPr>
            <a:normAutofit/>
          </a:bodyPr>
          <a:lstStyle>
            <a:lvl1pPr marL="0" indent="0" algn="l">
              <a:lnSpc>
                <a:spcPct val="100000"/>
              </a:lnSpc>
              <a:spcBef>
                <a:spcPts val="0"/>
              </a:spcBef>
              <a:spcAft>
                <a:spcPts val="4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5" name="Teksta vietturis 9">
            <a:extLst>
              <a:ext uri="{FF2B5EF4-FFF2-40B4-BE49-F238E27FC236}">
                <a16:creationId xmlns:a16="http://schemas.microsoft.com/office/drawing/2014/main" id="{CBF96C50-DE00-41A0-906E-3A4A8FAE1204}"/>
              </a:ext>
            </a:extLst>
          </p:cNvPr>
          <p:cNvSpPr>
            <a:spLocks noGrp="1"/>
          </p:cNvSpPr>
          <p:nvPr>
            <p:ph type="body" sz="quarter" idx="12" hasCustomPrompt="1"/>
          </p:nvPr>
        </p:nvSpPr>
        <p:spPr>
          <a:xfrm>
            <a:off x="677588" y="5072357"/>
            <a:ext cx="2761818"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3" name="Teksta vietturis 2">
            <a:extLst>
              <a:ext uri="{FF2B5EF4-FFF2-40B4-BE49-F238E27FC236}">
                <a16:creationId xmlns:a16="http://schemas.microsoft.com/office/drawing/2014/main" id="{1A98638B-71FA-4E54-92A6-1E152DFCE7DB}"/>
              </a:ext>
            </a:extLst>
          </p:cNvPr>
          <p:cNvSpPr>
            <a:spLocks noGrp="1"/>
          </p:cNvSpPr>
          <p:nvPr>
            <p:ph type="body" sz="quarter" idx="15" hasCustomPrompt="1"/>
          </p:nvPr>
        </p:nvSpPr>
        <p:spPr>
          <a:xfrm>
            <a:off x="8768129" y="6408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2" name="Taisnstūris 11">
            <a:extLst>
              <a:ext uri="{FF2B5EF4-FFF2-40B4-BE49-F238E27FC236}">
                <a16:creationId xmlns:a16="http://schemas.microsoft.com/office/drawing/2014/main" id="{6C2A7088-4DF5-4A82-B0B2-63709AA3878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 name="Grafika 9">
            <a:extLst>
              <a:ext uri="{FF2B5EF4-FFF2-40B4-BE49-F238E27FC236}">
                <a16:creationId xmlns:a16="http://schemas.microsoft.com/office/drawing/2014/main" id="{063F45EC-93FC-4F5F-B9C9-DCBF2D0E5BC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9336" y="6037774"/>
            <a:ext cx="1272336" cy="450000"/>
          </a:xfrm>
          <a:prstGeom prst="rect">
            <a:avLst/>
          </a:prstGeom>
        </p:spPr>
      </p:pic>
      <p:sp>
        <p:nvSpPr>
          <p:cNvPr id="2" name="Kājenes vietturis 1">
            <a:extLst>
              <a:ext uri="{FF2B5EF4-FFF2-40B4-BE49-F238E27FC236}">
                <a16:creationId xmlns:a16="http://schemas.microsoft.com/office/drawing/2014/main" id="{71A25B09-1B7B-B705-F21C-DFA59E55B9BE}"/>
              </a:ext>
            </a:extLst>
          </p:cNvPr>
          <p:cNvSpPr>
            <a:spLocks noGrp="1"/>
          </p:cNvSpPr>
          <p:nvPr>
            <p:ph type="ftr" sz="quarter" idx="17"/>
          </p:nvPr>
        </p:nvSpPr>
        <p:spPr>
          <a:ln>
            <a:solidFill>
              <a:schemeClr val="tx1"/>
            </a:solidFill>
          </a:ln>
        </p:spPr>
        <p:txBody>
          <a:bodyPr/>
          <a:lstStyle>
            <a:lvl1pPr>
              <a:defRPr>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73512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7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2 bulleti_5">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0" y="2664000"/>
            <a:ext cx="5336276" cy="419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093845" y="3558936"/>
            <a:ext cx="699943" cy="699944"/>
          </a:xfrm>
        </p:spPr>
        <p:txBody>
          <a:bodyPr/>
          <a:lstStyle>
            <a:lvl1pPr algn="ctr">
              <a:spcAft>
                <a:spcPts val="1000"/>
              </a:spcAft>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091487" y="3444480"/>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091487" y="3802983"/>
            <a:ext cx="4439085" cy="598934"/>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68650"/>
            <a:ext cx="6714001" cy="1321200"/>
          </a:xfrm>
        </p:spPr>
        <p:txBody>
          <a:bodyPr anchor="ctr">
            <a:noAutofit/>
          </a:bodyPr>
          <a:lstStyle>
            <a:lvl1pPr algn="l">
              <a:lnSpc>
                <a:spcPct val="100000"/>
              </a:lnSpc>
              <a:spcAft>
                <a:spcPts val="1000"/>
              </a:spcAft>
              <a:defRPr sz="3600">
                <a:solidFill>
                  <a:schemeClr val="tx1"/>
                </a:solidFill>
              </a:defRPr>
            </a:lvl1pPr>
          </a:lstStyle>
          <a:p>
            <a:r>
              <a:rPr lang="lv-LV" dirty="0"/>
              <a:t>Slaida virsraksts</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093845" y="4884058"/>
            <a:ext cx="699943" cy="699944"/>
          </a:xfrm>
        </p:spPr>
        <p:txBody>
          <a:bodyPr/>
          <a:lstStyle>
            <a:lvl1pPr algn="ctr">
              <a:spcAft>
                <a:spcPts val="1000"/>
              </a:spcAft>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091487" y="4755954"/>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091487" y="5114456"/>
            <a:ext cx="4439085" cy="62063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428" y="3318387"/>
            <a:ext cx="4013939" cy="2770963"/>
          </a:xfrm>
        </p:spPr>
        <p:txBody>
          <a:bodyPr anchor="ctr">
            <a:noAutofit/>
          </a:bodyPr>
          <a:lstStyle>
            <a:lvl1pPr>
              <a:lnSpc>
                <a:spcPct val="100000"/>
              </a:lnSpc>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056321EC-971F-4E61-AC01-F765AC7DA358}"/>
              </a:ext>
            </a:extLst>
          </p:cNvPr>
          <p:cNvSpPr>
            <a:spLocks noGrp="1"/>
          </p:cNvSpPr>
          <p:nvPr>
            <p:ph type="sldNum" sz="quarter" idx="33"/>
          </p:nvPr>
        </p:nvSpPr>
        <p:spPr/>
        <p:txBody>
          <a:bodyPr/>
          <a:lstStyle>
            <a:lvl1pPr>
              <a:defRPr>
                <a:solidFill>
                  <a:schemeClr val="bg1"/>
                </a:solidFill>
              </a:defRPr>
            </a:lvl1pPr>
          </a:lstStyle>
          <a:p>
            <a:fld id="{712B737D-8E28-4713-A82C-8BA69049BAD4}" type="slidenum">
              <a:rPr lang="lv-LV" smtClean="0"/>
              <a:pPr/>
              <a:t>‹#›</a:t>
            </a:fld>
            <a:endParaRPr lang="lv-LV"/>
          </a:p>
        </p:txBody>
      </p:sp>
      <p:pic>
        <p:nvPicPr>
          <p:cNvPr id="27" name="Grafika 26">
            <a:extLst>
              <a:ext uri="{FF2B5EF4-FFF2-40B4-BE49-F238E27FC236}">
                <a16:creationId xmlns:a16="http://schemas.microsoft.com/office/drawing/2014/main" id="{93C927CE-80B1-4D25-9FBB-C4B995ED61D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20" name="Taisnstūris 19">
            <a:extLst>
              <a:ext uri="{FF2B5EF4-FFF2-40B4-BE49-F238E27FC236}">
                <a16:creationId xmlns:a16="http://schemas.microsoft.com/office/drawing/2014/main" id="{90C3EFBC-77BE-4B50-8217-9A195740E20B}"/>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aisnstūris 22">
            <a:extLst>
              <a:ext uri="{FF2B5EF4-FFF2-40B4-BE49-F238E27FC236}">
                <a16:creationId xmlns:a16="http://schemas.microsoft.com/office/drawing/2014/main" id="{6EDA5DF6-2FC8-4C3E-A744-B028EFD0EDCB}"/>
              </a:ext>
            </a:extLst>
          </p:cNvPr>
          <p:cNvSpPr/>
          <p:nvPr userDrawn="1"/>
        </p:nvSpPr>
        <p:spPr>
          <a:xfrm flipV="1">
            <a:off x="8004412" y="1"/>
            <a:ext cx="4187588" cy="26636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4049AE04-2A39-ABAA-76A7-BFDD6266C37B}"/>
              </a:ext>
            </a:extLst>
          </p:cNvPr>
          <p:cNvSpPr>
            <a:spLocks noGrp="1"/>
          </p:cNvSpPr>
          <p:nvPr>
            <p:ph type="ftr" sz="quarter" idx="34"/>
          </p:nvPr>
        </p:nvSpPr>
        <p:spPr>
          <a:xfrm>
            <a:off x="2371367" y="6282000"/>
            <a:ext cx="2304000" cy="360000"/>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2101904"/>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bulleti_5_gaišs">
    <p:bg>
      <p:bgPr>
        <a:solidFill>
          <a:srgbClr val="FFFFFF"/>
        </a:solidFill>
        <a:effectLst/>
      </p:bgPr>
    </p:bg>
    <p:spTree>
      <p:nvGrpSpPr>
        <p:cNvPr id="1" name=""/>
        <p:cNvGrpSpPr/>
        <p:nvPr/>
      </p:nvGrpSpPr>
      <p:grpSpPr>
        <a:xfrm>
          <a:off x="0" y="0"/>
          <a:ext cx="0" cy="0"/>
          <a:chOff x="0" y="0"/>
          <a:chExt cx="0" cy="0"/>
        </a:xfrm>
      </p:grpSpPr>
      <p:sp>
        <p:nvSpPr>
          <p:cNvPr id="31" name="Ovāls 30">
            <a:extLst>
              <a:ext uri="{FF2B5EF4-FFF2-40B4-BE49-F238E27FC236}">
                <a16:creationId xmlns:a16="http://schemas.microsoft.com/office/drawing/2014/main" id="{1AFE9F86-97C0-48E1-B079-B64DD71B08FF}"/>
              </a:ext>
            </a:extLst>
          </p:cNvPr>
          <p:cNvSpPr/>
          <p:nvPr userDrawn="1"/>
        </p:nvSpPr>
        <p:spPr>
          <a:xfrm>
            <a:off x="5966382" y="475965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32" name="Ovāls 31">
            <a:extLst>
              <a:ext uri="{FF2B5EF4-FFF2-40B4-BE49-F238E27FC236}">
                <a16:creationId xmlns:a16="http://schemas.microsoft.com/office/drawing/2014/main" id="{4289F3B6-4242-4FE5-9116-439F5F43C0FD}"/>
              </a:ext>
            </a:extLst>
          </p:cNvPr>
          <p:cNvSpPr/>
          <p:nvPr userDrawn="1"/>
        </p:nvSpPr>
        <p:spPr>
          <a:xfrm>
            <a:off x="5966382" y="3429000"/>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2" y="2660230"/>
            <a:ext cx="5335327" cy="4197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flipV="1">
            <a:off x="8004412" y="1"/>
            <a:ext cx="4187588" cy="26636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4"/>
            <a:ext cx="6714001" cy="1353660"/>
          </a:xfrm>
        </p:spPr>
        <p:txBody>
          <a:bodyPr anchor="ctr">
            <a:noAutofit/>
          </a:bodyPr>
          <a:lstStyle>
            <a:lvl1pPr algn="l">
              <a:lnSpc>
                <a:spcPct val="100000"/>
              </a:lnSpc>
              <a:spcAft>
                <a:spcPts val="1000"/>
              </a:spcAft>
              <a:defRPr sz="3600">
                <a:solidFill>
                  <a:schemeClr val="tx1"/>
                </a:solidFill>
              </a:defRPr>
            </a:lvl1pPr>
          </a:lstStyle>
          <a:p>
            <a:r>
              <a:rPr lang="lv-LV" dirty="0"/>
              <a:t>Slaida virsraksts</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428" y="3429000"/>
            <a:ext cx="4013939" cy="2674527"/>
          </a:xfrm>
        </p:spPr>
        <p:txBody>
          <a:bodyPr anchor="ctr">
            <a:noAutofit/>
          </a:bodyPr>
          <a:lstStyle>
            <a:lvl1pPr>
              <a:lnSpc>
                <a:spcPct val="100000"/>
              </a:lnSpc>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90E7FA87-9FB3-41E6-B97A-3C7A5D6D75C1}"/>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5" name="Tiešsaistes attēla vietturis 5">
            <a:extLst>
              <a:ext uri="{FF2B5EF4-FFF2-40B4-BE49-F238E27FC236}">
                <a16:creationId xmlns:a16="http://schemas.microsoft.com/office/drawing/2014/main" id="{6771691A-0BB9-4077-877B-60DA5EA04866}"/>
              </a:ext>
            </a:extLst>
          </p:cNvPr>
          <p:cNvSpPr>
            <a:spLocks noGrp="1"/>
          </p:cNvSpPr>
          <p:nvPr>
            <p:ph type="clipArt" sz="quarter" idx="26" hasCustomPrompt="1"/>
          </p:nvPr>
        </p:nvSpPr>
        <p:spPr>
          <a:xfrm>
            <a:off x="6093845" y="3558936"/>
            <a:ext cx="699943" cy="699944"/>
          </a:xfrm>
        </p:spPr>
        <p:txBody>
          <a:bodyPr/>
          <a:lstStyle>
            <a:lvl1pPr algn="ctr">
              <a:spcAft>
                <a:spcPts val="1000"/>
              </a:spcAft>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C711A5BB-0165-45C8-A18C-A8D82E1B3A3C}"/>
              </a:ext>
            </a:extLst>
          </p:cNvPr>
          <p:cNvSpPr>
            <a:spLocks noGrp="1"/>
          </p:cNvSpPr>
          <p:nvPr>
            <p:ph type="body" sz="quarter" idx="27" hasCustomPrompt="1"/>
          </p:nvPr>
        </p:nvSpPr>
        <p:spPr>
          <a:xfrm>
            <a:off x="7091487" y="3444480"/>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7" name="Teksta vietturis 13">
            <a:extLst>
              <a:ext uri="{FF2B5EF4-FFF2-40B4-BE49-F238E27FC236}">
                <a16:creationId xmlns:a16="http://schemas.microsoft.com/office/drawing/2014/main" id="{87D55D02-B60C-4F42-8357-2152FCEB0637}"/>
              </a:ext>
            </a:extLst>
          </p:cNvPr>
          <p:cNvSpPr>
            <a:spLocks noGrp="1"/>
          </p:cNvSpPr>
          <p:nvPr>
            <p:ph type="body" sz="quarter" idx="28" hasCustomPrompt="1"/>
          </p:nvPr>
        </p:nvSpPr>
        <p:spPr>
          <a:xfrm>
            <a:off x="7091487" y="3802983"/>
            <a:ext cx="4439085" cy="598934"/>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8" name="Tiešsaistes attēla vietturis 5">
            <a:extLst>
              <a:ext uri="{FF2B5EF4-FFF2-40B4-BE49-F238E27FC236}">
                <a16:creationId xmlns:a16="http://schemas.microsoft.com/office/drawing/2014/main" id="{5757E875-CEA3-4DF0-85BD-A2403052028B}"/>
              </a:ext>
            </a:extLst>
          </p:cNvPr>
          <p:cNvSpPr>
            <a:spLocks noGrp="1"/>
          </p:cNvSpPr>
          <p:nvPr>
            <p:ph type="clipArt" sz="quarter" idx="30" hasCustomPrompt="1"/>
          </p:nvPr>
        </p:nvSpPr>
        <p:spPr>
          <a:xfrm>
            <a:off x="6093845" y="4884058"/>
            <a:ext cx="699943" cy="699944"/>
          </a:xfrm>
        </p:spPr>
        <p:txBody>
          <a:bodyPr/>
          <a:lstStyle>
            <a:lvl1pPr algn="ctr">
              <a:spcAft>
                <a:spcPts val="1000"/>
              </a:spcAft>
              <a:defRPr sz="1400">
                <a:solidFill>
                  <a:schemeClr val="tx1"/>
                </a:solidFill>
              </a:defRPr>
            </a:lvl1pPr>
          </a:lstStyle>
          <a:p>
            <a:r>
              <a:rPr lang="lv-LV" dirty="0"/>
              <a:t>ikona</a:t>
            </a:r>
          </a:p>
        </p:txBody>
      </p:sp>
      <p:sp>
        <p:nvSpPr>
          <p:cNvPr id="29" name="Teksta vietturis 8">
            <a:extLst>
              <a:ext uri="{FF2B5EF4-FFF2-40B4-BE49-F238E27FC236}">
                <a16:creationId xmlns:a16="http://schemas.microsoft.com/office/drawing/2014/main" id="{2E271486-BEE9-465B-A1F4-08BF3F6B1B34}"/>
              </a:ext>
            </a:extLst>
          </p:cNvPr>
          <p:cNvSpPr>
            <a:spLocks noGrp="1"/>
          </p:cNvSpPr>
          <p:nvPr>
            <p:ph type="body" sz="quarter" idx="31" hasCustomPrompt="1"/>
          </p:nvPr>
        </p:nvSpPr>
        <p:spPr>
          <a:xfrm>
            <a:off x="7091487" y="4755954"/>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0" name="Teksta vietturis 13">
            <a:extLst>
              <a:ext uri="{FF2B5EF4-FFF2-40B4-BE49-F238E27FC236}">
                <a16:creationId xmlns:a16="http://schemas.microsoft.com/office/drawing/2014/main" id="{DD4AD233-FC61-4154-878F-2F0B7C4F60D7}"/>
              </a:ext>
            </a:extLst>
          </p:cNvPr>
          <p:cNvSpPr>
            <a:spLocks noGrp="1"/>
          </p:cNvSpPr>
          <p:nvPr>
            <p:ph type="body" sz="quarter" idx="32" hasCustomPrompt="1"/>
          </p:nvPr>
        </p:nvSpPr>
        <p:spPr>
          <a:xfrm>
            <a:off x="7091487" y="5114456"/>
            <a:ext cx="4439085" cy="62063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8" name="Taisnstūris 17">
            <a:extLst>
              <a:ext uri="{FF2B5EF4-FFF2-40B4-BE49-F238E27FC236}">
                <a16:creationId xmlns:a16="http://schemas.microsoft.com/office/drawing/2014/main" id="{91756B2B-87F3-4191-8DFF-F11DD895371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E2A2CBA1-D42D-BCFD-A630-D68BB308166A}"/>
              </a:ext>
            </a:extLst>
          </p:cNvPr>
          <p:cNvSpPr>
            <a:spLocks noGrp="1"/>
          </p:cNvSpPr>
          <p:nvPr>
            <p:ph type="ftr" sz="quarter" idx="34"/>
          </p:nvPr>
        </p:nvSpPr>
        <p:spPr>
          <a:xfrm>
            <a:off x="2371367" y="6274161"/>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90770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 bulleti_5_gaišs">
    <p:bg>
      <p:bgPr>
        <a:solidFill>
          <a:srgbClr val="FFFFFF"/>
        </a:solidFill>
        <a:effectLst/>
      </p:bgPr>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a:off x="-2" y="2660230"/>
            <a:ext cx="5335327" cy="4197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flipV="1">
            <a:off x="8004412" y="1"/>
            <a:ext cx="4187588" cy="26636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4"/>
            <a:ext cx="6714001" cy="1353660"/>
          </a:xfrm>
        </p:spPr>
        <p:txBody>
          <a:bodyPr anchor="ctr">
            <a:noAutofit/>
          </a:bodyPr>
          <a:lstStyle>
            <a:lvl1pPr algn="l">
              <a:lnSpc>
                <a:spcPct val="100000"/>
              </a:lnSpc>
              <a:spcAft>
                <a:spcPts val="1000"/>
              </a:spcAft>
              <a:defRPr sz="3600">
                <a:solidFill>
                  <a:schemeClr val="tx1"/>
                </a:solidFill>
              </a:defRPr>
            </a:lvl1pPr>
          </a:lstStyle>
          <a:p>
            <a:r>
              <a:rPr lang="lv-LV" dirty="0"/>
              <a:t>Slaida virsraksts</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428" y="3429000"/>
            <a:ext cx="4013939" cy="2674527"/>
          </a:xfrm>
        </p:spPr>
        <p:txBody>
          <a:bodyPr anchor="ctr">
            <a:noAutofit/>
          </a:bodyPr>
          <a:lstStyle>
            <a:lvl1pPr>
              <a:lnSpc>
                <a:spcPct val="100000"/>
              </a:lnSpc>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90E7FA87-9FB3-41E6-B97A-3C7A5D6D75C1}"/>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5" name="Tiešsaistes attēla vietturis 5">
            <a:extLst>
              <a:ext uri="{FF2B5EF4-FFF2-40B4-BE49-F238E27FC236}">
                <a16:creationId xmlns:a16="http://schemas.microsoft.com/office/drawing/2014/main" id="{6771691A-0BB9-4077-877B-60DA5EA04866}"/>
              </a:ext>
            </a:extLst>
          </p:cNvPr>
          <p:cNvSpPr>
            <a:spLocks noGrp="1"/>
          </p:cNvSpPr>
          <p:nvPr>
            <p:ph type="clipArt" sz="quarter" idx="26" hasCustomPrompt="1"/>
          </p:nvPr>
        </p:nvSpPr>
        <p:spPr>
          <a:xfrm>
            <a:off x="6093845" y="3558936"/>
            <a:ext cx="699943" cy="699944"/>
          </a:xfrm>
        </p:spPr>
        <p:txBody>
          <a:bodyPr/>
          <a:lstStyle>
            <a:lvl1pPr algn="ctr">
              <a:spcAft>
                <a:spcPts val="1000"/>
              </a:spcAft>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C711A5BB-0165-45C8-A18C-A8D82E1B3A3C}"/>
              </a:ext>
            </a:extLst>
          </p:cNvPr>
          <p:cNvSpPr>
            <a:spLocks noGrp="1"/>
          </p:cNvSpPr>
          <p:nvPr>
            <p:ph type="body" sz="quarter" idx="27" hasCustomPrompt="1"/>
          </p:nvPr>
        </p:nvSpPr>
        <p:spPr>
          <a:xfrm>
            <a:off x="7091487" y="3444480"/>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7" name="Teksta vietturis 13">
            <a:extLst>
              <a:ext uri="{FF2B5EF4-FFF2-40B4-BE49-F238E27FC236}">
                <a16:creationId xmlns:a16="http://schemas.microsoft.com/office/drawing/2014/main" id="{87D55D02-B60C-4F42-8357-2152FCEB0637}"/>
              </a:ext>
            </a:extLst>
          </p:cNvPr>
          <p:cNvSpPr>
            <a:spLocks noGrp="1"/>
          </p:cNvSpPr>
          <p:nvPr>
            <p:ph type="body" sz="quarter" idx="28" hasCustomPrompt="1"/>
          </p:nvPr>
        </p:nvSpPr>
        <p:spPr>
          <a:xfrm>
            <a:off x="7091487" y="3802983"/>
            <a:ext cx="4439085" cy="598934"/>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8" name="Tiešsaistes attēla vietturis 5">
            <a:extLst>
              <a:ext uri="{FF2B5EF4-FFF2-40B4-BE49-F238E27FC236}">
                <a16:creationId xmlns:a16="http://schemas.microsoft.com/office/drawing/2014/main" id="{5757E875-CEA3-4DF0-85BD-A2403052028B}"/>
              </a:ext>
            </a:extLst>
          </p:cNvPr>
          <p:cNvSpPr>
            <a:spLocks noGrp="1"/>
          </p:cNvSpPr>
          <p:nvPr>
            <p:ph type="clipArt" sz="quarter" idx="30" hasCustomPrompt="1"/>
          </p:nvPr>
        </p:nvSpPr>
        <p:spPr>
          <a:xfrm>
            <a:off x="6093845" y="4884058"/>
            <a:ext cx="699943" cy="699944"/>
          </a:xfrm>
        </p:spPr>
        <p:txBody>
          <a:bodyPr/>
          <a:lstStyle>
            <a:lvl1pPr algn="ctr">
              <a:spcAft>
                <a:spcPts val="1000"/>
              </a:spcAft>
              <a:defRPr sz="1400">
                <a:solidFill>
                  <a:schemeClr val="tx1"/>
                </a:solidFill>
              </a:defRPr>
            </a:lvl1pPr>
          </a:lstStyle>
          <a:p>
            <a:r>
              <a:rPr lang="lv-LV" dirty="0"/>
              <a:t>ikona</a:t>
            </a:r>
          </a:p>
        </p:txBody>
      </p:sp>
      <p:sp>
        <p:nvSpPr>
          <p:cNvPr id="29" name="Teksta vietturis 8">
            <a:extLst>
              <a:ext uri="{FF2B5EF4-FFF2-40B4-BE49-F238E27FC236}">
                <a16:creationId xmlns:a16="http://schemas.microsoft.com/office/drawing/2014/main" id="{2E271486-BEE9-465B-A1F4-08BF3F6B1B34}"/>
              </a:ext>
            </a:extLst>
          </p:cNvPr>
          <p:cNvSpPr>
            <a:spLocks noGrp="1"/>
          </p:cNvSpPr>
          <p:nvPr>
            <p:ph type="body" sz="quarter" idx="31" hasCustomPrompt="1"/>
          </p:nvPr>
        </p:nvSpPr>
        <p:spPr>
          <a:xfrm>
            <a:off x="7091487" y="4755954"/>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0" name="Teksta vietturis 13">
            <a:extLst>
              <a:ext uri="{FF2B5EF4-FFF2-40B4-BE49-F238E27FC236}">
                <a16:creationId xmlns:a16="http://schemas.microsoft.com/office/drawing/2014/main" id="{DD4AD233-FC61-4154-878F-2F0B7C4F60D7}"/>
              </a:ext>
            </a:extLst>
          </p:cNvPr>
          <p:cNvSpPr>
            <a:spLocks noGrp="1"/>
          </p:cNvSpPr>
          <p:nvPr>
            <p:ph type="body" sz="quarter" idx="32" hasCustomPrompt="1"/>
          </p:nvPr>
        </p:nvSpPr>
        <p:spPr>
          <a:xfrm>
            <a:off x="7091487" y="5114456"/>
            <a:ext cx="4439085" cy="62063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8" name="Taisnstūris 17">
            <a:extLst>
              <a:ext uri="{FF2B5EF4-FFF2-40B4-BE49-F238E27FC236}">
                <a16:creationId xmlns:a16="http://schemas.microsoft.com/office/drawing/2014/main" id="{91756B2B-87F3-4191-8DFF-F11DD895371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E2A2CBA1-D42D-BCFD-A630-D68BB308166A}"/>
              </a:ext>
            </a:extLst>
          </p:cNvPr>
          <p:cNvSpPr>
            <a:spLocks noGrp="1"/>
          </p:cNvSpPr>
          <p:nvPr>
            <p:ph type="ftr" sz="quarter" idx="34"/>
          </p:nvPr>
        </p:nvSpPr>
        <p:spPr>
          <a:xfrm>
            <a:off x="2371367" y="6274161"/>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47683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bulleti_attēls_1">
    <p:bg>
      <p:bgRef idx="1001">
        <a:schemeClr val="bg1"/>
      </p:bgRef>
    </p:bg>
    <p:spTree>
      <p:nvGrpSpPr>
        <p:cNvPr id="1" name=""/>
        <p:cNvGrpSpPr/>
        <p:nvPr/>
      </p:nvGrpSpPr>
      <p:grpSpPr>
        <a:xfrm>
          <a:off x="0" y="0"/>
          <a:ext cx="0" cy="0"/>
          <a:chOff x="0" y="0"/>
          <a:chExt cx="0" cy="0"/>
        </a:xfrm>
      </p:grpSpPr>
      <p:sp>
        <p:nvSpPr>
          <p:cNvPr id="6" name="Virsraksts 1">
            <a:extLst>
              <a:ext uri="{FF2B5EF4-FFF2-40B4-BE49-F238E27FC236}">
                <a16:creationId xmlns:a16="http://schemas.microsoft.com/office/drawing/2014/main" id="{5BC09011-6FBC-4FE1-B59F-0FCFAE424F20}"/>
              </a:ext>
            </a:extLst>
          </p:cNvPr>
          <p:cNvSpPr>
            <a:spLocks noGrp="1"/>
          </p:cNvSpPr>
          <p:nvPr>
            <p:ph type="ctrTitle"/>
          </p:nvPr>
        </p:nvSpPr>
        <p:spPr>
          <a:xfrm>
            <a:off x="619431" y="723331"/>
            <a:ext cx="4763602" cy="2006221"/>
          </a:xfrm>
        </p:spPr>
        <p:txBody>
          <a:bodyPr anchor="ctr">
            <a:noAutofit/>
          </a:bodyPr>
          <a:lstStyle>
            <a:lvl1pPr algn="l">
              <a:defRPr sz="3600">
                <a:solidFill>
                  <a:schemeClr val="tx1"/>
                </a:solidFill>
              </a:defRPr>
            </a:lvl1pPr>
          </a:lstStyle>
          <a:p>
            <a:r>
              <a:rPr lang="lv-LV" dirty="0"/>
              <a:t>Rediģēt šablona virsraksta stilu</a:t>
            </a:r>
          </a:p>
        </p:txBody>
      </p:sp>
      <p:sp>
        <p:nvSpPr>
          <p:cNvPr id="8" name="Ovāls 7">
            <a:extLst>
              <a:ext uri="{FF2B5EF4-FFF2-40B4-BE49-F238E27FC236}">
                <a16:creationId xmlns:a16="http://schemas.microsoft.com/office/drawing/2014/main" id="{D1E37B25-C02B-47EA-9E24-8BF619955855}"/>
              </a:ext>
            </a:extLst>
          </p:cNvPr>
          <p:cNvSpPr/>
          <p:nvPr userDrawn="1"/>
        </p:nvSpPr>
        <p:spPr>
          <a:xfrm>
            <a:off x="6096000" y="2762897"/>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ksta vietturis 6">
            <a:extLst>
              <a:ext uri="{FF2B5EF4-FFF2-40B4-BE49-F238E27FC236}">
                <a16:creationId xmlns:a16="http://schemas.microsoft.com/office/drawing/2014/main" id="{49683962-0568-479C-85B6-652878A7E2DE}"/>
              </a:ext>
            </a:extLst>
          </p:cNvPr>
          <p:cNvSpPr>
            <a:spLocks noGrp="1"/>
          </p:cNvSpPr>
          <p:nvPr>
            <p:ph type="body" sz="quarter" idx="11" hasCustomPrompt="1"/>
          </p:nvPr>
        </p:nvSpPr>
        <p:spPr>
          <a:xfrm>
            <a:off x="7562632" y="3055050"/>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1" name="Tiešsaistes attēla vietturis 11">
            <a:extLst>
              <a:ext uri="{FF2B5EF4-FFF2-40B4-BE49-F238E27FC236}">
                <a16:creationId xmlns:a16="http://schemas.microsoft.com/office/drawing/2014/main" id="{BF5E0FB0-179E-4887-BDD2-3F9862022AE6}"/>
              </a:ext>
            </a:extLst>
          </p:cNvPr>
          <p:cNvSpPr>
            <a:spLocks noGrp="1"/>
          </p:cNvSpPr>
          <p:nvPr>
            <p:ph type="clipArt" sz="quarter" idx="13" hasCustomPrompt="1"/>
          </p:nvPr>
        </p:nvSpPr>
        <p:spPr>
          <a:xfrm>
            <a:off x="6390251" y="3058591"/>
            <a:ext cx="707159" cy="704273"/>
          </a:xfrm>
        </p:spPr>
        <p:txBody>
          <a:bodyPr/>
          <a:lstStyle>
            <a:lvl1pPr algn="ctr">
              <a:defRPr sz="1600">
                <a:solidFill>
                  <a:schemeClr val="tx1"/>
                </a:solidFill>
              </a:defRPr>
            </a:lvl1pPr>
          </a:lstStyle>
          <a:p>
            <a:r>
              <a:rPr lang="lv-LV" dirty="0"/>
              <a:t>Ikona</a:t>
            </a:r>
          </a:p>
        </p:txBody>
      </p:sp>
      <p:sp>
        <p:nvSpPr>
          <p:cNvPr id="12" name="Ovāls 11">
            <a:extLst>
              <a:ext uri="{FF2B5EF4-FFF2-40B4-BE49-F238E27FC236}">
                <a16:creationId xmlns:a16="http://schemas.microsoft.com/office/drawing/2014/main" id="{F8E7627D-0105-49A6-99E6-B145E699DD95}"/>
              </a:ext>
            </a:extLst>
          </p:cNvPr>
          <p:cNvSpPr/>
          <p:nvPr userDrawn="1"/>
        </p:nvSpPr>
        <p:spPr>
          <a:xfrm>
            <a:off x="6096000" y="4510289"/>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ksta vietturis 6">
            <a:extLst>
              <a:ext uri="{FF2B5EF4-FFF2-40B4-BE49-F238E27FC236}">
                <a16:creationId xmlns:a16="http://schemas.microsoft.com/office/drawing/2014/main" id="{30818F01-0495-47AD-879D-37CC16334651}"/>
              </a:ext>
            </a:extLst>
          </p:cNvPr>
          <p:cNvSpPr>
            <a:spLocks noGrp="1"/>
          </p:cNvSpPr>
          <p:nvPr>
            <p:ph type="body" sz="quarter" idx="14" hasCustomPrompt="1"/>
          </p:nvPr>
        </p:nvSpPr>
        <p:spPr>
          <a:xfrm>
            <a:off x="7562632" y="4802442"/>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4" name="Tiešsaistes attēla vietturis 11">
            <a:extLst>
              <a:ext uri="{FF2B5EF4-FFF2-40B4-BE49-F238E27FC236}">
                <a16:creationId xmlns:a16="http://schemas.microsoft.com/office/drawing/2014/main" id="{932D48D9-9BB3-4765-8E3E-A5BF20D6EA74}"/>
              </a:ext>
            </a:extLst>
          </p:cNvPr>
          <p:cNvSpPr>
            <a:spLocks noGrp="1"/>
          </p:cNvSpPr>
          <p:nvPr>
            <p:ph type="clipArt" sz="quarter" idx="15" hasCustomPrompt="1"/>
          </p:nvPr>
        </p:nvSpPr>
        <p:spPr>
          <a:xfrm>
            <a:off x="6390251" y="4805983"/>
            <a:ext cx="707159" cy="704273"/>
          </a:xfrm>
        </p:spPr>
        <p:txBody>
          <a:bodyPr/>
          <a:lstStyle>
            <a:lvl1pPr algn="ctr">
              <a:defRPr sz="1600">
                <a:solidFill>
                  <a:schemeClr val="tx1"/>
                </a:solidFill>
              </a:defRPr>
            </a:lvl1pPr>
          </a:lstStyle>
          <a:p>
            <a:r>
              <a:rPr lang="lv-LV" dirty="0"/>
              <a:t>Ikona</a:t>
            </a:r>
          </a:p>
        </p:txBody>
      </p:sp>
      <p:sp>
        <p:nvSpPr>
          <p:cNvPr id="15" name="Ovāls 14">
            <a:extLst>
              <a:ext uri="{FF2B5EF4-FFF2-40B4-BE49-F238E27FC236}">
                <a16:creationId xmlns:a16="http://schemas.microsoft.com/office/drawing/2014/main" id="{5CECB4E5-DF8D-4983-BB49-E930293A2173}"/>
              </a:ext>
            </a:extLst>
          </p:cNvPr>
          <p:cNvSpPr/>
          <p:nvPr userDrawn="1"/>
        </p:nvSpPr>
        <p:spPr>
          <a:xfrm>
            <a:off x="6096000" y="1015505"/>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eksta vietturis 6">
            <a:extLst>
              <a:ext uri="{FF2B5EF4-FFF2-40B4-BE49-F238E27FC236}">
                <a16:creationId xmlns:a16="http://schemas.microsoft.com/office/drawing/2014/main" id="{B4C9364A-BF00-4D33-95EA-D58BEFF55874}"/>
              </a:ext>
            </a:extLst>
          </p:cNvPr>
          <p:cNvSpPr>
            <a:spLocks noGrp="1"/>
          </p:cNvSpPr>
          <p:nvPr>
            <p:ph type="body" sz="quarter" idx="16" hasCustomPrompt="1"/>
          </p:nvPr>
        </p:nvSpPr>
        <p:spPr>
          <a:xfrm>
            <a:off x="7562632" y="1307658"/>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7" name="Tiešsaistes attēla vietturis 11">
            <a:extLst>
              <a:ext uri="{FF2B5EF4-FFF2-40B4-BE49-F238E27FC236}">
                <a16:creationId xmlns:a16="http://schemas.microsoft.com/office/drawing/2014/main" id="{200CD628-91DC-473D-9556-E65CB2906DDB}"/>
              </a:ext>
            </a:extLst>
          </p:cNvPr>
          <p:cNvSpPr>
            <a:spLocks noGrp="1"/>
          </p:cNvSpPr>
          <p:nvPr>
            <p:ph type="clipArt" sz="quarter" idx="17" hasCustomPrompt="1"/>
          </p:nvPr>
        </p:nvSpPr>
        <p:spPr>
          <a:xfrm>
            <a:off x="6390251" y="1311199"/>
            <a:ext cx="707159" cy="704273"/>
          </a:xfrm>
        </p:spPr>
        <p:txBody>
          <a:bodyPr/>
          <a:lstStyle>
            <a:lvl1pPr algn="ctr">
              <a:defRPr sz="1600">
                <a:solidFill>
                  <a:schemeClr val="tx1"/>
                </a:solidFill>
              </a:defRPr>
            </a:lvl1pPr>
          </a:lstStyle>
          <a:p>
            <a:r>
              <a:rPr lang="lv-LV" dirty="0"/>
              <a:t>Ikona</a:t>
            </a:r>
          </a:p>
        </p:txBody>
      </p:sp>
      <p:sp>
        <p:nvSpPr>
          <p:cNvPr id="19" name="Taisnstūris 18">
            <a:extLst>
              <a:ext uri="{FF2B5EF4-FFF2-40B4-BE49-F238E27FC236}">
                <a16:creationId xmlns:a16="http://schemas.microsoft.com/office/drawing/2014/main" id="{65308E71-7EC3-4F36-A376-659398832182}"/>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1647D2BC-0B17-4DDA-99A9-DCFF3D872C89}"/>
              </a:ext>
            </a:extLst>
          </p:cNvPr>
          <p:cNvSpPr>
            <a:spLocks noGrp="1"/>
          </p:cNvSpPr>
          <p:nvPr>
            <p:ph type="pic" sz="quarter" idx="19"/>
          </p:nvPr>
        </p:nvSpPr>
        <p:spPr>
          <a:xfrm>
            <a:off x="0" y="3429000"/>
            <a:ext cx="5329451" cy="3429000"/>
          </a:xfrm>
        </p:spPr>
        <p:txBody>
          <a:bodyPr anchor="ctr"/>
          <a:lstStyle>
            <a:lvl1pPr algn="ctr">
              <a:defRPr>
                <a:solidFill>
                  <a:schemeClr val="tx1"/>
                </a:solidFill>
              </a:defRPr>
            </a:lvl1pPr>
          </a:lstStyle>
          <a:p>
            <a:endParaRPr lang="lv-LV"/>
          </a:p>
        </p:txBody>
      </p:sp>
      <p:pic>
        <p:nvPicPr>
          <p:cNvPr id="22" name="Grafika 21">
            <a:extLst>
              <a:ext uri="{FF2B5EF4-FFF2-40B4-BE49-F238E27FC236}">
                <a16:creationId xmlns:a16="http://schemas.microsoft.com/office/drawing/2014/main" id="{884E81EF-A2C3-EACB-D668-432DDE8F234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4" name="Kājenes vietturis 3">
            <a:extLst>
              <a:ext uri="{FF2B5EF4-FFF2-40B4-BE49-F238E27FC236}">
                <a16:creationId xmlns:a16="http://schemas.microsoft.com/office/drawing/2014/main" id="{2B74F6F4-60F9-4B03-249C-A2F1D0E00DBA}"/>
              </a:ext>
            </a:extLst>
          </p:cNvPr>
          <p:cNvSpPr>
            <a:spLocks noGrp="1"/>
          </p:cNvSpPr>
          <p:nvPr>
            <p:ph type="ftr" sz="quarter" idx="22"/>
          </p:nvPr>
        </p:nvSpPr>
        <p:spPr>
          <a:xfrm>
            <a:off x="6092651" y="6282000"/>
            <a:ext cx="2304000" cy="365125"/>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8" name="Teksta vietturis 2">
            <a:extLst>
              <a:ext uri="{FF2B5EF4-FFF2-40B4-BE49-F238E27FC236}">
                <a16:creationId xmlns:a16="http://schemas.microsoft.com/office/drawing/2014/main" id="{4A788678-1D7F-49C9-A30A-6E00A1DCB897}"/>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Slaida numura vietturis 2">
            <a:extLst>
              <a:ext uri="{FF2B5EF4-FFF2-40B4-BE49-F238E27FC236}">
                <a16:creationId xmlns:a16="http://schemas.microsoft.com/office/drawing/2014/main" id="{5FBBD68E-0216-B468-532B-7FA3F3EB396D}"/>
              </a:ext>
            </a:extLst>
          </p:cNvPr>
          <p:cNvSpPr>
            <a:spLocks noGrp="1"/>
          </p:cNvSpPr>
          <p:nvPr>
            <p:ph type="sldNum" sz="quarter" idx="21"/>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2899980031"/>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bulleti_attēls_1_gaišs">
    <p:bg>
      <p:bgRef idx="1001">
        <a:schemeClr val="bg2"/>
      </p:bgRef>
    </p:bg>
    <p:spTree>
      <p:nvGrpSpPr>
        <p:cNvPr id="1" name=""/>
        <p:cNvGrpSpPr/>
        <p:nvPr/>
      </p:nvGrpSpPr>
      <p:grpSpPr>
        <a:xfrm>
          <a:off x="0" y="0"/>
          <a:ext cx="0" cy="0"/>
          <a:chOff x="0" y="0"/>
          <a:chExt cx="0" cy="0"/>
        </a:xfrm>
      </p:grpSpPr>
      <p:sp>
        <p:nvSpPr>
          <p:cNvPr id="6" name="Virsraksts 1">
            <a:extLst>
              <a:ext uri="{FF2B5EF4-FFF2-40B4-BE49-F238E27FC236}">
                <a16:creationId xmlns:a16="http://schemas.microsoft.com/office/drawing/2014/main" id="{5BC09011-6FBC-4FE1-B59F-0FCFAE424F20}"/>
              </a:ext>
            </a:extLst>
          </p:cNvPr>
          <p:cNvSpPr>
            <a:spLocks noGrp="1"/>
          </p:cNvSpPr>
          <p:nvPr>
            <p:ph type="ctrTitle"/>
          </p:nvPr>
        </p:nvSpPr>
        <p:spPr>
          <a:xfrm>
            <a:off x="619431" y="723331"/>
            <a:ext cx="4763602" cy="2006221"/>
          </a:xfrm>
        </p:spPr>
        <p:txBody>
          <a:bodyPr anchor="ctr">
            <a:noAutofit/>
          </a:bodyPr>
          <a:lstStyle>
            <a:lvl1pPr algn="l">
              <a:defRPr sz="3600">
                <a:solidFill>
                  <a:schemeClr val="tx1"/>
                </a:solidFill>
              </a:defRPr>
            </a:lvl1pPr>
          </a:lstStyle>
          <a:p>
            <a:r>
              <a:rPr lang="lv-LV" dirty="0"/>
              <a:t>Rediģēt šablona virsraksta stilu</a:t>
            </a:r>
          </a:p>
        </p:txBody>
      </p:sp>
      <p:sp>
        <p:nvSpPr>
          <p:cNvPr id="8" name="Ovāls 7">
            <a:extLst>
              <a:ext uri="{FF2B5EF4-FFF2-40B4-BE49-F238E27FC236}">
                <a16:creationId xmlns:a16="http://schemas.microsoft.com/office/drawing/2014/main" id="{D1E37B25-C02B-47EA-9E24-8BF619955855}"/>
              </a:ext>
            </a:extLst>
          </p:cNvPr>
          <p:cNvSpPr/>
          <p:nvPr userDrawn="1"/>
        </p:nvSpPr>
        <p:spPr>
          <a:xfrm>
            <a:off x="6096000" y="2762897"/>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ksta vietturis 6">
            <a:extLst>
              <a:ext uri="{FF2B5EF4-FFF2-40B4-BE49-F238E27FC236}">
                <a16:creationId xmlns:a16="http://schemas.microsoft.com/office/drawing/2014/main" id="{49683962-0568-479C-85B6-652878A7E2DE}"/>
              </a:ext>
            </a:extLst>
          </p:cNvPr>
          <p:cNvSpPr>
            <a:spLocks noGrp="1"/>
          </p:cNvSpPr>
          <p:nvPr>
            <p:ph type="body" sz="quarter" idx="11" hasCustomPrompt="1"/>
          </p:nvPr>
        </p:nvSpPr>
        <p:spPr>
          <a:xfrm>
            <a:off x="7562632" y="3055050"/>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1" name="Tiešsaistes attēla vietturis 11">
            <a:extLst>
              <a:ext uri="{FF2B5EF4-FFF2-40B4-BE49-F238E27FC236}">
                <a16:creationId xmlns:a16="http://schemas.microsoft.com/office/drawing/2014/main" id="{BF5E0FB0-179E-4887-BDD2-3F9862022AE6}"/>
              </a:ext>
            </a:extLst>
          </p:cNvPr>
          <p:cNvSpPr>
            <a:spLocks noGrp="1"/>
          </p:cNvSpPr>
          <p:nvPr>
            <p:ph type="clipArt" sz="quarter" idx="13" hasCustomPrompt="1"/>
          </p:nvPr>
        </p:nvSpPr>
        <p:spPr>
          <a:xfrm>
            <a:off x="6390251" y="3058591"/>
            <a:ext cx="707159" cy="704273"/>
          </a:xfrm>
        </p:spPr>
        <p:txBody>
          <a:bodyPr/>
          <a:lstStyle>
            <a:lvl1pPr algn="ctr">
              <a:defRPr sz="1600">
                <a:solidFill>
                  <a:schemeClr val="tx1"/>
                </a:solidFill>
              </a:defRPr>
            </a:lvl1pPr>
          </a:lstStyle>
          <a:p>
            <a:r>
              <a:rPr lang="lv-LV" dirty="0"/>
              <a:t>Ikona</a:t>
            </a:r>
          </a:p>
        </p:txBody>
      </p:sp>
      <p:sp>
        <p:nvSpPr>
          <p:cNvPr id="12" name="Ovāls 11">
            <a:extLst>
              <a:ext uri="{FF2B5EF4-FFF2-40B4-BE49-F238E27FC236}">
                <a16:creationId xmlns:a16="http://schemas.microsoft.com/office/drawing/2014/main" id="{F8E7627D-0105-49A6-99E6-B145E699DD95}"/>
              </a:ext>
            </a:extLst>
          </p:cNvPr>
          <p:cNvSpPr/>
          <p:nvPr userDrawn="1"/>
        </p:nvSpPr>
        <p:spPr>
          <a:xfrm>
            <a:off x="6096000" y="4510289"/>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ksta vietturis 6">
            <a:extLst>
              <a:ext uri="{FF2B5EF4-FFF2-40B4-BE49-F238E27FC236}">
                <a16:creationId xmlns:a16="http://schemas.microsoft.com/office/drawing/2014/main" id="{30818F01-0495-47AD-879D-37CC16334651}"/>
              </a:ext>
            </a:extLst>
          </p:cNvPr>
          <p:cNvSpPr>
            <a:spLocks noGrp="1"/>
          </p:cNvSpPr>
          <p:nvPr>
            <p:ph type="body" sz="quarter" idx="14" hasCustomPrompt="1"/>
          </p:nvPr>
        </p:nvSpPr>
        <p:spPr>
          <a:xfrm>
            <a:off x="7562632" y="4802442"/>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4" name="Tiešsaistes attēla vietturis 11">
            <a:extLst>
              <a:ext uri="{FF2B5EF4-FFF2-40B4-BE49-F238E27FC236}">
                <a16:creationId xmlns:a16="http://schemas.microsoft.com/office/drawing/2014/main" id="{932D48D9-9BB3-4765-8E3E-A5BF20D6EA74}"/>
              </a:ext>
            </a:extLst>
          </p:cNvPr>
          <p:cNvSpPr>
            <a:spLocks noGrp="1"/>
          </p:cNvSpPr>
          <p:nvPr>
            <p:ph type="clipArt" sz="quarter" idx="15" hasCustomPrompt="1"/>
          </p:nvPr>
        </p:nvSpPr>
        <p:spPr>
          <a:xfrm>
            <a:off x="6390251" y="4805983"/>
            <a:ext cx="707159" cy="704273"/>
          </a:xfrm>
        </p:spPr>
        <p:txBody>
          <a:bodyPr/>
          <a:lstStyle>
            <a:lvl1pPr algn="ctr">
              <a:defRPr sz="1600">
                <a:solidFill>
                  <a:schemeClr val="tx1"/>
                </a:solidFill>
              </a:defRPr>
            </a:lvl1pPr>
          </a:lstStyle>
          <a:p>
            <a:r>
              <a:rPr lang="lv-LV" dirty="0"/>
              <a:t>Ikona</a:t>
            </a:r>
          </a:p>
        </p:txBody>
      </p:sp>
      <p:sp>
        <p:nvSpPr>
          <p:cNvPr id="15" name="Ovāls 14">
            <a:extLst>
              <a:ext uri="{FF2B5EF4-FFF2-40B4-BE49-F238E27FC236}">
                <a16:creationId xmlns:a16="http://schemas.microsoft.com/office/drawing/2014/main" id="{5CECB4E5-DF8D-4983-BB49-E930293A2173}"/>
              </a:ext>
            </a:extLst>
          </p:cNvPr>
          <p:cNvSpPr/>
          <p:nvPr userDrawn="1"/>
        </p:nvSpPr>
        <p:spPr>
          <a:xfrm>
            <a:off x="6096000" y="1015505"/>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eksta vietturis 6">
            <a:extLst>
              <a:ext uri="{FF2B5EF4-FFF2-40B4-BE49-F238E27FC236}">
                <a16:creationId xmlns:a16="http://schemas.microsoft.com/office/drawing/2014/main" id="{B4C9364A-BF00-4D33-95EA-D58BEFF55874}"/>
              </a:ext>
            </a:extLst>
          </p:cNvPr>
          <p:cNvSpPr>
            <a:spLocks noGrp="1"/>
          </p:cNvSpPr>
          <p:nvPr>
            <p:ph type="body" sz="quarter" idx="16" hasCustomPrompt="1"/>
          </p:nvPr>
        </p:nvSpPr>
        <p:spPr>
          <a:xfrm>
            <a:off x="7562632" y="1307658"/>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7" name="Tiešsaistes attēla vietturis 11">
            <a:extLst>
              <a:ext uri="{FF2B5EF4-FFF2-40B4-BE49-F238E27FC236}">
                <a16:creationId xmlns:a16="http://schemas.microsoft.com/office/drawing/2014/main" id="{200CD628-91DC-473D-9556-E65CB2906DDB}"/>
              </a:ext>
            </a:extLst>
          </p:cNvPr>
          <p:cNvSpPr>
            <a:spLocks noGrp="1"/>
          </p:cNvSpPr>
          <p:nvPr>
            <p:ph type="clipArt" sz="quarter" idx="17" hasCustomPrompt="1"/>
          </p:nvPr>
        </p:nvSpPr>
        <p:spPr>
          <a:xfrm>
            <a:off x="6390251" y="1311199"/>
            <a:ext cx="707159" cy="704273"/>
          </a:xfrm>
        </p:spPr>
        <p:txBody>
          <a:bodyPr/>
          <a:lstStyle>
            <a:lvl1pPr algn="ctr">
              <a:defRPr sz="1600">
                <a:solidFill>
                  <a:schemeClr val="tx1"/>
                </a:solidFill>
              </a:defRPr>
            </a:lvl1pPr>
          </a:lstStyle>
          <a:p>
            <a:r>
              <a:rPr lang="lv-LV" dirty="0"/>
              <a:t>Ikona</a:t>
            </a:r>
          </a:p>
        </p:txBody>
      </p:sp>
      <p:sp>
        <p:nvSpPr>
          <p:cNvPr id="19" name="Taisnstūris 18">
            <a:extLst>
              <a:ext uri="{FF2B5EF4-FFF2-40B4-BE49-F238E27FC236}">
                <a16:creationId xmlns:a16="http://schemas.microsoft.com/office/drawing/2014/main" id="{2894699A-7F0E-480F-9BAE-1330A12D9FAF}"/>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Attēla vietturis 3">
            <a:extLst>
              <a:ext uri="{FF2B5EF4-FFF2-40B4-BE49-F238E27FC236}">
                <a16:creationId xmlns:a16="http://schemas.microsoft.com/office/drawing/2014/main" id="{34EEB576-25F6-47A6-9C96-B427BDAE350D}"/>
              </a:ext>
            </a:extLst>
          </p:cNvPr>
          <p:cNvSpPr>
            <a:spLocks noGrp="1"/>
          </p:cNvSpPr>
          <p:nvPr>
            <p:ph type="pic" sz="quarter" idx="19"/>
          </p:nvPr>
        </p:nvSpPr>
        <p:spPr>
          <a:xfrm>
            <a:off x="0" y="3429000"/>
            <a:ext cx="5329451" cy="3429000"/>
          </a:xfrm>
        </p:spPr>
        <p:txBody>
          <a:bodyPr anchor="ctr"/>
          <a:lstStyle>
            <a:lvl1pPr algn="ctr">
              <a:defRPr>
                <a:solidFill>
                  <a:schemeClr val="tx1"/>
                </a:solidFill>
              </a:defRPr>
            </a:lvl1pPr>
          </a:lstStyle>
          <a:p>
            <a:endParaRPr lang="lv-LV"/>
          </a:p>
        </p:txBody>
      </p:sp>
      <p:pic>
        <p:nvPicPr>
          <p:cNvPr id="21" name="Grafika 20">
            <a:extLst>
              <a:ext uri="{FF2B5EF4-FFF2-40B4-BE49-F238E27FC236}">
                <a16:creationId xmlns:a16="http://schemas.microsoft.com/office/drawing/2014/main" id="{DC58AF7C-1AB7-3BE9-9B72-5812AE1E1AE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Kājenes vietturis 3">
            <a:extLst>
              <a:ext uri="{FF2B5EF4-FFF2-40B4-BE49-F238E27FC236}">
                <a16:creationId xmlns:a16="http://schemas.microsoft.com/office/drawing/2014/main" id="{C7695F98-F691-F20B-1237-6FA214386B81}"/>
              </a:ext>
            </a:extLst>
          </p:cNvPr>
          <p:cNvSpPr>
            <a:spLocks noGrp="1"/>
          </p:cNvSpPr>
          <p:nvPr>
            <p:ph type="ftr" sz="quarter" idx="22"/>
          </p:nvPr>
        </p:nvSpPr>
        <p:spPr>
          <a:xfrm>
            <a:off x="6092651" y="6282000"/>
            <a:ext cx="2304000" cy="365125"/>
          </a:xfrm>
        </p:spPr>
        <p:txBody>
          <a:bodyPr/>
          <a:lstStyle>
            <a:lvl1pPr algn="l">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8" name="Teksta vietturis 2">
            <a:extLst>
              <a:ext uri="{FF2B5EF4-FFF2-40B4-BE49-F238E27FC236}">
                <a16:creationId xmlns:a16="http://schemas.microsoft.com/office/drawing/2014/main" id="{EA51465E-E08E-4820-B256-5C7DD2444C44}"/>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Slaida numura vietturis 2">
            <a:extLst>
              <a:ext uri="{FF2B5EF4-FFF2-40B4-BE49-F238E27FC236}">
                <a16:creationId xmlns:a16="http://schemas.microsoft.com/office/drawing/2014/main" id="{17991321-679E-48BD-9CE8-EF130020DE98}"/>
              </a:ext>
            </a:extLst>
          </p:cNvPr>
          <p:cNvSpPr>
            <a:spLocks noGrp="1"/>
          </p:cNvSpPr>
          <p:nvPr>
            <p:ph type="sldNum" sz="quarter" idx="21"/>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338468523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bulleti_2">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71999" y="0"/>
            <a:ext cx="3048003"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hasCustomPrompt="1"/>
          </p:nvPr>
        </p:nvSpPr>
        <p:spPr>
          <a:xfrm>
            <a:off x="987555" y="1000294"/>
            <a:ext cx="10216891" cy="1667843"/>
          </a:xfrm>
        </p:spPr>
        <p:txBody>
          <a:bodyPr anchor="ctr">
            <a:noAutofit/>
          </a:bodyPr>
          <a:lstStyle>
            <a:lvl1pPr algn="ctr">
              <a:defRPr sz="3600">
                <a:solidFill>
                  <a:schemeClr val="tx1"/>
                </a:solidFill>
              </a:defRPr>
            </a:lvl1pPr>
          </a:lstStyle>
          <a:p>
            <a:r>
              <a:rPr lang="lv-LV" dirty="0"/>
              <a:t>Slaida nosaukuma, tēmas vai atziņas teksts</a:t>
            </a:r>
          </a:p>
        </p:txBody>
      </p:sp>
      <p:sp>
        <p:nvSpPr>
          <p:cNvPr id="2" name="Ovāls 1">
            <a:extLst>
              <a:ext uri="{FF2B5EF4-FFF2-40B4-BE49-F238E27FC236}">
                <a16:creationId xmlns:a16="http://schemas.microsoft.com/office/drawing/2014/main" id="{3B186A27-B1D0-44D1-9B7F-7661D6AE159F}"/>
              </a:ext>
            </a:extLst>
          </p:cNvPr>
          <p:cNvSpPr/>
          <p:nvPr userDrawn="1"/>
        </p:nvSpPr>
        <p:spPr>
          <a:xfrm>
            <a:off x="1611528"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Ovāls 8">
            <a:extLst>
              <a:ext uri="{FF2B5EF4-FFF2-40B4-BE49-F238E27FC236}">
                <a16:creationId xmlns:a16="http://schemas.microsoft.com/office/drawing/2014/main" id="{8B221F86-BC91-4C5F-BD9C-CD2253422475}"/>
              </a:ext>
            </a:extLst>
          </p:cNvPr>
          <p:cNvSpPr/>
          <p:nvPr userDrawn="1"/>
        </p:nvSpPr>
        <p:spPr>
          <a:xfrm>
            <a:off x="5233738"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1" name="Ovāls 10">
            <a:extLst>
              <a:ext uri="{FF2B5EF4-FFF2-40B4-BE49-F238E27FC236}">
                <a16:creationId xmlns:a16="http://schemas.microsoft.com/office/drawing/2014/main" id="{0CE3ECBB-A2D6-4774-AE0A-5C08438A2617}"/>
              </a:ext>
            </a:extLst>
          </p:cNvPr>
          <p:cNvSpPr/>
          <p:nvPr userDrawn="1"/>
        </p:nvSpPr>
        <p:spPr>
          <a:xfrm>
            <a:off x="8855948"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7" name="Teksta vietturis 6">
            <a:extLst>
              <a:ext uri="{FF2B5EF4-FFF2-40B4-BE49-F238E27FC236}">
                <a16:creationId xmlns:a16="http://schemas.microsoft.com/office/drawing/2014/main" id="{1B454316-C14B-4AE3-BB74-50DF2C0BB857}"/>
              </a:ext>
            </a:extLst>
          </p:cNvPr>
          <p:cNvSpPr>
            <a:spLocks noGrp="1"/>
          </p:cNvSpPr>
          <p:nvPr>
            <p:ph type="body" sz="quarter" idx="10" hasCustomPrompt="1"/>
          </p:nvPr>
        </p:nvSpPr>
        <p:spPr>
          <a:xfrm>
            <a:off x="1044748" y="5236534"/>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7" name="Teksta vietturis 6">
            <a:extLst>
              <a:ext uri="{FF2B5EF4-FFF2-40B4-BE49-F238E27FC236}">
                <a16:creationId xmlns:a16="http://schemas.microsoft.com/office/drawing/2014/main" id="{785A10D4-8BDE-4E52-903A-ED418CE245EC}"/>
              </a:ext>
            </a:extLst>
          </p:cNvPr>
          <p:cNvSpPr>
            <a:spLocks noGrp="1"/>
          </p:cNvSpPr>
          <p:nvPr>
            <p:ph type="body" sz="quarter" idx="11" hasCustomPrompt="1"/>
          </p:nvPr>
        </p:nvSpPr>
        <p:spPr>
          <a:xfrm>
            <a:off x="4666958" y="5236534"/>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8" name="Teksta vietturis 6">
            <a:extLst>
              <a:ext uri="{FF2B5EF4-FFF2-40B4-BE49-F238E27FC236}">
                <a16:creationId xmlns:a16="http://schemas.microsoft.com/office/drawing/2014/main" id="{FB7D3BA4-75F2-4C90-9113-C6553423AD7E}"/>
              </a:ext>
            </a:extLst>
          </p:cNvPr>
          <p:cNvSpPr>
            <a:spLocks noGrp="1"/>
          </p:cNvSpPr>
          <p:nvPr>
            <p:ph type="body" sz="quarter" idx="12" hasCustomPrompt="1"/>
          </p:nvPr>
        </p:nvSpPr>
        <p:spPr>
          <a:xfrm>
            <a:off x="8289168" y="5236534"/>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12" name="Tiešsaistes attēla vietturis 11">
            <a:extLst>
              <a:ext uri="{FF2B5EF4-FFF2-40B4-BE49-F238E27FC236}">
                <a16:creationId xmlns:a16="http://schemas.microsoft.com/office/drawing/2014/main" id="{F8CFCFD8-6F08-4846-A269-EDE001DA34FC}"/>
              </a:ext>
            </a:extLst>
          </p:cNvPr>
          <p:cNvSpPr>
            <a:spLocks noGrp="1"/>
          </p:cNvSpPr>
          <p:nvPr>
            <p:ph type="clipArt" sz="quarter" idx="13" hasCustomPrompt="1"/>
          </p:nvPr>
        </p:nvSpPr>
        <p:spPr>
          <a:xfrm>
            <a:off x="2003176" y="3560779"/>
            <a:ext cx="941229" cy="937387"/>
          </a:xfrm>
        </p:spPr>
        <p:txBody>
          <a:bodyPr/>
          <a:lstStyle>
            <a:lvl1pPr algn="ctr">
              <a:defRPr sz="1800">
                <a:solidFill>
                  <a:schemeClr val="tx1"/>
                </a:solidFill>
              </a:defRPr>
            </a:lvl1pPr>
          </a:lstStyle>
          <a:p>
            <a:r>
              <a:rPr lang="lv-LV" dirty="0"/>
              <a:t>Ikona</a:t>
            </a:r>
          </a:p>
        </p:txBody>
      </p:sp>
      <p:sp>
        <p:nvSpPr>
          <p:cNvPr id="19" name="Tiešsaistes attēla vietturis 11">
            <a:extLst>
              <a:ext uri="{FF2B5EF4-FFF2-40B4-BE49-F238E27FC236}">
                <a16:creationId xmlns:a16="http://schemas.microsoft.com/office/drawing/2014/main" id="{6BAF4ED0-B7A5-4E12-8EAE-38C5E185175F}"/>
              </a:ext>
            </a:extLst>
          </p:cNvPr>
          <p:cNvSpPr>
            <a:spLocks noGrp="1"/>
          </p:cNvSpPr>
          <p:nvPr>
            <p:ph type="clipArt" sz="quarter" idx="14" hasCustomPrompt="1"/>
          </p:nvPr>
        </p:nvSpPr>
        <p:spPr>
          <a:xfrm>
            <a:off x="5625386" y="3560779"/>
            <a:ext cx="941229" cy="937387"/>
          </a:xfrm>
        </p:spPr>
        <p:txBody>
          <a:bodyPr/>
          <a:lstStyle>
            <a:lvl1pPr algn="ctr">
              <a:defRPr sz="1800">
                <a:solidFill>
                  <a:schemeClr val="tx1"/>
                </a:solidFill>
              </a:defRPr>
            </a:lvl1pPr>
          </a:lstStyle>
          <a:p>
            <a:r>
              <a:rPr lang="lv-LV" dirty="0"/>
              <a:t>Ikona</a:t>
            </a:r>
          </a:p>
        </p:txBody>
      </p:sp>
      <p:sp>
        <p:nvSpPr>
          <p:cNvPr id="20" name="Tiešsaistes attēla vietturis 11">
            <a:extLst>
              <a:ext uri="{FF2B5EF4-FFF2-40B4-BE49-F238E27FC236}">
                <a16:creationId xmlns:a16="http://schemas.microsoft.com/office/drawing/2014/main" id="{25C7EB2D-25D3-4623-9066-7E6459E88BD9}"/>
              </a:ext>
            </a:extLst>
          </p:cNvPr>
          <p:cNvSpPr>
            <a:spLocks noGrp="1"/>
          </p:cNvSpPr>
          <p:nvPr>
            <p:ph type="clipArt" sz="quarter" idx="15" hasCustomPrompt="1"/>
          </p:nvPr>
        </p:nvSpPr>
        <p:spPr>
          <a:xfrm>
            <a:off x="9247595" y="3560779"/>
            <a:ext cx="941229" cy="937387"/>
          </a:xfrm>
        </p:spPr>
        <p:txBody>
          <a:bodyPr/>
          <a:lstStyle>
            <a:lvl1pPr algn="ctr">
              <a:defRPr sz="1800">
                <a:solidFill>
                  <a:schemeClr val="tx1"/>
                </a:solidFill>
              </a:defRPr>
            </a:lvl1pPr>
          </a:lstStyle>
          <a:p>
            <a:r>
              <a:rPr lang="lv-LV" dirty="0"/>
              <a:t>Ikona</a:t>
            </a:r>
          </a:p>
        </p:txBody>
      </p:sp>
      <p:sp>
        <p:nvSpPr>
          <p:cNvPr id="3" name="Kājenes vietturis 2">
            <a:extLst>
              <a:ext uri="{FF2B5EF4-FFF2-40B4-BE49-F238E27FC236}">
                <a16:creationId xmlns:a16="http://schemas.microsoft.com/office/drawing/2014/main" id="{BE0BEBE0-5673-5FA2-C3C8-841D43F71C8F}"/>
              </a:ext>
            </a:extLst>
          </p:cNvPr>
          <p:cNvSpPr>
            <a:spLocks noGrp="1"/>
          </p:cNvSpPr>
          <p:nvPr>
            <p:ph type="ftr" sz="quarter" idx="16"/>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40158DF7-CB47-1197-0D63-EA6EAAC8B423}"/>
              </a:ext>
            </a:extLst>
          </p:cNvPr>
          <p:cNvSpPr>
            <a:spLocks noGrp="1"/>
          </p:cNvSpPr>
          <p:nvPr>
            <p:ph type="sldNum" sz="quarter" idx="17"/>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4173432350"/>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bulleti_2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71999" y="0"/>
            <a:ext cx="3048003"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hasCustomPrompt="1"/>
          </p:nvPr>
        </p:nvSpPr>
        <p:spPr>
          <a:xfrm>
            <a:off x="987555" y="1000294"/>
            <a:ext cx="10216891" cy="1661019"/>
          </a:xfrm>
        </p:spPr>
        <p:txBody>
          <a:bodyPr anchor="ctr">
            <a:noAutofit/>
          </a:bodyPr>
          <a:lstStyle>
            <a:lvl1pPr algn="ctr">
              <a:defRPr sz="3600">
                <a:solidFill>
                  <a:schemeClr val="tx1"/>
                </a:solidFill>
              </a:defRPr>
            </a:lvl1pPr>
          </a:lstStyle>
          <a:p>
            <a:r>
              <a:rPr lang="lv-LV" dirty="0"/>
              <a:t>Slaida nosaukuma, tēmas vai atziņas teksts</a:t>
            </a:r>
          </a:p>
        </p:txBody>
      </p:sp>
      <p:sp>
        <p:nvSpPr>
          <p:cNvPr id="2" name="Ovāls 1">
            <a:extLst>
              <a:ext uri="{FF2B5EF4-FFF2-40B4-BE49-F238E27FC236}">
                <a16:creationId xmlns:a16="http://schemas.microsoft.com/office/drawing/2014/main" id="{3B186A27-B1D0-44D1-9B7F-7661D6AE159F}"/>
              </a:ext>
            </a:extLst>
          </p:cNvPr>
          <p:cNvSpPr/>
          <p:nvPr userDrawn="1"/>
        </p:nvSpPr>
        <p:spPr>
          <a:xfrm>
            <a:off x="1628760" y="3174035"/>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Ovāls 8">
            <a:extLst>
              <a:ext uri="{FF2B5EF4-FFF2-40B4-BE49-F238E27FC236}">
                <a16:creationId xmlns:a16="http://schemas.microsoft.com/office/drawing/2014/main" id="{8B221F86-BC91-4C5F-BD9C-CD2253422475}"/>
              </a:ext>
            </a:extLst>
          </p:cNvPr>
          <p:cNvSpPr/>
          <p:nvPr userDrawn="1"/>
        </p:nvSpPr>
        <p:spPr>
          <a:xfrm>
            <a:off x="5237322" y="3174035"/>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1" name="Ovāls 10">
            <a:extLst>
              <a:ext uri="{FF2B5EF4-FFF2-40B4-BE49-F238E27FC236}">
                <a16:creationId xmlns:a16="http://schemas.microsoft.com/office/drawing/2014/main" id="{0CE3ECBB-A2D6-4774-AE0A-5C08438A2617}"/>
              </a:ext>
            </a:extLst>
          </p:cNvPr>
          <p:cNvSpPr/>
          <p:nvPr userDrawn="1"/>
        </p:nvSpPr>
        <p:spPr>
          <a:xfrm>
            <a:off x="8845885" y="3174035"/>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7" name="Teksta vietturis 6">
            <a:extLst>
              <a:ext uri="{FF2B5EF4-FFF2-40B4-BE49-F238E27FC236}">
                <a16:creationId xmlns:a16="http://schemas.microsoft.com/office/drawing/2014/main" id="{1B454316-C14B-4AE3-BB74-50DF2C0BB857}"/>
              </a:ext>
            </a:extLst>
          </p:cNvPr>
          <p:cNvSpPr>
            <a:spLocks noGrp="1"/>
          </p:cNvSpPr>
          <p:nvPr>
            <p:ph type="body" sz="quarter" idx="10" hasCustomPrompt="1"/>
          </p:nvPr>
        </p:nvSpPr>
        <p:spPr>
          <a:xfrm>
            <a:off x="1051022" y="5243359"/>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7" name="Teksta vietturis 6">
            <a:extLst>
              <a:ext uri="{FF2B5EF4-FFF2-40B4-BE49-F238E27FC236}">
                <a16:creationId xmlns:a16="http://schemas.microsoft.com/office/drawing/2014/main" id="{785A10D4-8BDE-4E52-903A-ED418CE245EC}"/>
              </a:ext>
            </a:extLst>
          </p:cNvPr>
          <p:cNvSpPr>
            <a:spLocks noGrp="1"/>
          </p:cNvSpPr>
          <p:nvPr>
            <p:ph type="body" sz="quarter" idx="11" hasCustomPrompt="1"/>
          </p:nvPr>
        </p:nvSpPr>
        <p:spPr>
          <a:xfrm>
            <a:off x="4659584" y="5243359"/>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8" name="Teksta vietturis 6">
            <a:extLst>
              <a:ext uri="{FF2B5EF4-FFF2-40B4-BE49-F238E27FC236}">
                <a16:creationId xmlns:a16="http://schemas.microsoft.com/office/drawing/2014/main" id="{FB7D3BA4-75F2-4C90-9113-C6553423AD7E}"/>
              </a:ext>
            </a:extLst>
          </p:cNvPr>
          <p:cNvSpPr>
            <a:spLocks noGrp="1"/>
          </p:cNvSpPr>
          <p:nvPr>
            <p:ph type="body" sz="quarter" idx="12" hasCustomPrompt="1"/>
          </p:nvPr>
        </p:nvSpPr>
        <p:spPr>
          <a:xfrm>
            <a:off x="8268147" y="5243359"/>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12" name="Tiešsaistes attēla vietturis 11">
            <a:extLst>
              <a:ext uri="{FF2B5EF4-FFF2-40B4-BE49-F238E27FC236}">
                <a16:creationId xmlns:a16="http://schemas.microsoft.com/office/drawing/2014/main" id="{F8CFCFD8-6F08-4846-A269-EDE001DA34FC}"/>
              </a:ext>
            </a:extLst>
          </p:cNvPr>
          <p:cNvSpPr>
            <a:spLocks noGrp="1"/>
          </p:cNvSpPr>
          <p:nvPr>
            <p:ph type="clipArt" sz="quarter" idx="13" hasCustomPrompt="1"/>
          </p:nvPr>
        </p:nvSpPr>
        <p:spPr>
          <a:xfrm>
            <a:off x="2016824" y="3567604"/>
            <a:ext cx="941229" cy="937387"/>
          </a:xfrm>
        </p:spPr>
        <p:txBody>
          <a:bodyPr/>
          <a:lstStyle>
            <a:lvl1pPr algn="ctr">
              <a:defRPr sz="1800">
                <a:solidFill>
                  <a:schemeClr val="tx1"/>
                </a:solidFill>
              </a:defRPr>
            </a:lvl1pPr>
          </a:lstStyle>
          <a:p>
            <a:r>
              <a:rPr lang="lv-LV" dirty="0"/>
              <a:t>Ikona</a:t>
            </a:r>
          </a:p>
        </p:txBody>
      </p:sp>
      <p:sp>
        <p:nvSpPr>
          <p:cNvPr id="19" name="Tiešsaistes attēla vietturis 11">
            <a:extLst>
              <a:ext uri="{FF2B5EF4-FFF2-40B4-BE49-F238E27FC236}">
                <a16:creationId xmlns:a16="http://schemas.microsoft.com/office/drawing/2014/main" id="{6BAF4ED0-B7A5-4E12-8EAE-38C5E185175F}"/>
              </a:ext>
            </a:extLst>
          </p:cNvPr>
          <p:cNvSpPr>
            <a:spLocks noGrp="1"/>
          </p:cNvSpPr>
          <p:nvPr>
            <p:ph type="clipArt" sz="quarter" idx="14" hasCustomPrompt="1"/>
          </p:nvPr>
        </p:nvSpPr>
        <p:spPr>
          <a:xfrm>
            <a:off x="5625386" y="3567604"/>
            <a:ext cx="941229" cy="937387"/>
          </a:xfrm>
        </p:spPr>
        <p:txBody>
          <a:bodyPr/>
          <a:lstStyle>
            <a:lvl1pPr algn="ctr">
              <a:defRPr sz="1800">
                <a:solidFill>
                  <a:schemeClr val="tx1"/>
                </a:solidFill>
              </a:defRPr>
            </a:lvl1pPr>
          </a:lstStyle>
          <a:p>
            <a:r>
              <a:rPr lang="lv-LV" dirty="0"/>
              <a:t>Ikona</a:t>
            </a:r>
          </a:p>
        </p:txBody>
      </p:sp>
      <p:sp>
        <p:nvSpPr>
          <p:cNvPr id="20" name="Tiešsaistes attēla vietturis 11">
            <a:extLst>
              <a:ext uri="{FF2B5EF4-FFF2-40B4-BE49-F238E27FC236}">
                <a16:creationId xmlns:a16="http://schemas.microsoft.com/office/drawing/2014/main" id="{25C7EB2D-25D3-4623-9066-7E6459E88BD9}"/>
              </a:ext>
            </a:extLst>
          </p:cNvPr>
          <p:cNvSpPr>
            <a:spLocks noGrp="1"/>
          </p:cNvSpPr>
          <p:nvPr>
            <p:ph type="clipArt" sz="quarter" idx="15" hasCustomPrompt="1"/>
          </p:nvPr>
        </p:nvSpPr>
        <p:spPr>
          <a:xfrm>
            <a:off x="9233948" y="3567604"/>
            <a:ext cx="941229" cy="937387"/>
          </a:xfrm>
        </p:spPr>
        <p:txBody>
          <a:bodyPr/>
          <a:lstStyle>
            <a:lvl1pPr algn="ctr">
              <a:defRPr sz="1800">
                <a:solidFill>
                  <a:schemeClr val="tx1"/>
                </a:solidFill>
              </a:defRPr>
            </a:lvl1pPr>
          </a:lstStyle>
          <a:p>
            <a:r>
              <a:rPr lang="lv-LV" dirty="0"/>
              <a:t>Ikona</a:t>
            </a:r>
          </a:p>
        </p:txBody>
      </p:sp>
      <p:sp>
        <p:nvSpPr>
          <p:cNvPr id="3" name="Kājenes vietturis 2">
            <a:extLst>
              <a:ext uri="{FF2B5EF4-FFF2-40B4-BE49-F238E27FC236}">
                <a16:creationId xmlns:a16="http://schemas.microsoft.com/office/drawing/2014/main" id="{01A9811B-3682-9771-F04D-216D65F10575}"/>
              </a:ext>
            </a:extLst>
          </p:cNvPr>
          <p:cNvSpPr>
            <a:spLocks noGrp="1"/>
          </p:cNvSpPr>
          <p:nvPr>
            <p:ph type="ftr" sz="quarter" idx="16"/>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556DAF9C-DE6B-3B88-3CC1-5B411F0AC174}"/>
              </a:ext>
            </a:extLst>
          </p:cNvPr>
          <p:cNvSpPr>
            <a:spLocks noGrp="1"/>
          </p:cNvSpPr>
          <p:nvPr>
            <p:ph type="sldNum" sz="quarter" idx="17"/>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104619763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ulleti_3">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996608" y="2660951"/>
            <a:ext cx="4944534" cy="1536098"/>
          </a:xfrm>
        </p:spPr>
        <p:txBody>
          <a:bodyPr anchor="ctr">
            <a:noAutofit/>
          </a:bodyPr>
          <a:lstStyle>
            <a:lvl1pPr algn="l">
              <a:lnSpc>
                <a:spcPct val="100000"/>
              </a:lnSpc>
              <a:defRPr sz="36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Ovāls 4">
            <a:extLst>
              <a:ext uri="{FF2B5EF4-FFF2-40B4-BE49-F238E27FC236}">
                <a16:creationId xmlns:a16="http://schemas.microsoft.com/office/drawing/2014/main" id="{1379F75F-EA43-4C99-A4E3-8675ED73D62A}"/>
              </a:ext>
            </a:extLst>
          </p:cNvPr>
          <p:cNvSpPr/>
          <p:nvPr userDrawn="1"/>
        </p:nvSpPr>
        <p:spPr>
          <a:xfrm>
            <a:off x="6517310" y="1033843"/>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Teksta vietturis 6">
            <a:extLst>
              <a:ext uri="{FF2B5EF4-FFF2-40B4-BE49-F238E27FC236}">
                <a16:creationId xmlns:a16="http://schemas.microsoft.com/office/drawing/2014/main" id="{6F661195-90D4-4CFE-BF92-C20C012D2BF0}"/>
              </a:ext>
            </a:extLst>
          </p:cNvPr>
          <p:cNvSpPr>
            <a:spLocks noGrp="1"/>
          </p:cNvSpPr>
          <p:nvPr>
            <p:ph type="body" sz="quarter" idx="10" hasCustomPrompt="1"/>
          </p:nvPr>
        </p:nvSpPr>
        <p:spPr>
          <a:xfrm>
            <a:off x="7983941" y="1325996"/>
            <a:ext cx="3546631"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3" name="Tiešsaistes attēla vietturis 11">
            <a:extLst>
              <a:ext uri="{FF2B5EF4-FFF2-40B4-BE49-F238E27FC236}">
                <a16:creationId xmlns:a16="http://schemas.microsoft.com/office/drawing/2014/main" id="{B72B2098-0374-4666-87D5-10CF2253AE80}"/>
              </a:ext>
            </a:extLst>
          </p:cNvPr>
          <p:cNvSpPr>
            <a:spLocks noGrp="1"/>
          </p:cNvSpPr>
          <p:nvPr>
            <p:ph type="clipArt" sz="quarter" idx="13" hasCustomPrompt="1"/>
          </p:nvPr>
        </p:nvSpPr>
        <p:spPr>
          <a:xfrm>
            <a:off x="6811561" y="1329537"/>
            <a:ext cx="707159" cy="704273"/>
          </a:xfrm>
        </p:spPr>
        <p:txBody>
          <a:bodyPr/>
          <a:lstStyle>
            <a:lvl1pPr algn="ctr">
              <a:defRPr sz="1600">
                <a:solidFill>
                  <a:schemeClr val="tx1"/>
                </a:solidFill>
              </a:defRPr>
            </a:lvl1pPr>
          </a:lstStyle>
          <a:p>
            <a:r>
              <a:rPr lang="lv-LV" dirty="0"/>
              <a:t>Ikona</a:t>
            </a:r>
          </a:p>
        </p:txBody>
      </p:sp>
      <p:sp>
        <p:nvSpPr>
          <p:cNvPr id="16" name="Ovāls 15">
            <a:extLst>
              <a:ext uri="{FF2B5EF4-FFF2-40B4-BE49-F238E27FC236}">
                <a16:creationId xmlns:a16="http://schemas.microsoft.com/office/drawing/2014/main" id="{1720E725-BF1D-4FAD-A1E5-6887BE2A6CEC}"/>
              </a:ext>
            </a:extLst>
          </p:cNvPr>
          <p:cNvSpPr/>
          <p:nvPr userDrawn="1"/>
        </p:nvSpPr>
        <p:spPr>
          <a:xfrm>
            <a:off x="6517310" y="2781235"/>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7" name="Teksta vietturis 6">
            <a:extLst>
              <a:ext uri="{FF2B5EF4-FFF2-40B4-BE49-F238E27FC236}">
                <a16:creationId xmlns:a16="http://schemas.microsoft.com/office/drawing/2014/main" id="{F262F143-2C3E-4C18-98CA-2A70CCF0DC86}"/>
              </a:ext>
            </a:extLst>
          </p:cNvPr>
          <p:cNvSpPr>
            <a:spLocks noGrp="1"/>
          </p:cNvSpPr>
          <p:nvPr>
            <p:ph type="body" sz="quarter" idx="14" hasCustomPrompt="1"/>
          </p:nvPr>
        </p:nvSpPr>
        <p:spPr>
          <a:xfrm>
            <a:off x="7983941" y="3073388"/>
            <a:ext cx="3546631"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8" name="Tiešsaistes attēla vietturis 11">
            <a:extLst>
              <a:ext uri="{FF2B5EF4-FFF2-40B4-BE49-F238E27FC236}">
                <a16:creationId xmlns:a16="http://schemas.microsoft.com/office/drawing/2014/main" id="{F437B749-EDDC-48DF-9836-3938B3531976}"/>
              </a:ext>
            </a:extLst>
          </p:cNvPr>
          <p:cNvSpPr>
            <a:spLocks noGrp="1"/>
          </p:cNvSpPr>
          <p:nvPr>
            <p:ph type="clipArt" sz="quarter" idx="15" hasCustomPrompt="1"/>
          </p:nvPr>
        </p:nvSpPr>
        <p:spPr>
          <a:xfrm>
            <a:off x="6811561" y="3076929"/>
            <a:ext cx="707159" cy="704273"/>
          </a:xfrm>
        </p:spPr>
        <p:txBody>
          <a:bodyPr/>
          <a:lstStyle>
            <a:lvl1pPr algn="ctr">
              <a:defRPr sz="1600">
                <a:solidFill>
                  <a:schemeClr val="tx1"/>
                </a:solidFill>
              </a:defRPr>
            </a:lvl1pPr>
          </a:lstStyle>
          <a:p>
            <a:r>
              <a:rPr lang="lv-LV" dirty="0"/>
              <a:t>Ikona</a:t>
            </a:r>
          </a:p>
        </p:txBody>
      </p:sp>
      <p:sp>
        <p:nvSpPr>
          <p:cNvPr id="19" name="Ovāls 18">
            <a:extLst>
              <a:ext uri="{FF2B5EF4-FFF2-40B4-BE49-F238E27FC236}">
                <a16:creationId xmlns:a16="http://schemas.microsoft.com/office/drawing/2014/main" id="{DCC4F623-6FE7-445A-A26A-B91BDE3F9793}"/>
              </a:ext>
            </a:extLst>
          </p:cNvPr>
          <p:cNvSpPr/>
          <p:nvPr userDrawn="1"/>
        </p:nvSpPr>
        <p:spPr>
          <a:xfrm>
            <a:off x="6517310" y="4528627"/>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0" name="Teksta vietturis 6">
            <a:extLst>
              <a:ext uri="{FF2B5EF4-FFF2-40B4-BE49-F238E27FC236}">
                <a16:creationId xmlns:a16="http://schemas.microsoft.com/office/drawing/2014/main" id="{032A6072-DBF7-4160-8A48-7E2D23A13A02}"/>
              </a:ext>
            </a:extLst>
          </p:cNvPr>
          <p:cNvSpPr>
            <a:spLocks noGrp="1"/>
          </p:cNvSpPr>
          <p:nvPr>
            <p:ph type="body" sz="quarter" idx="16" hasCustomPrompt="1"/>
          </p:nvPr>
        </p:nvSpPr>
        <p:spPr>
          <a:xfrm>
            <a:off x="7983941" y="4820780"/>
            <a:ext cx="3546631"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21" name="Tiešsaistes attēla vietturis 11">
            <a:extLst>
              <a:ext uri="{FF2B5EF4-FFF2-40B4-BE49-F238E27FC236}">
                <a16:creationId xmlns:a16="http://schemas.microsoft.com/office/drawing/2014/main" id="{542F2E1B-DE96-4630-ADB0-429DDA1C693C}"/>
              </a:ext>
            </a:extLst>
          </p:cNvPr>
          <p:cNvSpPr>
            <a:spLocks noGrp="1"/>
          </p:cNvSpPr>
          <p:nvPr>
            <p:ph type="clipArt" sz="quarter" idx="17" hasCustomPrompt="1"/>
          </p:nvPr>
        </p:nvSpPr>
        <p:spPr>
          <a:xfrm>
            <a:off x="6811561" y="4824321"/>
            <a:ext cx="707159" cy="704273"/>
          </a:xfrm>
        </p:spPr>
        <p:txBody>
          <a:bodyPr/>
          <a:lstStyle>
            <a:lvl1pPr algn="ctr">
              <a:defRPr sz="1600">
                <a:solidFill>
                  <a:schemeClr val="tx1"/>
                </a:solidFill>
              </a:defRPr>
            </a:lvl1pPr>
          </a:lstStyle>
          <a:p>
            <a:r>
              <a:rPr lang="lv-LV" dirty="0"/>
              <a:t>Ikona</a:t>
            </a:r>
          </a:p>
        </p:txBody>
      </p:sp>
      <p:sp>
        <p:nvSpPr>
          <p:cNvPr id="3" name="Kājenes vietturis 2">
            <a:extLst>
              <a:ext uri="{FF2B5EF4-FFF2-40B4-BE49-F238E27FC236}">
                <a16:creationId xmlns:a16="http://schemas.microsoft.com/office/drawing/2014/main" id="{94EE71D2-9698-DB17-84CB-083D790D151B}"/>
              </a:ext>
            </a:extLst>
          </p:cNvPr>
          <p:cNvSpPr>
            <a:spLocks noGrp="1"/>
          </p:cNvSpPr>
          <p:nvPr>
            <p:ph type="ftr" sz="quarter" idx="18"/>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A8C35507-5463-6299-DB35-35B1C8E36394}"/>
              </a:ext>
            </a:extLst>
          </p:cNvPr>
          <p:cNvSpPr>
            <a:spLocks noGrp="1"/>
          </p:cNvSpPr>
          <p:nvPr>
            <p:ph type="sldNum" sz="quarter" idx="19"/>
          </p:nvPr>
        </p:nvSpPr>
        <p:spPr/>
        <p:txBody>
          <a:bodyPr/>
          <a:lstStyle>
            <a:lvl1pPr>
              <a:defRPr>
                <a:solidFill>
                  <a:schemeClr val="tx2"/>
                </a:solidFill>
              </a:defRPr>
            </a:lvl1pPr>
          </a:lstStyle>
          <a:p>
            <a:fld id="{0C9F65A0-2F09-4141-8FCD-F0391BF63056}" type="slidenum">
              <a:rPr lang="lv-LV" smtClean="0"/>
              <a:pPr/>
              <a:t>‹#›</a:t>
            </a:fld>
            <a:endParaRPr lang="lv-LV"/>
          </a:p>
        </p:txBody>
      </p:sp>
      <p:pic>
        <p:nvPicPr>
          <p:cNvPr id="15" name="Grafika 14">
            <a:extLst>
              <a:ext uri="{FF2B5EF4-FFF2-40B4-BE49-F238E27FC236}">
                <a16:creationId xmlns:a16="http://schemas.microsoft.com/office/drawing/2014/main" id="{A7B39CEB-8401-17CE-21F1-30DE8B584E58}"/>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406744151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bulleti_3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996608" y="2660951"/>
            <a:ext cx="4944534" cy="1536098"/>
          </a:xfrm>
        </p:spPr>
        <p:txBody>
          <a:bodyPr anchor="ctr">
            <a:noAutofit/>
          </a:bodyPr>
          <a:lstStyle>
            <a:lvl1pPr algn="l">
              <a:lnSpc>
                <a:spcPct val="100000"/>
              </a:lnSpc>
              <a:defRPr sz="36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Ovāls 4">
            <a:extLst>
              <a:ext uri="{FF2B5EF4-FFF2-40B4-BE49-F238E27FC236}">
                <a16:creationId xmlns:a16="http://schemas.microsoft.com/office/drawing/2014/main" id="{1379F75F-EA43-4C99-A4E3-8675ED73D62A}"/>
              </a:ext>
            </a:extLst>
          </p:cNvPr>
          <p:cNvSpPr/>
          <p:nvPr userDrawn="1"/>
        </p:nvSpPr>
        <p:spPr>
          <a:xfrm>
            <a:off x="6517310" y="1033843"/>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Teksta vietturis 6">
            <a:extLst>
              <a:ext uri="{FF2B5EF4-FFF2-40B4-BE49-F238E27FC236}">
                <a16:creationId xmlns:a16="http://schemas.microsoft.com/office/drawing/2014/main" id="{6F661195-90D4-4CFE-BF92-C20C012D2BF0}"/>
              </a:ext>
            </a:extLst>
          </p:cNvPr>
          <p:cNvSpPr>
            <a:spLocks noGrp="1"/>
          </p:cNvSpPr>
          <p:nvPr>
            <p:ph type="body" sz="quarter" idx="10" hasCustomPrompt="1"/>
          </p:nvPr>
        </p:nvSpPr>
        <p:spPr>
          <a:xfrm>
            <a:off x="7983941" y="1325996"/>
            <a:ext cx="3552727"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3" name="Tiešsaistes attēla vietturis 11">
            <a:extLst>
              <a:ext uri="{FF2B5EF4-FFF2-40B4-BE49-F238E27FC236}">
                <a16:creationId xmlns:a16="http://schemas.microsoft.com/office/drawing/2014/main" id="{B72B2098-0374-4666-87D5-10CF2253AE80}"/>
              </a:ext>
            </a:extLst>
          </p:cNvPr>
          <p:cNvSpPr>
            <a:spLocks noGrp="1"/>
          </p:cNvSpPr>
          <p:nvPr>
            <p:ph type="clipArt" sz="quarter" idx="13" hasCustomPrompt="1"/>
          </p:nvPr>
        </p:nvSpPr>
        <p:spPr>
          <a:xfrm>
            <a:off x="6811561" y="1329537"/>
            <a:ext cx="707159" cy="704273"/>
          </a:xfrm>
        </p:spPr>
        <p:txBody>
          <a:bodyPr/>
          <a:lstStyle>
            <a:lvl1pPr algn="ctr">
              <a:defRPr sz="1600">
                <a:solidFill>
                  <a:schemeClr val="tx1"/>
                </a:solidFill>
              </a:defRPr>
            </a:lvl1pPr>
          </a:lstStyle>
          <a:p>
            <a:r>
              <a:rPr lang="lv-LV" dirty="0"/>
              <a:t>Ikona</a:t>
            </a:r>
          </a:p>
        </p:txBody>
      </p:sp>
      <p:sp>
        <p:nvSpPr>
          <p:cNvPr id="16" name="Ovāls 15">
            <a:extLst>
              <a:ext uri="{FF2B5EF4-FFF2-40B4-BE49-F238E27FC236}">
                <a16:creationId xmlns:a16="http://schemas.microsoft.com/office/drawing/2014/main" id="{1720E725-BF1D-4FAD-A1E5-6887BE2A6CEC}"/>
              </a:ext>
            </a:extLst>
          </p:cNvPr>
          <p:cNvSpPr/>
          <p:nvPr userDrawn="1"/>
        </p:nvSpPr>
        <p:spPr>
          <a:xfrm>
            <a:off x="6517310" y="2781235"/>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7" name="Teksta vietturis 6">
            <a:extLst>
              <a:ext uri="{FF2B5EF4-FFF2-40B4-BE49-F238E27FC236}">
                <a16:creationId xmlns:a16="http://schemas.microsoft.com/office/drawing/2014/main" id="{F262F143-2C3E-4C18-98CA-2A70CCF0DC86}"/>
              </a:ext>
            </a:extLst>
          </p:cNvPr>
          <p:cNvSpPr>
            <a:spLocks noGrp="1"/>
          </p:cNvSpPr>
          <p:nvPr>
            <p:ph type="body" sz="quarter" idx="14" hasCustomPrompt="1"/>
          </p:nvPr>
        </p:nvSpPr>
        <p:spPr>
          <a:xfrm>
            <a:off x="7983941" y="3073388"/>
            <a:ext cx="3552727"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8" name="Tiešsaistes attēla vietturis 11">
            <a:extLst>
              <a:ext uri="{FF2B5EF4-FFF2-40B4-BE49-F238E27FC236}">
                <a16:creationId xmlns:a16="http://schemas.microsoft.com/office/drawing/2014/main" id="{F437B749-EDDC-48DF-9836-3938B3531976}"/>
              </a:ext>
            </a:extLst>
          </p:cNvPr>
          <p:cNvSpPr>
            <a:spLocks noGrp="1"/>
          </p:cNvSpPr>
          <p:nvPr>
            <p:ph type="clipArt" sz="quarter" idx="15" hasCustomPrompt="1"/>
          </p:nvPr>
        </p:nvSpPr>
        <p:spPr>
          <a:xfrm>
            <a:off x="6811561" y="3076929"/>
            <a:ext cx="707159" cy="704273"/>
          </a:xfrm>
        </p:spPr>
        <p:txBody>
          <a:bodyPr/>
          <a:lstStyle>
            <a:lvl1pPr algn="ctr">
              <a:defRPr sz="1600">
                <a:solidFill>
                  <a:schemeClr val="tx1"/>
                </a:solidFill>
              </a:defRPr>
            </a:lvl1pPr>
          </a:lstStyle>
          <a:p>
            <a:r>
              <a:rPr lang="lv-LV" dirty="0"/>
              <a:t>Ikona</a:t>
            </a:r>
          </a:p>
        </p:txBody>
      </p:sp>
      <p:sp>
        <p:nvSpPr>
          <p:cNvPr id="19" name="Ovāls 18">
            <a:extLst>
              <a:ext uri="{FF2B5EF4-FFF2-40B4-BE49-F238E27FC236}">
                <a16:creationId xmlns:a16="http://schemas.microsoft.com/office/drawing/2014/main" id="{DCC4F623-6FE7-445A-A26A-B91BDE3F9793}"/>
              </a:ext>
            </a:extLst>
          </p:cNvPr>
          <p:cNvSpPr/>
          <p:nvPr userDrawn="1"/>
        </p:nvSpPr>
        <p:spPr>
          <a:xfrm>
            <a:off x="6517310" y="4528627"/>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0" name="Teksta vietturis 6">
            <a:extLst>
              <a:ext uri="{FF2B5EF4-FFF2-40B4-BE49-F238E27FC236}">
                <a16:creationId xmlns:a16="http://schemas.microsoft.com/office/drawing/2014/main" id="{032A6072-DBF7-4160-8A48-7E2D23A13A02}"/>
              </a:ext>
            </a:extLst>
          </p:cNvPr>
          <p:cNvSpPr>
            <a:spLocks noGrp="1"/>
          </p:cNvSpPr>
          <p:nvPr>
            <p:ph type="body" sz="quarter" idx="16" hasCustomPrompt="1"/>
          </p:nvPr>
        </p:nvSpPr>
        <p:spPr>
          <a:xfrm>
            <a:off x="7983941" y="4820780"/>
            <a:ext cx="3552727"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21" name="Tiešsaistes attēla vietturis 11">
            <a:extLst>
              <a:ext uri="{FF2B5EF4-FFF2-40B4-BE49-F238E27FC236}">
                <a16:creationId xmlns:a16="http://schemas.microsoft.com/office/drawing/2014/main" id="{542F2E1B-DE96-4630-ADB0-429DDA1C693C}"/>
              </a:ext>
            </a:extLst>
          </p:cNvPr>
          <p:cNvSpPr>
            <a:spLocks noGrp="1"/>
          </p:cNvSpPr>
          <p:nvPr>
            <p:ph type="clipArt" sz="quarter" idx="17" hasCustomPrompt="1"/>
          </p:nvPr>
        </p:nvSpPr>
        <p:spPr>
          <a:xfrm>
            <a:off x="6811561" y="4824321"/>
            <a:ext cx="707159" cy="704273"/>
          </a:xfrm>
        </p:spPr>
        <p:txBody>
          <a:bodyPr/>
          <a:lstStyle>
            <a:lvl1pPr algn="ctr">
              <a:defRPr sz="1600">
                <a:solidFill>
                  <a:schemeClr val="tx1"/>
                </a:solidFill>
              </a:defRPr>
            </a:lvl1pPr>
          </a:lstStyle>
          <a:p>
            <a:r>
              <a:rPr lang="lv-LV" dirty="0"/>
              <a:t>Ikona</a:t>
            </a:r>
          </a:p>
        </p:txBody>
      </p:sp>
      <p:sp>
        <p:nvSpPr>
          <p:cNvPr id="3" name="Kājenes vietturis 2">
            <a:extLst>
              <a:ext uri="{FF2B5EF4-FFF2-40B4-BE49-F238E27FC236}">
                <a16:creationId xmlns:a16="http://schemas.microsoft.com/office/drawing/2014/main" id="{697D5D5E-2907-96FF-9199-282633054B6A}"/>
              </a:ext>
            </a:extLst>
          </p:cNvPr>
          <p:cNvSpPr>
            <a:spLocks noGrp="1"/>
          </p:cNvSpPr>
          <p:nvPr>
            <p:ph type="ftr" sz="quarter" idx="18"/>
          </p:nvPr>
        </p:nvSpPr>
        <p:spPr>
          <a:xfrm>
            <a:off x="4944000" y="6282000"/>
            <a:ext cx="2304000" cy="365125"/>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FF860588-CFBA-92FC-2199-9F78F4FA73AA}"/>
              </a:ext>
            </a:extLst>
          </p:cNvPr>
          <p:cNvSpPr>
            <a:spLocks noGrp="1"/>
          </p:cNvSpPr>
          <p:nvPr>
            <p:ph type="sldNum" sz="quarter" idx="19"/>
          </p:nvPr>
        </p:nvSpPr>
        <p:spPr/>
        <p:txBody>
          <a:bodyPr/>
          <a:lstStyle>
            <a:lvl1pPr>
              <a:defRPr>
                <a:solidFill>
                  <a:schemeClr val="tx2"/>
                </a:solidFill>
              </a:defRPr>
            </a:lvl1pPr>
          </a:lstStyle>
          <a:p>
            <a:fld id="{0C9F65A0-2F09-4141-8FCD-F0391BF63056}" type="slidenum">
              <a:rPr lang="lv-LV" smtClean="0"/>
              <a:pPr/>
              <a:t>‹#›</a:t>
            </a:fld>
            <a:endParaRPr lang="lv-LV"/>
          </a:p>
        </p:txBody>
      </p:sp>
      <p:pic>
        <p:nvPicPr>
          <p:cNvPr id="15" name="Grafika 14">
            <a:extLst>
              <a:ext uri="{FF2B5EF4-FFF2-40B4-BE49-F238E27FC236}">
                <a16:creationId xmlns:a16="http://schemas.microsoft.com/office/drawing/2014/main" id="{8AB6FF87-4351-20DD-4115-5CB211179D7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401472784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bulleti_attēls_4">
    <p:bg>
      <p:bgRef idx="1001">
        <a:schemeClr val="bg1"/>
      </p:bgRef>
    </p:bg>
    <p:spTree>
      <p:nvGrpSpPr>
        <p:cNvPr id="1" name=""/>
        <p:cNvGrpSpPr/>
        <p:nvPr/>
      </p:nvGrpSpPr>
      <p:grpSpPr>
        <a:xfrm>
          <a:off x="0" y="0"/>
          <a:ext cx="0" cy="0"/>
          <a:chOff x="0" y="0"/>
          <a:chExt cx="0" cy="0"/>
        </a:xfrm>
      </p:grpSpPr>
      <p:sp>
        <p:nvSpPr>
          <p:cNvPr id="19" name="Ovāls 18">
            <a:extLst>
              <a:ext uri="{FF2B5EF4-FFF2-40B4-BE49-F238E27FC236}">
                <a16:creationId xmlns:a16="http://schemas.microsoft.com/office/drawing/2014/main" id="{37CE1303-3142-4BAD-8C78-3D4D1EF074E2}"/>
              </a:ext>
            </a:extLst>
          </p:cNvPr>
          <p:cNvSpPr/>
          <p:nvPr userDrawn="1"/>
        </p:nvSpPr>
        <p:spPr>
          <a:xfrm>
            <a:off x="755960" y="4733976"/>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7" name="Ovāls 16">
            <a:extLst>
              <a:ext uri="{FF2B5EF4-FFF2-40B4-BE49-F238E27FC236}">
                <a16:creationId xmlns:a16="http://schemas.microsoft.com/office/drawing/2014/main" id="{6712F9A3-AFAF-430B-BE88-3B2AAD310D9A}"/>
              </a:ext>
            </a:extLst>
          </p:cNvPr>
          <p:cNvSpPr/>
          <p:nvPr userDrawn="1"/>
        </p:nvSpPr>
        <p:spPr>
          <a:xfrm>
            <a:off x="755960" y="3386472"/>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8" name="Ovāls 17">
            <a:extLst>
              <a:ext uri="{FF2B5EF4-FFF2-40B4-BE49-F238E27FC236}">
                <a16:creationId xmlns:a16="http://schemas.microsoft.com/office/drawing/2014/main" id="{7CE50093-E1E6-4B1A-9CA5-80E8095F0DC7}"/>
              </a:ext>
            </a:extLst>
          </p:cNvPr>
          <p:cNvSpPr/>
          <p:nvPr userDrawn="1"/>
        </p:nvSpPr>
        <p:spPr>
          <a:xfrm>
            <a:off x="755960" y="202851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3660" y="3519654"/>
            <a:ext cx="699943" cy="699944"/>
          </a:xfrm>
        </p:spPr>
        <p:txBody>
          <a:bodyPr>
            <a:normAutofit/>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83660" y="4861676"/>
            <a:ext cx="699943" cy="699944"/>
          </a:xfrm>
        </p:spPr>
        <p:txBody>
          <a:bodyPr>
            <a:normAutofit/>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3378750"/>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1" y="3750901"/>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908261" y="4741087"/>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908261" y="5113238"/>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30" name="Grafika 29">
            <a:extLst>
              <a:ext uri="{FF2B5EF4-FFF2-40B4-BE49-F238E27FC236}">
                <a16:creationId xmlns:a16="http://schemas.microsoft.com/office/drawing/2014/main" id="{D1098216-901E-4D78-A9C7-48F20FB1330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3660" y="2155773"/>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014869"/>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387020"/>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Slaida numura vietturis 2">
            <a:extLst>
              <a:ext uri="{FF2B5EF4-FFF2-40B4-BE49-F238E27FC236}">
                <a16:creationId xmlns:a16="http://schemas.microsoft.com/office/drawing/2014/main" id="{C078DD82-276E-4C99-9480-81FCAD45A7F2}"/>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1" name="Teksta vietturis 2">
            <a:extLst>
              <a:ext uri="{FF2B5EF4-FFF2-40B4-BE49-F238E27FC236}">
                <a16:creationId xmlns:a16="http://schemas.microsoft.com/office/drawing/2014/main" id="{73406747-F234-4391-873A-004D0257A152}"/>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2" name="Taisnstūris 21">
            <a:extLst>
              <a:ext uri="{FF2B5EF4-FFF2-40B4-BE49-F238E27FC236}">
                <a16:creationId xmlns:a16="http://schemas.microsoft.com/office/drawing/2014/main" id="{D144FC2B-3E2A-4C0D-83E5-78AF9A41C4F5}"/>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Attēla vietturis 3">
            <a:extLst>
              <a:ext uri="{FF2B5EF4-FFF2-40B4-BE49-F238E27FC236}">
                <a16:creationId xmlns:a16="http://schemas.microsoft.com/office/drawing/2014/main" id="{77E431EC-139E-4950-9B73-D377CA1B8BD0}"/>
              </a:ext>
            </a:extLst>
          </p:cNvPr>
          <p:cNvSpPr>
            <a:spLocks noGrp="1"/>
          </p:cNvSpPr>
          <p:nvPr>
            <p:ph type="pic" sz="quarter" idx="19"/>
          </p:nvPr>
        </p:nvSpPr>
        <p:spPr>
          <a:xfrm>
            <a:off x="7616825" y="0"/>
            <a:ext cx="4575175" cy="5921476"/>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9F696076-853A-41D7-BD5F-6A7060C9151D}"/>
              </a:ext>
            </a:extLst>
          </p:cNvPr>
          <p:cNvSpPr>
            <a:spLocks noGrp="1"/>
          </p:cNvSpPr>
          <p:nvPr>
            <p:ph type="ftr" sz="quarter" idx="3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478306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ulslaids gaišs_2">
    <p:bg>
      <p:bgRef idx="1001">
        <a:schemeClr val="bg2"/>
      </p:bgRef>
    </p:bg>
    <p:spTree>
      <p:nvGrpSpPr>
        <p:cNvPr id="1" name=""/>
        <p:cNvGrpSpPr/>
        <p:nvPr/>
      </p:nvGrpSpPr>
      <p:grpSpPr>
        <a:xfrm>
          <a:off x="0" y="0"/>
          <a:ext cx="0" cy="0"/>
          <a:chOff x="0" y="0"/>
          <a:chExt cx="0" cy="0"/>
        </a:xfrm>
      </p:grpSpPr>
      <p:sp>
        <p:nvSpPr>
          <p:cNvPr id="11" name="Attēla vietturis 5">
            <a:extLst>
              <a:ext uri="{FF2B5EF4-FFF2-40B4-BE49-F238E27FC236}">
                <a16:creationId xmlns:a16="http://schemas.microsoft.com/office/drawing/2014/main" id="{98FCEAB9-38F2-418E-9708-1A485C57458F}"/>
              </a:ext>
            </a:extLst>
          </p:cNvPr>
          <p:cNvSpPr>
            <a:spLocks noGrp="1"/>
          </p:cNvSpPr>
          <p:nvPr>
            <p:ph type="pic" sz="quarter" idx="16"/>
          </p:nvPr>
        </p:nvSpPr>
        <p:spPr>
          <a:xfrm>
            <a:off x="6096000" y="0"/>
            <a:ext cx="6096000" cy="6856413"/>
          </a:xfrm>
        </p:spPr>
        <p:txBody>
          <a:bodyPr anchor="ctr"/>
          <a:lstStyle>
            <a:lvl1pPr algn="ctr">
              <a:defRPr>
                <a:solidFill>
                  <a:schemeClr val="tx1"/>
                </a:solidFill>
              </a:defRPr>
            </a:lvl1pPr>
          </a:lstStyle>
          <a:p>
            <a:r>
              <a:rPr lang="lv-LV"/>
              <a:t>Noklikšķiniet uz ikonas, lai pievienotu attēlu</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p:nvPr>
        </p:nvSpPr>
        <p:spPr>
          <a:xfrm>
            <a:off x="619431" y="1066003"/>
            <a:ext cx="4815349" cy="2403187"/>
          </a:xfrm>
        </p:spPr>
        <p:txBody>
          <a:bodyPr anchor="t">
            <a:noAutofit/>
          </a:bodyPr>
          <a:lstStyle>
            <a:lvl1pPr algn="l">
              <a:defRPr sz="4000">
                <a:solidFill>
                  <a:schemeClr val="tx1"/>
                </a:solidFill>
              </a:defRPr>
            </a:lvl1pPr>
          </a:lstStyle>
          <a:p>
            <a:r>
              <a:rPr lang="lv-LV"/>
              <a:t>Rediģēt šablona virsraksta stilu</a:t>
            </a:r>
            <a:endParaRPr lang="lv-LV" dirty="0"/>
          </a:p>
        </p:txBody>
      </p:sp>
      <p:sp>
        <p:nvSpPr>
          <p:cNvPr id="12" name="Taisnstūris 11">
            <a:extLst>
              <a:ext uri="{FF2B5EF4-FFF2-40B4-BE49-F238E27FC236}">
                <a16:creationId xmlns:a16="http://schemas.microsoft.com/office/drawing/2014/main" id="{617674F8-495A-40F7-A24B-11989A4260DC}"/>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Apakšvirsraksts 2">
            <a:extLst>
              <a:ext uri="{FF2B5EF4-FFF2-40B4-BE49-F238E27FC236}">
                <a16:creationId xmlns:a16="http://schemas.microsoft.com/office/drawing/2014/main" id="{1462913C-B012-48B7-AF25-3BD9D34E5551}"/>
              </a:ext>
            </a:extLst>
          </p:cNvPr>
          <p:cNvSpPr>
            <a:spLocks noGrp="1"/>
          </p:cNvSpPr>
          <p:nvPr>
            <p:ph type="subTitle" idx="1" hasCustomPrompt="1"/>
          </p:nvPr>
        </p:nvSpPr>
        <p:spPr>
          <a:xfrm>
            <a:off x="677588" y="4572000"/>
            <a:ext cx="3541748" cy="500357"/>
          </a:xfrm>
        </p:spPr>
        <p:txBody>
          <a:bodyPr>
            <a:normAutofit/>
          </a:bodyPr>
          <a:lstStyle>
            <a:lvl1pPr marL="0" indent="0" algn="l">
              <a:lnSpc>
                <a:spcPct val="100000"/>
              </a:lnSpc>
              <a:spcBef>
                <a:spcPts val="0"/>
              </a:spcBef>
              <a:spcAft>
                <a:spcPts val="4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3" name="Teksta vietturis 9">
            <a:extLst>
              <a:ext uri="{FF2B5EF4-FFF2-40B4-BE49-F238E27FC236}">
                <a16:creationId xmlns:a16="http://schemas.microsoft.com/office/drawing/2014/main" id="{F075D414-9583-4BD7-8E6F-D4105187A2C8}"/>
              </a:ext>
            </a:extLst>
          </p:cNvPr>
          <p:cNvSpPr>
            <a:spLocks noGrp="1"/>
          </p:cNvSpPr>
          <p:nvPr>
            <p:ph type="body" sz="quarter" idx="12" hasCustomPrompt="1"/>
          </p:nvPr>
        </p:nvSpPr>
        <p:spPr>
          <a:xfrm>
            <a:off x="677588" y="5072357"/>
            <a:ext cx="2761818"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14" name="Teksta vietturis 2">
            <a:extLst>
              <a:ext uri="{FF2B5EF4-FFF2-40B4-BE49-F238E27FC236}">
                <a16:creationId xmlns:a16="http://schemas.microsoft.com/office/drawing/2014/main" id="{C6F72EEE-1C0B-42F4-9A29-3F4C21A6FC5F}"/>
              </a:ext>
            </a:extLst>
          </p:cNvPr>
          <p:cNvSpPr>
            <a:spLocks noGrp="1"/>
          </p:cNvSpPr>
          <p:nvPr>
            <p:ph type="body" sz="quarter" idx="17" hasCustomPrompt="1"/>
          </p:nvPr>
        </p:nvSpPr>
        <p:spPr>
          <a:xfrm>
            <a:off x="8768130"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pic>
        <p:nvPicPr>
          <p:cNvPr id="17" name="Grafika 16">
            <a:extLst>
              <a:ext uri="{FF2B5EF4-FFF2-40B4-BE49-F238E27FC236}">
                <a16:creationId xmlns:a16="http://schemas.microsoft.com/office/drawing/2014/main" id="{D264DCF0-BADD-4E65-B1CD-1BA90FDBF408}"/>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9336" y="6038304"/>
            <a:ext cx="1272336" cy="450001"/>
          </a:xfrm>
          <a:prstGeom prst="rect">
            <a:avLst/>
          </a:prstGeom>
        </p:spPr>
      </p:pic>
      <p:sp>
        <p:nvSpPr>
          <p:cNvPr id="3" name="Kājenes vietturis 2">
            <a:extLst>
              <a:ext uri="{FF2B5EF4-FFF2-40B4-BE49-F238E27FC236}">
                <a16:creationId xmlns:a16="http://schemas.microsoft.com/office/drawing/2014/main" id="{4BAFC49B-21CE-1F62-F88C-70824450739B}"/>
              </a:ext>
            </a:extLst>
          </p:cNvPr>
          <p:cNvSpPr>
            <a:spLocks noGrp="1"/>
          </p:cNvSpPr>
          <p:nvPr>
            <p:ph type="ftr" sz="quarter" idx="18"/>
          </p:nvPr>
        </p:nvSpPr>
        <p:spPr>
          <a:ln>
            <a:solidFill>
              <a:schemeClr val="tx2"/>
            </a:solidFill>
          </a:ln>
        </p:spPr>
        <p:txBody>
          <a:body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20936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3 bulleti_attēls_4">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3660" y="3519654"/>
            <a:ext cx="699943" cy="699944"/>
          </a:xfrm>
        </p:spPr>
        <p:txBody>
          <a:bodyPr>
            <a:normAutofit/>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83660" y="4861676"/>
            <a:ext cx="699943" cy="699944"/>
          </a:xfrm>
        </p:spPr>
        <p:txBody>
          <a:bodyPr>
            <a:normAutofit/>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3378750"/>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1" y="3750901"/>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908261" y="4741087"/>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908261" y="5113238"/>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30" name="Grafika 29">
            <a:extLst>
              <a:ext uri="{FF2B5EF4-FFF2-40B4-BE49-F238E27FC236}">
                <a16:creationId xmlns:a16="http://schemas.microsoft.com/office/drawing/2014/main" id="{D1098216-901E-4D78-A9C7-48F20FB1330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3660" y="2155773"/>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014869"/>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387020"/>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Slaida numura vietturis 2">
            <a:extLst>
              <a:ext uri="{FF2B5EF4-FFF2-40B4-BE49-F238E27FC236}">
                <a16:creationId xmlns:a16="http://schemas.microsoft.com/office/drawing/2014/main" id="{C078DD82-276E-4C99-9480-81FCAD45A7F2}"/>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1" name="Teksta vietturis 2">
            <a:extLst>
              <a:ext uri="{FF2B5EF4-FFF2-40B4-BE49-F238E27FC236}">
                <a16:creationId xmlns:a16="http://schemas.microsoft.com/office/drawing/2014/main" id="{73406747-F234-4391-873A-004D0257A152}"/>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2" name="Taisnstūris 21">
            <a:extLst>
              <a:ext uri="{FF2B5EF4-FFF2-40B4-BE49-F238E27FC236}">
                <a16:creationId xmlns:a16="http://schemas.microsoft.com/office/drawing/2014/main" id="{D144FC2B-3E2A-4C0D-83E5-78AF9A41C4F5}"/>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Attēla vietturis 3">
            <a:extLst>
              <a:ext uri="{FF2B5EF4-FFF2-40B4-BE49-F238E27FC236}">
                <a16:creationId xmlns:a16="http://schemas.microsoft.com/office/drawing/2014/main" id="{77E431EC-139E-4950-9B73-D377CA1B8BD0}"/>
              </a:ext>
            </a:extLst>
          </p:cNvPr>
          <p:cNvSpPr>
            <a:spLocks noGrp="1"/>
          </p:cNvSpPr>
          <p:nvPr>
            <p:ph type="pic" sz="quarter" idx="19"/>
          </p:nvPr>
        </p:nvSpPr>
        <p:spPr>
          <a:xfrm>
            <a:off x="7616825" y="0"/>
            <a:ext cx="4575175" cy="5921476"/>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9F696076-853A-41D7-BD5F-6A7060C9151D}"/>
              </a:ext>
            </a:extLst>
          </p:cNvPr>
          <p:cNvSpPr>
            <a:spLocks noGrp="1"/>
          </p:cNvSpPr>
          <p:nvPr>
            <p:ph type="ftr" sz="quarter" idx="3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7553212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bulleti_attēls_4_gaišs">
    <p:bg>
      <p:bgRef idx="1001">
        <a:schemeClr val="bg2"/>
      </p:bgRef>
    </p:bg>
    <p:spTree>
      <p:nvGrpSpPr>
        <p:cNvPr id="1" name=""/>
        <p:cNvGrpSpPr/>
        <p:nvPr/>
      </p:nvGrpSpPr>
      <p:grpSpPr>
        <a:xfrm>
          <a:off x="0" y="0"/>
          <a:ext cx="0" cy="0"/>
          <a:chOff x="0" y="0"/>
          <a:chExt cx="0" cy="0"/>
        </a:xfrm>
      </p:grpSpPr>
      <p:sp>
        <p:nvSpPr>
          <p:cNvPr id="35" name="Ovāls 34">
            <a:extLst>
              <a:ext uri="{FF2B5EF4-FFF2-40B4-BE49-F238E27FC236}">
                <a16:creationId xmlns:a16="http://schemas.microsoft.com/office/drawing/2014/main" id="{A6C68C41-37F7-4C59-9D7D-4864FE58C3CD}"/>
              </a:ext>
            </a:extLst>
          </p:cNvPr>
          <p:cNvSpPr/>
          <p:nvPr userDrawn="1"/>
        </p:nvSpPr>
        <p:spPr>
          <a:xfrm>
            <a:off x="755960" y="4733976"/>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6" name="Ovāls 35">
            <a:extLst>
              <a:ext uri="{FF2B5EF4-FFF2-40B4-BE49-F238E27FC236}">
                <a16:creationId xmlns:a16="http://schemas.microsoft.com/office/drawing/2014/main" id="{A0990B52-AEEB-463A-B69D-85E659C9E15C}"/>
              </a:ext>
            </a:extLst>
          </p:cNvPr>
          <p:cNvSpPr/>
          <p:nvPr userDrawn="1"/>
        </p:nvSpPr>
        <p:spPr>
          <a:xfrm>
            <a:off x="755960" y="3386472"/>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37" name="Ovāls 36">
            <a:extLst>
              <a:ext uri="{FF2B5EF4-FFF2-40B4-BE49-F238E27FC236}">
                <a16:creationId xmlns:a16="http://schemas.microsoft.com/office/drawing/2014/main" id="{6C97A5FF-AA54-4AC3-8F3C-B1145D642BE9}"/>
              </a:ext>
            </a:extLst>
          </p:cNvPr>
          <p:cNvSpPr/>
          <p:nvPr userDrawn="1"/>
        </p:nvSpPr>
        <p:spPr>
          <a:xfrm>
            <a:off x="755960" y="202851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6" y="764440"/>
            <a:ext cx="6327328" cy="1134029"/>
          </a:xfrm>
        </p:spPr>
        <p:txBody>
          <a:bodyPr anchor="t">
            <a:noAutofit/>
          </a:bodyPr>
          <a:lstStyle>
            <a:lvl1pPr algn="l">
              <a:lnSpc>
                <a:spcPct val="100000"/>
              </a:lnSpc>
              <a:defRPr sz="3600">
                <a:solidFill>
                  <a:schemeClr val="tx1"/>
                </a:solidFill>
              </a:defRPr>
            </a:lvl1pPr>
          </a:lstStyle>
          <a:p>
            <a:r>
              <a:rPr lang="lv-LV" dirty="0"/>
              <a:t>Slaida virsraksts</a:t>
            </a:r>
          </a:p>
        </p:txBody>
      </p:sp>
      <p:pic>
        <p:nvPicPr>
          <p:cNvPr id="12" name="Grafika 11">
            <a:extLst>
              <a:ext uri="{FF2B5EF4-FFF2-40B4-BE49-F238E27FC236}">
                <a16:creationId xmlns:a16="http://schemas.microsoft.com/office/drawing/2014/main" id="{B5D2E0A8-63EE-4747-84DF-422333F7F79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5" name="Tiešsaistes attēla vietturis 5">
            <a:extLst>
              <a:ext uri="{FF2B5EF4-FFF2-40B4-BE49-F238E27FC236}">
                <a16:creationId xmlns:a16="http://schemas.microsoft.com/office/drawing/2014/main" id="{65C3D0E7-FD4C-43E9-9517-CF9FE9FC9AF7}"/>
              </a:ext>
            </a:extLst>
          </p:cNvPr>
          <p:cNvSpPr>
            <a:spLocks noGrp="1"/>
          </p:cNvSpPr>
          <p:nvPr>
            <p:ph type="clipArt" sz="quarter" idx="10" hasCustomPrompt="1"/>
          </p:nvPr>
        </p:nvSpPr>
        <p:spPr>
          <a:xfrm>
            <a:off x="888942" y="3519654"/>
            <a:ext cx="699943" cy="699944"/>
          </a:xfrm>
        </p:spPr>
        <p:txBody>
          <a:bodyPr>
            <a:normAutofit/>
          </a:bodyPr>
          <a:lstStyle>
            <a:lvl1pPr algn="ctr">
              <a:defRPr sz="1400">
                <a:solidFill>
                  <a:schemeClr val="tx1"/>
                </a:solidFill>
              </a:defRPr>
            </a:lvl1pPr>
          </a:lstStyle>
          <a:p>
            <a:r>
              <a:rPr lang="lv-LV" dirty="0"/>
              <a:t>ikona</a:t>
            </a:r>
          </a:p>
        </p:txBody>
      </p:sp>
      <p:sp>
        <p:nvSpPr>
          <p:cNvPr id="16" name="Tiešsaistes attēla vietturis 5">
            <a:extLst>
              <a:ext uri="{FF2B5EF4-FFF2-40B4-BE49-F238E27FC236}">
                <a16:creationId xmlns:a16="http://schemas.microsoft.com/office/drawing/2014/main" id="{54A7D392-D8C8-44C5-9A1A-63932F80F496}"/>
              </a:ext>
            </a:extLst>
          </p:cNvPr>
          <p:cNvSpPr>
            <a:spLocks noGrp="1"/>
          </p:cNvSpPr>
          <p:nvPr>
            <p:ph type="clipArt" sz="quarter" idx="11" hasCustomPrompt="1"/>
          </p:nvPr>
        </p:nvSpPr>
        <p:spPr>
          <a:xfrm>
            <a:off x="888942" y="4861676"/>
            <a:ext cx="699943" cy="699944"/>
          </a:xfrm>
        </p:spPr>
        <p:txBody>
          <a:bodyPr>
            <a:normAutofit/>
          </a:bodyPr>
          <a:lstStyle>
            <a:lvl1pPr algn="ctr">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2D0B4B96-18DF-4037-9797-0CAC186025B6}"/>
              </a:ext>
            </a:extLst>
          </p:cNvPr>
          <p:cNvSpPr>
            <a:spLocks noGrp="1"/>
          </p:cNvSpPr>
          <p:nvPr>
            <p:ph type="body" sz="quarter" idx="12" hasCustomPrompt="1"/>
          </p:nvPr>
        </p:nvSpPr>
        <p:spPr>
          <a:xfrm>
            <a:off x="1908261" y="3378750"/>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8" name="Teksta vietturis 13">
            <a:extLst>
              <a:ext uri="{FF2B5EF4-FFF2-40B4-BE49-F238E27FC236}">
                <a16:creationId xmlns:a16="http://schemas.microsoft.com/office/drawing/2014/main" id="{FB0BE344-B06E-4EC7-9DFA-6648E3068138}"/>
              </a:ext>
            </a:extLst>
          </p:cNvPr>
          <p:cNvSpPr>
            <a:spLocks noGrp="1"/>
          </p:cNvSpPr>
          <p:nvPr>
            <p:ph type="body" sz="quarter" idx="13" hasCustomPrompt="1"/>
          </p:nvPr>
        </p:nvSpPr>
        <p:spPr>
          <a:xfrm>
            <a:off x="1908261" y="3750901"/>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9" name="Teksta vietturis 8">
            <a:extLst>
              <a:ext uri="{FF2B5EF4-FFF2-40B4-BE49-F238E27FC236}">
                <a16:creationId xmlns:a16="http://schemas.microsoft.com/office/drawing/2014/main" id="{2FFBECF7-C1E0-446C-BF59-299033E4C9E2}"/>
              </a:ext>
            </a:extLst>
          </p:cNvPr>
          <p:cNvSpPr>
            <a:spLocks noGrp="1"/>
          </p:cNvSpPr>
          <p:nvPr>
            <p:ph type="body" sz="quarter" idx="14" hasCustomPrompt="1"/>
          </p:nvPr>
        </p:nvSpPr>
        <p:spPr>
          <a:xfrm>
            <a:off x="1908261" y="4741087"/>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0" name="Teksta vietturis 13">
            <a:extLst>
              <a:ext uri="{FF2B5EF4-FFF2-40B4-BE49-F238E27FC236}">
                <a16:creationId xmlns:a16="http://schemas.microsoft.com/office/drawing/2014/main" id="{F049A56F-DB4F-4F84-9CD7-98161C8895DB}"/>
              </a:ext>
            </a:extLst>
          </p:cNvPr>
          <p:cNvSpPr>
            <a:spLocks noGrp="1"/>
          </p:cNvSpPr>
          <p:nvPr>
            <p:ph type="body" sz="quarter" idx="15" hasCustomPrompt="1"/>
          </p:nvPr>
        </p:nvSpPr>
        <p:spPr>
          <a:xfrm>
            <a:off x="1908261" y="5113238"/>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1" name="Tiešsaistes attēla vietturis 5">
            <a:extLst>
              <a:ext uri="{FF2B5EF4-FFF2-40B4-BE49-F238E27FC236}">
                <a16:creationId xmlns:a16="http://schemas.microsoft.com/office/drawing/2014/main" id="{1CFD50C1-50EA-4C98-82C5-EE637F061678}"/>
              </a:ext>
            </a:extLst>
          </p:cNvPr>
          <p:cNvSpPr>
            <a:spLocks noGrp="1"/>
          </p:cNvSpPr>
          <p:nvPr>
            <p:ph type="clipArt" sz="quarter" idx="26" hasCustomPrompt="1"/>
          </p:nvPr>
        </p:nvSpPr>
        <p:spPr>
          <a:xfrm>
            <a:off x="888942" y="2155773"/>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A967AF7E-9DAB-42A0-9205-16C415B6FB62}"/>
              </a:ext>
            </a:extLst>
          </p:cNvPr>
          <p:cNvSpPr>
            <a:spLocks noGrp="1"/>
          </p:cNvSpPr>
          <p:nvPr>
            <p:ph type="body" sz="quarter" idx="27" hasCustomPrompt="1"/>
          </p:nvPr>
        </p:nvSpPr>
        <p:spPr>
          <a:xfrm>
            <a:off x="1908261" y="2014869"/>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8B65E321-5380-4A84-A2A8-78B99D902D1F}"/>
              </a:ext>
            </a:extLst>
          </p:cNvPr>
          <p:cNvSpPr>
            <a:spLocks noGrp="1"/>
          </p:cNvSpPr>
          <p:nvPr>
            <p:ph type="body" sz="quarter" idx="28" hasCustomPrompt="1"/>
          </p:nvPr>
        </p:nvSpPr>
        <p:spPr>
          <a:xfrm>
            <a:off x="1908261" y="2387020"/>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Slaida numura vietturis 2">
            <a:extLst>
              <a:ext uri="{FF2B5EF4-FFF2-40B4-BE49-F238E27FC236}">
                <a16:creationId xmlns:a16="http://schemas.microsoft.com/office/drawing/2014/main" id="{101DB0B0-F066-4E29-830B-545730D5C34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eksta vietturis 2">
            <a:extLst>
              <a:ext uri="{FF2B5EF4-FFF2-40B4-BE49-F238E27FC236}">
                <a16:creationId xmlns:a16="http://schemas.microsoft.com/office/drawing/2014/main" id="{5D00E602-E8E4-44B9-90EF-DE8A1BBE76B4}"/>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0" name="Taisnstūris 19">
            <a:extLst>
              <a:ext uri="{FF2B5EF4-FFF2-40B4-BE49-F238E27FC236}">
                <a16:creationId xmlns:a16="http://schemas.microsoft.com/office/drawing/2014/main" id="{EC5B46B4-DFCE-4C2A-AFC3-683FCA7DAFAA}"/>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902B7492-A7EA-4B30-9CA8-E75BA4471CC5}"/>
              </a:ext>
            </a:extLst>
          </p:cNvPr>
          <p:cNvSpPr>
            <a:spLocks noGrp="1"/>
          </p:cNvSpPr>
          <p:nvPr>
            <p:ph type="pic" sz="quarter" idx="19"/>
          </p:nvPr>
        </p:nvSpPr>
        <p:spPr>
          <a:xfrm>
            <a:off x="7616825" y="0"/>
            <a:ext cx="4575175" cy="5921476"/>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5597C3CD-8C20-A0CF-FFD6-9014AA9598C1}"/>
              </a:ext>
            </a:extLst>
          </p:cNvPr>
          <p:cNvSpPr>
            <a:spLocks noGrp="1"/>
          </p:cNvSpPr>
          <p:nvPr>
            <p:ph type="ftr" sz="quarter" idx="30"/>
          </p:nvPr>
        </p:nvSpPr>
        <p:spPr>
          <a:xfrm>
            <a:off x="4944000" y="6281625"/>
            <a:ext cx="2304000" cy="365125"/>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967676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bulleti_attēls_4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6" y="764440"/>
            <a:ext cx="6327328" cy="1134029"/>
          </a:xfrm>
        </p:spPr>
        <p:txBody>
          <a:bodyPr anchor="t">
            <a:noAutofit/>
          </a:bodyPr>
          <a:lstStyle>
            <a:lvl1pPr algn="l">
              <a:lnSpc>
                <a:spcPct val="100000"/>
              </a:lnSpc>
              <a:defRPr sz="3600">
                <a:solidFill>
                  <a:schemeClr val="tx1"/>
                </a:solidFill>
              </a:defRPr>
            </a:lvl1pPr>
          </a:lstStyle>
          <a:p>
            <a:r>
              <a:rPr lang="lv-LV" dirty="0"/>
              <a:t>Slaida virsraksts</a:t>
            </a:r>
          </a:p>
        </p:txBody>
      </p:sp>
      <p:pic>
        <p:nvPicPr>
          <p:cNvPr id="12" name="Grafika 11">
            <a:extLst>
              <a:ext uri="{FF2B5EF4-FFF2-40B4-BE49-F238E27FC236}">
                <a16:creationId xmlns:a16="http://schemas.microsoft.com/office/drawing/2014/main" id="{B5D2E0A8-63EE-4747-84DF-422333F7F79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5" name="Tiešsaistes attēla vietturis 5">
            <a:extLst>
              <a:ext uri="{FF2B5EF4-FFF2-40B4-BE49-F238E27FC236}">
                <a16:creationId xmlns:a16="http://schemas.microsoft.com/office/drawing/2014/main" id="{65C3D0E7-FD4C-43E9-9517-CF9FE9FC9AF7}"/>
              </a:ext>
            </a:extLst>
          </p:cNvPr>
          <p:cNvSpPr>
            <a:spLocks noGrp="1"/>
          </p:cNvSpPr>
          <p:nvPr>
            <p:ph type="clipArt" sz="quarter" idx="10" hasCustomPrompt="1"/>
          </p:nvPr>
        </p:nvSpPr>
        <p:spPr>
          <a:xfrm>
            <a:off x="888942" y="3519654"/>
            <a:ext cx="699943" cy="699944"/>
          </a:xfrm>
        </p:spPr>
        <p:txBody>
          <a:bodyPr>
            <a:normAutofit/>
          </a:bodyPr>
          <a:lstStyle>
            <a:lvl1pPr algn="ctr">
              <a:defRPr sz="1400">
                <a:solidFill>
                  <a:schemeClr val="tx1"/>
                </a:solidFill>
              </a:defRPr>
            </a:lvl1pPr>
          </a:lstStyle>
          <a:p>
            <a:r>
              <a:rPr lang="lv-LV" dirty="0"/>
              <a:t>ikona</a:t>
            </a:r>
          </a:p>
        </p:txBody>
      </p:sp>
      <p:sp>
        <p:nvSpPr>
          <p:cNvPr id="16" name="Tiešsaistes attēla vietturis 5">
            <a:extLst>
              <a:ext uri="{FF2B5EF4-FFF2-40B4-BE49-F238E27FC236}">
                <a16:creationId xmlns:a16="http://schemas.microsoft.com/office/drawing/2014/main" id="{54A7D392-D8C8-44C5-9A1A-63932F80F496}"/>
              </a:ext>
            </a:extLst>
          </p:cNvPr>
          <p:cNvSpPr>
            <a:spLocks noGrp="1"/>
          </p:cNvSpPr>
          <p:nvPr>
            <p:ph type="clipArt" sz="quarter" idx="11" hasCustomPrompt="1"/>
          </p:nvPr>
        </p:nvSpPr>
        <p:spPr>
          <a:xfrm>
            <a:off x="888942" y="4861676"/>
            <a:ext cx="699943" cy="699944"/>
          </a:xfrm>
        </p:spPr>
        <p:txBody>
          <a:bodyPr>
            <a:normAutofit/>
          </a:bodyPr>
          <a:lstStyle>
            <a:lvl1pPr algn="ctr">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2D0B4B96-18DF-4037-9797-0CAC186025B6}"/>
              </a:ext>
            </a:extLst>
          </p:cNvPr>
          <p:cNvSpPr>
            <a:spLocks noGrp="1"/>
          </p:cNvSpPr>
          <p:nvPr>
            <p:ph type="body" sz="quarter" idx="12" hasCustomPrompt="1"/>
          </p:nvPr>
        </p:nvSpPr>
        <p:spPr>
          <a:xfrm>
            <a:off x="1908261" y="3378750"/>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8" name="Teksta vietturis 13">
            <a:extLst>
              <a:ext uri="{FF2B5EF4-FFF2-40B4-BE49-F238E27FC236}">
                <a16:creationId xmlns:a16="http://schemas.microsoft.com/office/drawing/2014/main" id="{FB0BE344-B06E-4EC7-9DFA-6648E3068138}"/>
              </a:ext>
            </a:extLst>
          </p:cNvPr>
          <p:cNvSpPr>
            <a:spLocks noGrp="1"/>
          </p:cNvSpPr>
          <p:nvPr>
            <p:ph type="body" sz="quarter" idx="13" hasCustomPrompt="1"/>
          </p:nvPr>
        </p:nvSpPr>
        <p:spPr>
          <a:xfrm>
            <a:off x="1908261" y="3750901"/>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9" name="Teksta vietturis 8">
            <a:extLst>
              <a:ext uri="{FF2B5EF4-FFF2-40B4-BE49-F238E27FC236}">
                <a16:creationId xmlns:a16="http://schemas.microsoft.com/office/drawing/2014/main" id="{2FFBECF7-C1E0-446C-BF59-299033E4C9E2}"/>
              </a:ext>
            </a:extLst>
          </p:cNvPr>
          <p:cNvSpPr>
            <a:spLocks noGrp="1"/>
          </p:cNvSpPr>
          <p:nvPr>
            <p:ph type="body" sz="quarter" idx="14" hasCustomPrompt="1"/>
          </p:nvPr>
        </p:nvSpPr>
        <p:spPr>
          <a:xfrm>
            <a:off x="1908261" y="4741087"/>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0" name="Teksta vietturis 13">
            <a:extLst>
              <a:ext uri="{FF2B5EF4-FFF2-40B4-BE49-F238E27FC236}">
                <a16:creationId xmlns:a16="http://schemas.microsoft.com/office/drawing/2014/main" id="{F049A56F-DB4F-4F84-9CD7-98161C8895DB}"/>
              </a:ext>
            </a:extLst>
          </p:cNvPr>
          <p:cNvSpPr>
            <a:spLocks noGrp="1"/>
          </p:cNvSpPr>
          <p:nvPr>
            <p:ph type="body" sz="quarter" idx="15" hasCustomPrompt="1"/>
          </p:nvPr>
        </p:nvSpPr>
        <p:spPr>
          <a:xfrm>
            <a:off x="1908261" y="5113238"/>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1" name="Tiešsaistes attēla vietturis 5">
            <a:extLst>
              <a:ext uri="{FF2B5EF4-FFF2-40B4-BE49-F238E27FC236}">
                <a16:creationId xmlns:a16="http://schemas.microsoft.com/office/drawing/2014/main" id="{1CFD50C1-50EA-4C98-82C5-EE637F061678}"/>
              </a:ext>
            </a:extLst>
          </p:cNvPr>
          <p:cNvSpPr>
            <a:spLocks noGrp="1"/>
          </p:cNvSpPr>
          <p:nvPr>
            <p:ph type="clipArt" sz="quarter" idx="26" hasCustomPrompt="1"/>
          </p:nvPr>
        </p:nvSpPr>
        <p:spPr>
          <a:xfrm>
            <a:off x="888942" y="2155773"/>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A967AF7E-9DAB-42A0-9205-16C415B6FB62}"/>
              </a:ext>
            </a:extLst>
          </p:cNvPr>
          <p:cNvSpPr>
            <a:spLocks noGrp="1"/>
          </p:cNvSpPr>
          <p:nvPr>
            <p:ph type="body" sz="quarter" idx="27" hasCustomPrompt="1"/>
          </p:nvPr>
        </p:nvSpPr>
        <p:spPr>
          <a:xfrm>
            <a:off x="1908261" y="2014869"/>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8B65E321-5380-4A84-A2A8-78B99D902D1F}"/>
              </a:ext>
            </a:extLst>
          </p:cNvPr>
          <p:cNvSpPr>
            <a:spLocks noGrp="1"/>
          </p:cNvSpPr>
          <p:nvPr>
            <p:ph type="body" sz="quarter" idx="28" hasCustomPrompt="1"/>
          </p:nvPr>
        </p:nvSpPr>
        <p:spPr>
          <a:xfrm>
            <a:off x="1908261" y="2387020"/>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Slaida numura vietturis 2">
            <a:extLst>
              <a:ext uri="{FF2B5EF4-FFF2-40B4-BE49-F238E27FC236}">
                <a16:creationId xmlns:a16="http://schemas.microsoft.com/office/drawing/2014/main" id="{101DB0B0-F066-4E29-830B-545730D5C34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eksta vietturis 2">
            <a:extLst>
              <a:ext uri="{FF2B5EF4-FFF2-40B4-BE49-F238E27FC236}">
                <a16:creationId xmlns:a16="http://schemas.microsoft.com/office/drawing/2014/main" id="{5D00E602-E8E4-44B9-90EF-DE8A1BBE76B4}"/>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0" name="Taisnstūris 19">
            <a:extLst>
              <a:ext uri="{FF2B5EF4-FFF2-40B4-BE49-F238E27FC236}">
                <a16:creationId xmlns:a16="http://schemas.microsoft.com/office/drawing/2014/main" id="{EC5B46B4-DFCE-4C2A-AFC3-683FCA7DAFAA}"/>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902B7492-A7EA-4B30-9CA8-E75BA4471CC5}"/>
              </a:ext>
            </a:extLst>
          </p:cNvPr>
          <p:cNvSpPr>
            <a:spLocks noGrp="1"/>
          </p:cNvSpPr>
          <p:nvPr>
            <p:ph type="pic" sz="quarter" idx="19"/>
          </p:nvPr>
        </p:nvSpPr>
        <p:spPr>
          <a:xfrm>
            <a:off x="7616825" y="0"/>
            <a:ext cx="4575175" cy="5921476"/>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5597C3CD-8C20-A0CF-FFD6-9014AA9598C1}"/>
              </a:ext>
            </a:extLst>
          </p:cNvPr>
          <p:cNvSpPr>
            <a:spLocks noGrp="1"/>
          </p:cNvSpPr>
          <p:nvPr>
            <p:ph type="ftr" sz="quarter" idx="30"/>
          </p:nvPr>
        </p:nvSpPr>
        <p:spPr>
          <a:xfrm>
            <a:off x="4944000" y="6281625"/>
            <a:ext cx="2304000" cy="365125"/>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764735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bulleti_attēls_5">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90" y="995854"/>
            <a:ext cx="4467700"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1995009"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4" name="Tiešsaistes attēla vietturis 3">
            <a:extLst>
              <a:ext uri="{FF2B5EF4-FFF2-40B4-BE49-F238E27FC236}">
                <a16:creationId xmlns:a16="http://schemas.microsoft.com/office/drawing/2014/main" id="{15C25156-52C2-44CD-8EB6-BAD23773252C}"/>
              </a:ext>
            </a:extLst>
          </p:cNvPr>
          <p:cNvSpPr>
            <a:spLocks noGrp="1"/>
          </p:cNvSpPr>
          <p:nvPr>
            <p:ph type="clipArt" sz="quarter" idx="30" hasCustomPrompt="1"/>
          </p:nvPr>
        </p:nvSpPr>
        <p:spPr>
          <a:xfrm>
            <a:off x="678106" y="4148973"/>
            <a:ext cx="1375352" cy="1375352"/>
          </a:xfrm>
        </p:spPr>
        <p:txBody>
          <a:bodyPr/>
          <a:lstStyle>
            <a:lvl1pPr>
              <a:spcBef>
                <a:spcPts val="0"/>
              </a:spcBef>
              <a:defRPr>
                <a:solidFill>
                  <a:schemeClr val="tx1"/>
                </a:solidFill>
              </a:defRPr>
            </a:lvl1pPr>
          </a:lstStyle>
          <a:p>
            <a:r>
              <a:rPr lang="lv-LV" dirty="0"/>
              <a:t>Ikona</a:t>
            </a:r>
          </a:p>
        </p:txBody>
      </p:sp>
      <p:sp>
        <p:nvSpPr>
          <p:cNvPr id="6" name="Teksta vietturis 5">
            <a:extLst>
              <a:ext uri="{FF2B5EF4-FFF2-40B4-BE49-F238E27FC236}">
                <a16:creationId xmlns:a16="http://schemas.microsoft.com/office/drawing/2014/main" id="{06E234E5-0A74-4A3A-9963-68282D60F57D}"/>
              </a:ext>
            </a:extLst>
          </p:cNvPr>
          <p:cNvSpPr>
            <a:spLocks noGrp="1"/>
          </p:cNvSpPr>
          <p:nvPr>
            <p:ph type="body" sz="quarter" idx="31" hasCustomPrompt="1"/>
          </p:nvPr>
        </p:nvSpPr>
        <p:spPr>
          <a:xfrm>
            <a:off x="1995009"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14" name="Teksta vietturis 13">
            <a:extLst>
              <a:ext uri="{FF2B5EF4-FFF2-40B4-BE49-F238E27FC236}">
                <a16:creationId xmlns:a16="http://schemas.microsoft.com/office/drawing/2014/main" id="{33C20334-37A6-4B87-86C8-CB9767A6B66E}"/>
              </a:ext>
            </a:extLst>
          </p:cNvPr>
          <p:cNvSpPr>
            <a:spLocks noGrp="1"/>
          </p:cNvSpPr>
          <p:nvPr>
            <p:ph type="body" sz="quarter" idx="32" hasCustomPrompt="1"/>
          </p:nvPr>
        </p:nvSpPr>
        <p:spPr>
          <a:xfrm>
            <a:off x="2904692" y="4937098"/>
            <a:ext cx="991453" cy="674688"/>
          </a:xfrm>
        </p:spPr>
        <p:txBody>
          <a:bodyPr/>
          <a:lstStyle>
            <a:lvl1pPr algn="l">
              <a:spcBef>
                <a:spcPts val="0"/>
              </a:spcBef>
              <a:defRPr sz="3200">
                <a:solidFill>
                  <a:schemeClr val="tx1"/>
                </a:solidFill>
              </a:defRPr>
            </a:lvl1pPr>
          </a:lstStyle>
          <a:p>
            <a:pPr lvl="0"/>
            <a:r>
              <a:rPr lang="lv-LV" dirty="0"/>
              <a:t>%</a:t>
            </a:r>
          </a:p>
        </p:txBody>
      </p:sp>
      <p:sp>
        <p:nvSpPr>
          <p:cNvPr id="23" name="Teksta vietturis 8">
            <a:extLst>
              <a:ext uri="{FF2B5EF4-FFF2-40B4-BE49-F238E27FC236}">
                <a16:creationId xmlns:a16="http://schemas.microsoft.com/office/drawing/2014/main" id="{3E0F4539-89E9-4CCC-A4F8-A3755758DF18}"/>
              </a:ext>
            </a:extLst>
          </p:cNvPr>
          <p:cNvSpPr>
            <a:spLocks noGrp="1"/>
          </p:cNvSpPr>
          <p:nvPr>
            <p:ph type="body" sz="quarter" idx="33" hasCustomPrompt="1"/>
          </p:nvPr>
        </p:nvSpPr>
        <p:spPr>
          <a:xfrm>
            <a:off x="6020460"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24" name="Tiešsaistes attēla vietturis 3">
            <a:extLst>
              <a:ext uri="{FF2B5EF4-FFF2-40B4-BE49-F238E27FC236}">
                <a16:creationId xmlns:a16="http://schemas.microsoft.com/office/drawing/2014/main" id="{E41E2C6F-4C7E-47E8-AEC4-A0156492A96E}"/>
              </a:ext>
            </a:extLst>
          </p:cNvPr>
          <p:cNvSpPr>
            <a:spLocks noGrp="1"/>
          </p:cNvSpPr>
          <p:nvPr>
            <p:ph type="clipArt" sz="quarter" idx="34" hasCustomPrompt="1"/>
          </p:nvPr>
        </p:nvSpPr>
        <p:spPr>
          <a:xfrm>
            <a:off x="4703557" y="4148973"/>
            <a:ext cx="1375352" cy="1375352"/>
          </a:xfrm>
        </p:spPr>
        <p:txBody>
          <a:bodyPr/>
          <a:lstStyle>
            <a:lvl1pPr>
              <a:spcBef>
                <a:spcPts val="0"/>
              </a:spcBef>
              <a:defRPr>
                <a:solidFill>
                  <a:schemeClr val="tx1"/>
                </a:solidFill>
              </a:defRPr>
            </a:lvl1pPr>
          </a:lstStyle>
          <a:p>
            <a:r>
              <a:rPr lang="lv-LV" dirty="0"/>
              <a:t>Ikona</a:t>
            </a:r>
          </a:p>
        </p:txBody>
      </p:sp>
      <p:sp>
        <p:nvSpPr>
          <p:cNvPr id="25" name="Teksta vietturis 5">
            <a:extLst>
              <a:ext uri="{FF2B5EF4-FFF2-40B4-BE49-F238E27FC236}">
                <a16:creationId xmlns:a16="http://schemas.microsoft.com/office/drawing/2014/main" id="{89BFC36E-15E8-4E93-9A0B-C13EB08146F9}"/>
              </a:ext>
            </a:extLst>
          </p:cNvPr>
          <p:cNvSpPr>
            <a:spLocks noGrp="1"/>
          </p:cNvSpPr>
          <p:nvPr>
            <p:ph type="body" sz="quarter" idx="35" hasCustomPrompt="1"/>
          </p:nvPr>
        </p:nvSpPr>
        <p:spPr>
          <a:xfrm>
            <a:off x="6020460"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26" name="Teksta vietturis 13">
            <a:extLst>
              <a:ext uri="{FF2B5EF4-FFF2-40B4-BE49-F238E27FC236}">
                <a16:creationId xmlns:a16="http://schemas.microsoft.com/office/drawing/2014/main" id="{654B8190-CD7F-4D04-BBF9-8CE8BEDE14A1}"/>
              </a:ext>
            </a:extLst>
          </p:cNvPr>
          <p:cNvSpPr>
            <a:spLocks noGrp="1"/>
          </p:cNvSpPr>
          <p:nvPr>
            <p:ph type="body" sz="quarter" idx="36" hasCustomPrompt="1"/>
          </p:nvPr>
        </p:nvSpPr>
        <p:spPr>
          <a:xfrm>
            <a:off x="6930143" y="4937098"/>
            <a:ext cx="991453" cy="674688"/>
          </a:xfrm>
        </p:spPr>
        <p:txBody>
          <a:bodyPr/>
          <a:lstStyle>
            <a:lvl1pPr algn="l">
              <a:spcBef>
                <a:spcPts val="0"/>
              </a:spcBef>
              <a:defRPr sz="3200">
                <a:solidFill>
                  <a:schemeClr val="tx1"/>
                </a:solidFill>
              </a:defRPr>
            </a:lvl1pPr>
          </a:lstStyle>
          <a:p>
            <a:pPr lvl="0"/>
            <a:r>
              <a:rPr lang="lv-LV" dirty="0"/>
              <a:t>%</a:t>
            </a:r>
          </a:p>
        </p:txBody>
      </p:sp>
      <p:sp>
        <p:nvSpPr>
          <p:cNvPr id="27" name="Teksta vietturis 8">
            <a:extLst>
              <a:ext uri="{FF2B5EF4-FFF2-40B4-BE49-F238E27FC236}">
                <a16:creationId xmlns:a16="http://schemas.microsoft.com/office/drawing/2014/main" id="{5DA79156-9E8F-47E8-BDE8-95587CC01FDF}"/>
              </a:ext>
            </a:extLst>
          </p:cNvPr>
          <p:cNvSpPr>
            <a:spLocks noGrp="1"/>
          </p:cNvSpPr>
          <p:nvPr>
            <p:ph type="body" sz="quarter" idx="37" hasCustomPrompt="1"/>
          </p:nvPr>
        </p:nvSpPr>
        <p:spPr>
          <a:xfrm>
            <a:off x="10045911"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28" name="Tiešsaistes attēla vietturis 3">
            <a:extLst>
              <a:ext uri="{FF2B5EF4-FFF2-40B4-BE49-F238E27FC236}">
                <a16:creationId xmlns:a16="http://schemas.microsoft.com/office/drawing/2014/main" id="{6FA1BAC7-8E7C-4C58-858D-112932A73058}"/>
              </a:ext>
            </a:extLst>
          </p:cNvPr>
          <p:cNvSpPr>
            <a:spLocks noGrp="1"/>
          </p:cNvSpPr>
          <p:nvPr>
            <p:ph type="clipArt" sz="quarter" idx="38" hasCustomPrompt="1"/>
          </p:nvPr>
        </p:nvSpPr>
        <p:spPr>
          <a:xfrm>
            <a:off x="8729008" y="4148973"/>
            <a:ext cx="1375352" cy="1375352"/>
          </a:xfrm>
        </p:spPr>
        <p:txBody>
          <a:bodyPr/>
          <a:lstStyle>
            <a:lvl1pPr>
              <a:spcBef>
                <a:spcPts val="0"/>
              </a:spcBef>
              <a:defRPr>
                <a:solidFill>
                  <a:schemeClr val="tx1"/>
                </a:solidFill>
              </a:defRPr>
            </a:lvl1pPr>
          </a:lstStyle>
          <a:p>
            <a:r>
              <a:rPr lang="lv-LV" dirty="0"/>
              <a:t>Ikona</a:t>
            </a:r>
          </a:p>
        </p:txBody>
      </p:sp>
      <p:sp>
        <p:nvSpPr>
          <p:cNvPr id="29" name="Teksta vietturis 5">
            <a:extLst>
              <a:ext uri="{FF2B5EF4-FFF2-40B4-BE49-F238E27FC236}">
                <a16:creationId xmlns:a16="http://schemas.microsoft.com/office/drawing/2014/main" id="{ACA84D36-D234-4BCF-B45D-020A4CFAF5B7}"/>
              </a:ext>
            </a:extLst>
          </p:cNvPr>
          <p:cNvSpPr>
            <a:spLocks noGrp="1"/>
          </p:cNvSpPr>
          <p:nvPr>
            <p:ph type="body" sz="quarter" idx="39" hasCustomPrompt="1"/>
          </p:nvPr>
        </p:nvSpPr>
        <p:spPr>
          <a:xfrm>
            <a:off x="10045911"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30" name="Teksta vietturis 13">
            <a:extLst>
              <a:ext uri="{FF2B5EF4-FFF2-40B4-BE49-F238E27FC236}">
                <a16:creationId xmlns:a16="http://schemas.microsoft.com/office/drawing/2014/main" id="{AE1CD1EE-DCD0-48BA-A459-BD8367720A1E}"/>
              </a:ext>
            </a:extLst>
          </p:cNvPr>
          <p:cNvSpPr>
            <a:spLocks noGrp="1"/>
          </p:cNvSpPr>
          <p:nvPr>
            <p:ph type="body" sz="quarter" idx="40" hasCustomPrompt="1"/>
          </p:nvPr>
        </p:nvSpPr>
        <p:spPr>
          <a:xfrm>
            <a:off x="10955594" y="4937098"/>
            <a:ext cx="991453" cy="674688"/>
          </a:xfrm>
        </p:spPr>
        <p:txBody>
          <a:bodyPr/>
          <a:lstStyle>
            <a:lvl1pPr algn="l">
              <a:spcBef>
                <a:spcPts val="0"/>
              </a:spcBef>
              <a:defRPr sz="3200">
                <a:solidFill>
                  <a:schemeClr val="tx1"/>
                </a:solidFill>
              </a:defRPr>
            </a:lvl1pPr>
          </a:lstStyle>
          <a:p>
            <a:pPr lvl="0"/>
            <a:r>
              <a:rPr lang="lv-LV" dirty="0"/>
              <a:t>%</a:t>
            </a:r>
          </a:p>
        </p:txBody>
      </p:sp>
      <p:sp>
        <p:nvSpPr>
          <p:cNvPr id="20" name="Teksta vietturis 2">
            <a:extLst>
              <a:ext uri="{FF2B5EF4-FFF2-40B4-BE49-F238E27FC236}">
                <a16:creationId xmlns:a16="http://schemas.microsoft.com/office/drawing/2014/main" id="{1BD117AF-2866-4A7A-BECB-6B27AC7E4E55}"/>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1" name="Taisnstūris 20">
            <a:extLst>
              <a:ext uri="{FF2B5EF4-FFF2-40B4-BE49-F238E27FC236}">
                <a16:creationId xmlns:a16="http://schemas.microsoft.com/office/drawing/2014/main" id="{FA9498EA-93D1-4606-ADA7-B6D2042565F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Attēla vietturis 3">
            <a:extLst>
              <a:ext uri="{FF2B5EF4-FFF2-40B4-BE49-F238E27FC236}">
                <a16:creationId xmlns:a16="http://schemas.microsoft.com/office/drawing/2014/main" id="{8A7BDDA1-55AA-4DD1-ACCE-C81015E4F2F1}"/>
              </a:ext>
            </a:extLst>
          </p:cNvPr>
          <p:cNvSpPr>
            <a:spLocks noGrp="1"/>
          </p:cNvSpPr>
          <p:nvPr>
            <p:ph type="pic" sz="quarter" idx="19"/>
          </p:nvPr>
        </p:nvSpPr>
        <p:spPr>
          <a:xfrm>
            <a:off x="5724939" y="0"/>
            <a:ext cx="6467061" cy="3429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08B70E75-66BF-A7B2-3997-B84E5D48F1B9}"/>
              </a:ext>
            </a:extLst>
          </p:cNvPr>
          <p:cNvSpPr>
            <a:spLocks noGrp="1"/>
          </p:cNvSpPr>
          <p:nvPr>
            <p:ph type="ftr" sz="quarter" idx="41"/>
          </p:nvPr>
        </p:nvSpPr>
        <p:spPr>
          <a:xfrm>
            <a:off x="4944000" y="6282000"/>
            <a:ext cx="2304000" cy="365125"/>
          </a:xfrm>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84514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bulleti_attēls_5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90" y="995854"/>
            <a:ext cx="4467700"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1995009"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4" name="Tiešsaistes attēla vietturis 3">
            <a:extLst>
              <a:ext uri="{FF2B5EF4-FFF2-40B4-BE49-F238E27FC236}">
                <a16:creationId xmlns:a16="http://schemas.microsoft.com/office/drawing/2014/main" id="{15C25156-52C2-44CD-8EB6-BAD23773252C}"/>
              </a:ext>
            </a:extLst>
          </p:cNvPr>
          <p:cNvSpPr>
            <a:spLocks noGrp="1"/>
          </p:cNvSpPr>
          <p:nvPr>
            <p:ph type="clipArt" sz="quarter" idx="30" hasCustomPrompt="1"/>
          </p:nvPr>
        </p:nvSpPr>
        <p:spPr>
          <a:xfrm>
            <a:off x="533694" y="4004561"/>
            <a:ext cx="1664176" cy="1664176"/>
          </a:xfrm>
        </p:spPr>
        <p:txBody>
          <a:bodyPr/>
          <a:lstStyle>
            <a:lvl1pPr>
              <a:spcBef>
                <a:spcPts val="0"/>
              </a:spcBef>
              <a:defRPr>
                <a:solidFill>
                  <a:schemeClr val="tx1"/>
                </a:solidFill>
              </a:defRPr>
            </a:lvl1pPr>
          </a:lstStyle>
          <a:p>
            <a:r>
              <a:rPr lang="lv-LV" dirty="0"/>
              <a:t>Ikona</a:t>
            </a:r>
          </a:p>
        </p:txBody>
      </p:sp>
      <p:sp>
        <p:nvSpPr>
          <p:cNvPr id="6" name="Teksta vietturis 5">
            <a:extLst>
              <a:ext uri="{FF2B5EF4-FFF2-40B4-BE49-F238E27FC236}">
                <a16:creationId xmlns:a16="http://schemas.microsoft.com/office/drawing/2014/main" id="{06E234E5-0A74-4A3A-9963-68282D60F57D}"/>
              </a:ext>
            </a:extLst>
          </p:cNvPr>
          <p:cNvSpPr>
            <a:spLocks noGrp="1"/>
          </p:cNvSpPr>
          <p:nvPr>
            <p:ph type="body" sz="quarter" idx="31" hasCustomPrompt="1"/>
          </p:nvPr>
        </p:nvSpPr>
        <p:spPr>
          <a:xfrm>
            <a:off x="1995009"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14" name="Teksta vietturis 13">
            <a:extLst>
              <a:ext uri="{FF2B5EF4-FFF2-40B4-BE49-F238E27FC236}">
                <a16:creationId xmlns:a16="http://schemas.microsoft.com/office/drawing/2014/main" id="{33C20334-37A6-4B87-86C8-CB9767A6B66E}"/>
              </a:ext>
            </a:extLst>
          </p:cNvPr>
          <p:cNvSpPr>
            <a:spLocks noGrp="1"/>
          </p:cNvSpPr>
          <p:nvPr>
            <p:ph type="body" sz="quarter" idx="32" hasCustomPrompt="1"/>
          </p:nvPr>
        </p:nvSpPr>
        <p:spPr>
          <a:xfrm>
            <a:off x="2904692" y="4937098"/>
            <a:ext cx="991453" cy="674688"/>
          </a:xfrm>
        </p:spPr>
        <p:txBody>
          <a:bodyPr/>
          <a:lstStyle>
            <a:lvl1pPr algn="l">
              <a:spcBef>
                <a:spcPts val="0"/>
              </a:spcBef>
              <a:defRPr sz="3200">
                <a:solidFill>
                  <a:schemeClr val="tx1"/>
                </a:solidFill>
              </a:defRPr>
            </a:lvl1pPr>
          </a:lstStyle>
          <a:p>
            <a:pPr lvl="0"/>
            <a:r>
              <a:rPr lang="lv-LV" dirty="0"/>
              <a:t>%</a:t>
            </a:r>
          </a:p>
        </p:txBody>
      </p:sp>
      <p:sp>
        <p:nvSpPr>
          <p:cNvPr id="23" name="Teksta vietturis 8">
            <a:extLst>
              <a:ext uri="{FF2B5EF4-FFF2-40B4-BE49-F238E27FC236}">
                <a16:creationId xmlns:a16="http://schemas.microsoft.com/office/drawing/2014/main" id="{3E0F4539-89E9-4CCC-A4F8-A3755758DF18}"/>
              </a:ext>
            </a:extLst>
          </p:cNvPr>
          <p:cNvSpPr>
            <a:spLocks noGrp="1"/>
          </p:cNvSpPr>
          <p:nvPr>
            <p:ph type="body" sz="quarter" idx="33" hasCustomPrompt="1"/>
          </p:nvPr>
        </p:nvSpPr>
        <p:spPr>
          <a:xfrm>
            <a:off x="6020460"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24" name="Tiešsaistes attēla vietturis 3">
            <a:extLst>
              <a:ext uri="{FF2B5EF4-FFF2-40B4-BE49-F238E27FC236}">
                <a16:creationId xmlns:a16="http://schemas.microsoft.com/office/drawing/2014/main" id="{E41E2C6F-4C7E-47E8-AEC4-A0156492A96E}"/>
              </a:ext>
            </a:extLst>
          </p:cNvPr>
          <p:cNvSpPr>
            <a:spLocks noGrp="1"/>
          </p:cNvSpPr>
          <p:nvPr>
            <p:ph type="clipArt" sz="quarter" idx="34" hasCustomPrompt="1"/>
          </p:nvPr>
        </p:nvSpPr>
        <p:spPr>
          <a:xfrm>
            <a:off x="4559145" y="4004561"/>
            <a:ext cx="1664176" cy="1664176"/>
          </a:xfrm>
        </p:spPr>
        <p:txBody>
          <a:bodyPr/>
          <a:lstStyle>
            <a:lvl1pPr>
              <a:spcBef>
                <a:spcPts val="0"/>
              </a:spcBef>
              <a:defRPr>
                <a:solidFill>
                  <a:schemeClr val="tx1"/>
                </a:solidFill>
              </a:defRPr>
            </a:lvl1pPr>
          </a:lstStyle>
          <a:p>
            <a:r>
              <a:rPr lang="lv-LV" dirty="0"/>
              <a:t>Ikona</a:t>
            </a:r>
          </a:p>
        </p:txBody>
      </p:sp>
      <p:sp>
        <p:nvSpPr>
          <p:cNvPr id="25" name="Teksta vietturis 5">
            <a:extLst>
              <a:ext uri="{FF2B5EF4-FFF2-40B4-BE49-F238E27FC236}">
                <a16:creationId xmlns:a16="http://schemas.microsoft.com/office/drawing/2014/main" id="{89BFC36E-15E8-4E93-9A0B-C13EB08146F9}"/>
              </a:ext>
            </a:extLst>
          </p:cNvPr>
          <p:cNvSpPr>
            <a:spLocks noGrp="1"/>
          </p:cNvSpPr>
          <p:nvPr>
            <p:ph type="body" sz="quarter" idx="35" hasCustomPrompt="1"/>
          </p:nvPr>
        </p:nvSpPr>
        <p:spPr>
          <a:xfrm>
            <a:off x="6020460"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26" name="Teksta vietturis 13">
            <a:extLst>
              <a:ext uri="{FF2B5EF4-FFF2-40B4-BE49-F238E27FC236}">
                <a16:creationId xmlns:a16="http://schemas.microsoft.com/office/drawing/2014/main" id="{654B8190-CD7F-4D04-BBF9-8CE8BEDE14A1}"/>
              </a:ext>
            </a:extLst>
          </p:cNvPr>
          <p:cNvSpPr>
            <a:spLocks noGrp="1"/>
          </p:cNvSpPr>
          <p:nvPr>
            <p:ph type="body" sz="quarter" idx="36" hasCustomPrompt="1"/>
          </p:nvPr>
        </p:nvSpPr>
        <p:spPr>
          <a:xfrm>
            <a:off x="6930143" y="4937098"/>
            <a:ext cx="991453" cy="674688"/>
          </a:xfrm>
        </p:spPr>
        <p:txBody>
          <a:bodyPr/>
          <a:lstStyle>
            <a:lvl1pPr algn="l">
              <a:spcBef>
                <a:spcPts val="0"/>
              </a:spcBef>
              <a:defRPr sz="3200">
                <a:solidFill>
                  <a:schemeClr val="tx1"/>
                </a:solidFill>
              </a:defRPr>
            </a:lvl1pPr>
          </a:lstStyle>
          <a:p>
            <a:pPr lvl="0"/>
            <a:r>
              <a:rPr lang="lv-LV" dirty="0"/>
              <a:t>%</a:t>
            </a:r>
          </a:p>
        </p:txBody>
      </p:sp>
      <p:sp>
        <p:nvSpPr>
          <p:cNvPr id="27" name="Teksta vietturis 8">
            <a:extLst>
              <a:ext uri="{FF2B5EF4-FFF2-40B4-BE49-F238E27FC236}">
                <a16:creationId xmlns:a16="http://schemas.microsoft.com/office/drawing/2014/main" id="{5DA79156-9E8F-47E8-BDE8-95587CC01FDF}"/>
              </a:ext>
            </a:extLst>
          </p:cNvPr>
          <p:cNvSpPr>
            <a:spLocks noGrp="1"/>
          </p:cNvSpPr>
          <p:nvPr>
            <p:ph type="body" sz="quarter" idx="37" hasCustomPrompt="1"/>
          </p:nvPr>
        </p:nvSpPr>
        <p:spPr>
          <a:xfrm>
            <a:off x="10045911"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28" name="Tiešsaistes attēla vietturis 3">
            <a:extLst>
              <a:ext uri="{FF2B5EF4-FFF2-40B4-BE49-F238E27FC236}">
                <a16:creationId xmlns:a16="http://schemas.microsoft.com/office/drawing/2014/main" id="{6FA1BAC7-8E7C-4C58-858D-112932A73058}"/>
              </a:ext>
            </a:extLst>
          </p:cNvPr>
          <p:cNvSpPr>
            <a:spLocks noGrp="1"/>
          </p:cNvSpPr>
          <p:nvPr>
            <p:ph type="clipArt" sz="quarter" idx="38" hasCustomPrompt="1"/>
          </p:nvPr>
        </p:nvSpPr>
        <p:spPr>
          <a:xfrm>
            <a:off x="8584596" y="4004561"/>
            <a:ext cx="1664176" cy="1664176"/>
          </a:xfrm>
        </p:spPr>
        <p:txBody>
          <a:bodyPr/>
          <a:lstStyle>
            <a:lvl1pPr>
              <a:spcBef>
                <a:spcPts val="0"/>
              </a:spcBef>
              <a:defRPr>
                <a:solidFill>
                  <a:schemeClr val="tx1"/>
                </a:solidFill>
              </a:defRPr>
            </a:lvl1pPr>
          </a:lstStyle>
          <a:p>
            <a:r>
              <a:rPr lang="lv-LV" dirty="0"/>
              <a:t>Ikona</a:t>
            </a:r>
          </a:p>
        </p:txBody>
      </p:sp>
      <p:sp>
        <p:nvSpPr>
          <p:cNvPr id="29" name="Teksta vietturis 5">
            <a:extLst>
              <a:ext uri="{FF2B5EF4-FFF2-40B4-BE49-F238E27FC236}">
                <a16:creationId xmlns:a16="http://schemas.microsoft.com/office/drawing/2014/main" id="{ACA84D36-D234-4BCF-B45D-020A4CFAF5B7}"/>
              </a:ext>
            </a:extLst>
          </p:cNvPr>
          <p:cNvSpPr>
            <a:spLocks noGrp="1"/>
          </p:cNvSpPr>
          <p:nvPr>
            <p:ph type="body" sz="quarter" idx="39" hasCustomPrompt="1"/>
          </p:nvPr>
        </p:nvSpPr>
        <p:spPr>
          <a:xfrm>
            <a:off x="10045911"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30" name="Teksta vietturis 13">
            <a:extLst>
              <a:ext uri="{FF2B5EF4-FFF2-40B4-BE49-F238E27FC236}">
                <a16:creationId xmlns:a16="http://schemas.microsoft.com/office/drawing/2014/main" id="{AE1CD1EE-DCD0-48BA-A459-BD8367720A1E}"/>
              </a:ext>
            </a:extLst>
          </p:cNvPr>
          <p:cNvSpPr>
            <a:spLocks noGrp="1"/>
          </p:cNvSpPr>
          <p:nvPr>
            <p:ph type="body" sz="quarter" idx="40" hasCustomPrompt="1"/>
          </p:nvPr>
        </p:nvSpPr>
        <p:spPr>
          <a:xfrm>
            <a:off x="10955594" y="4937098"/>
            <a:ext cx="991453" cy="674688"/>
          </a:xfrm>
        </p:spPr>
        <p:txBody>
          <a:bodyPr/>
          <a:lstStyle>
            <a:lvl1pPr algn="l">
              <a:spcBef>
                <a:spcPts val="0"/>
              </a:spcBef>
              <a:defRPr sz="3200">
                <a:solidFill>
                  <a:schemeClr val="tx1"/>
                </a:solidFill>
              </a:defRPr>
            </a:lvl1pPr>
          </a:lstStyle>
          <a:p>
            <a:pPr lvl="0"/>
            <a:r>
              <a:rPr lang="lv-LV" dirty="0"/>
              <a:t>%</a:t>
            </a:r>
          </a:p>
        </p:txBody>
      </p:sp>
      <p:sp>
        <p:nvSpPr>
          <p:cNvPr id="20" name="Teksta vietturis 2">
            <a:extLst>
              <a:ext uri="{FF2B5EF4-FFF2-40B4-BE49-F238E27FC236}">
                <a16:creationId xmlns:a16="http://schemas.microsoft.com/office/drawing/2014/main" id="{A6CD5454-1C8F-4383-BAAB-937B7B10B817}"/>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1" name="Taisnstūris 20">
            <a:extLst>
              <a:ext uri="{FF2B5EF4-FFF2-40B4-BE49-F238E27FC236}">
                <a16:creationId xmlns:a16="http://schemas.microsoft.com/office/drawing/2014/main" id="{ED935948-8F3C-4D67-88B7-07EBA7DA711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Attēla vietturis 3">
            <a:extLst>
              <a:ext uri="{FF2B5EF4-FFF2-40B4-BE49-F238E27FC236}">
                <a16:creationId xmlns:a16="http://schemas.microsoft.com/office/drawing/2014/main" id="{947B8105-1D02-4207-A600-EFC6CA3FF7EB}"/>
              </a:ext>
            </a:extLst>
          </p:cNvPr>
          <p:cNvSpPr>
            <a:spLocks noGrp="1"/>
          </p:cNvSpPr>
          <p:nvPr>
            <p:ph type="pic" sz="quarter" idx="19"/>
          </p:nvPr>
        </p:nvSpPr>
        <p:spPr>
          <a:xfrm>
            <a:off x="5724939" y="0"/>
            <a:ext cx="6467061" cy="3429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76246DA9-ACAD-F027-F8DC-26A433F1629E}"/>
              </a:ext>
            </a:extLst>
          </p:cNvPr>
          <p:cNvSpPr>
            <a:spLocks noGrp="1"/>
          </p:cNvSpPr>
          <p:nvPr>
            <p:ph type="ftr" sz="quarter" idx="41"/>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652978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bulleti_attēls_6">
    <p:bg>
      <p:bgRef idx="1001">
        <a:schemeClr val="bg1"/>
      </p:bgRef>
    </p:bg>
    <p:spTree>
      <p:nvGrpSpPr>
        <p:cNvPr id="1" name=""/>
        <p:cNvGrpSpPr/>
        <p:nvPr/>
      </p:nvGrpSpPr>
      <p:grpSpPr>
        <a:xfrm>
          <a:off x="0" y="0"/>
          <a:ext cx="0" cy="0"/>
          <a:chOff x="0" y="0"/>
          <a:chExt cx="0" cy="0"/>
        </a:xfrm>
      </p:grpSpPr>
      <p:sp>
        <p:nvSpPr>
          <p:cNvPr id="31" name="Ovāls 30">
            <a:extLst>
              <a:ext uri="{FF2B5EF4-FFF2-40B4-BE49-F238E27FC236}">
                <a16:creationId xmlns:a16="http://schemas.microsoft.com/office/drawing/2014/main" id="{BE0C7A90-66B4-4722-989D-99D59800B20F}"/>
              </a:ext>
            </a:extLst>
          </p:cNvPr>
          <p:cNvSpPr/>
          <p:nvPr userDrawn="1"/>
        </p:nvSpPr>
        <p:spPr>
          <a:xfrm>
            <a:off x="5430892" y="387263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2" name="Ovāls 31">
            <a:extLst>
              <a:ext uri="{FF2B5EF4-FFF2-40B4-BE49-F238E27FC236}">
                <a16:creationId xmlns:a16="http://schemas.microsoft.com/office/drawing/2014/main" id="{49E899B7-03FC-42B0-A547-A275B8CBE613}"/>
              </a:ext>
            </a:extLst>
          </p:cNvPr>
          <p:cNvSpPr/>
          <p:nvPr userDrawn="1"/>
        </p:nvSpPr>
        <p:spPr>
          <a:xfrm>
            <a:off x="5430892" y="271710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3" name="Ovāls 32">
            <a:extLst>
              <a:ext uri="{FF2B5EF4-FFF2-40B4-BE49-F238E27FC236}">
                <a16:creationId xmlns:a16="http://schemas.microsoft.com/office/drawing/2014/main" id="{31E4F7B5-490A-445C-8304-E49B11C17C3F}"/>
              </a:ext>
            </a:extLst>
          </p:cNvPr>
          <p:cNvSpPr/>
          <p:nvPr userDrawn="1"/>
        </p:nvSpPr>
        <p:spPr>
          <a:xfrm>
            <a:off x="5430892" y="5021341"/>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220269" y="754474"/>
            <a:ext cx="6316402"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0" y="0"/>
            <a:ext cx="4585648" cy="46014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4601497"/>
            <a:ext cx="4585648" cy="225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1" name="Grafika 20">
            <a:extLst>
              <a:ext uri="{FF2B5EF4-FFF2-40B4-BE49-F238E27FC236}">
                <a16:creationId xmlns:a16="http://schemas.microsoft.com/office/drawing/2014/main" id="{8D53B549-2A69-4803-85AF-7617A0DD30D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8" name="Tiešsaistes attēla vietturis 5">
            <a:extLst>
              <a:ext uri="{FF2B5EF4-FFF2-40B4-BE49-F238E27FC236}">
                <a16:creationId xmlns:a16="http://schemas.microsoft.com/office/drawing/2014/main" id="{0C936957-C3FE-43D7-8519-AFAA2AE24AC1}"/>
              </a:ext>
            </a:extLst>
          </p:cNvPr>
          <p:cNvSpPr>
            <a:spLocks noGrp="1"/>
          </p:cNvSpPr>
          <p:nvPr>
            <p:ph type="clipArt" sz="quarter" idx="10" hasCustomPrompt="1"/>
          </p:nvPr>
        </p:nvSpPr>
        <p:spPr>
          <a:xfrm>
            <a:off x="5558592" y="2837905"/>
            <a:ext cx="699943" cy="699944"/>
          </a:xfrm>
        </p:spPr>
        <p:txBody>
          <a:bodyPr>
            <a:normAutofit/>
          </a:bodyPr>
          <a:lstStyle>
            <a:lvl1pPr algn="ctr">
              <a:defRPr sz="1400">
                <a:solidFill>
                  <a:schemeClr val="tx1"/>
                </a:solidFill>
              </a:defRPr>
            </a:lvl1pPr>
          </a:lstStyle>
          <a:p>
            <a:r>
              <a:rPr lang="lv-LV" dirty="0"/>
              <a:t>ikona</a:t>
            </a:r>
          </a:p>
        </p:txBody>
      </p:sp>
      <p:sp>
        <p:nvSpPr>
          <p:cNvPr id="19" name="Tiešsaistes attēla vietturis 5">
            <a:extLst>
              <a:ext uri="{FF2B5EF4-FFF2-40B4-BE49-F238E27FC236}">
                <a16:creationId xmlns:a16="http://schemas.microsoft.com/office/drawing/2014/main" id="{C1F7DAA6-234F-48C5-BCFA-A60D36CEBBB8}"/>
              </a:ext>
            </a:extLst>
          </p:cNvPr>
          <p:cNvSpPr>
            <a:spLocks noGrp="1"/>
          </p:cNvSpPr>
          <p:nvPr>
            <p:ph type="clipArt" sz="quarter" idx="11" hasCustomPrompt="1"/>
          </p:nvPr>
        </p:nvSpPr>
        <p:spPr>
          <a:xfrm>
            <a:off x="5558592" y="399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ECDA17F2-5F6E-4EE0-90C5-24AC023AF8EE}"/>
              </a:ext>
            </a:extLst>
          </p:cNvPr>
          <p:cNvSpPr>
            <a:spLocks noGrp="1"/>
          </p:cNvSpPr>
          <p:nvPr>
            <p:ph type="body" sz="quarter" idx="12" hasCustomPrompt="1"/>
          </p:nvPr>
        </p:nvSpPr>
        <p:spPr>
          <a:xfrm>
            <a:off x="6666931" y="2816087"/>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C54900F3-005D-47DE-BE13-1F4029B2C26B}"/>
              </a:ext>
            </a:extLst>
          </p:cNvPr>
          <p:cNvSpPr>
            <a:spLocks noGrp="1"/>
          </p:cNvSpPr>
          <p:nvPr>
            <p:ph type="body" sz="quarter" idx="13" hasCustomPrompt="1"/>
          </p:nvPr>
        </p:nvSpPr>
        <p:spPr>
          <a:xfrm>
            <a:off x="6666931" y="3201886"/>
            <a:ext cx="4863642" cy="367413"/>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4" name="Teksta vietturis 8">
            <a:extLst>
              <a:ext uri="{FF2B5EF4-FFF2-40B4-BE49-F238E27FC236}">
                <a16:creationId xmlns:a16="http://schemas.microsoft.com/office/drawing/2014/main" id="{E8242EDF-9604-4FD0-A605-4F27DA75D7AE}"/>
              </a:ext>
            </a:extLst>
          </p:cNvPr>
          <p:cNvSpPr>
            <a:spLocks noGrp="1"/>
          </p:cNvSpPr>
          <p:nvPr>
            <p:ph type="body" sz="quarter" idx="14" hasCustomPrompt="1"/>
          </p:nvPr>
        </p:nvSpPr>
        <p:spPr>
          <a:xfrm>
            <a:off x="6666931" y="3966439"/>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12D99E-1CE3-4906-A4F8-86352EB19138}"/>
              </a:ext>
            </a:extLst>
          </p:cNvPr>
          <p:cNvSpPr>
            <a:spLocks noGrp="1"/>
          </p:cNvSpPr>
          <p:nvPr>
            <p:ph type="body" sz="quarter" idx="15" hasCustomPrompt="1"/>
          </p:nvPr>
        </p:nvSpPr>
        <p:spPr>
          <a:xfrm>
            <a:off x="6666931" y="4345414"/>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6" name="Tiešsaistes attēla vietturis 5">
            <a:extLst>
              <a:ext uri="{FF2B5EF4-FFF2-40B4-BE49-F238E27FC236}">
                <a16:creationId xmlns:a16="http://schemas.microsoft.com/office/drawing/2014/main" id="{980A4874-DE5F-4060-8109-34A09A0D62F1}"/>
              </a:ext>
            </a:extLst>
          </p:cNvPr>
          <p:cNvSpPr>
            <a:spLocks noGrp="1"/>
          </p:cNvSpPr>
          <p:nvPr>
            <p:ph type="clipArt" sz="quarter" idx="26" hasCustomPrompt="1"/>
          </p:nvPr>
        </p:nvSpPr>
        <p:spPr>
          <a:xfrm>
            <a:off x="5558592" y="5151243"/>
            <a:ext cx="699943" cy="699944"/>
          </a:xfrm>
        </p:spPr>
        <p:txBody>
          <a:bodyPr>
            <a:normAutofit/>
          </a:bodyPr>
          <a:lstStyle>
            <a:lvl1pPr algn="ctr">
              <a:defRPr sz="1400">
                <a:solidFill>
                  <a:schemeClr val="tx1"/>
                </a:solidFill>
              </a:defRPr>
            </a:lvl1pPr>
          </a:lstStyle>
          <a:p>
            <a:r>
              <a:rPr lang="lv-LV" dirty="0"/>
              <a:t>ikona</a:t>
            </a:r>
          </a:p>
        </p:txBody>
      </p:sp>
      <p:sp>
        <p:nvSpPr>
          <p:cNvPr id="28" name="Teksta vietturis 8">
            <a:extLst>
              <a:ext uri="{FF2B5EF4-FFF2-40B4-BE49-F238E27FC236}">
                <a16:creationId xmlns:a16="http://schemas.microsoft.com/office/drawing/2014/main" id="{8AFC13D8-0CC2-416D-9F20-8DACEB3EF06C}"/>
              </a:ext>
            </a:extLst>
          </p:cNvPr>
          <p:cNvSpPr>
            <a:spLocks noGrp="1"/>
          </p:cNvSpPr>
          <p:nvPr>
            <p:ph type="body" sz="quarter" idx="27" hasCustomPrompt="1"/>
          </p:nvPr>
        </p:nvSpPr>
        <p:spPr>
          <a:xfrm>
            <a:off x="6666931" y="5132322"/>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8202C5C1-AD45-4E23-B456-B7FC6936BA33}"/>
              </a:ext>
            </a:extLst>
          </p:cNvPr>
          <p:cNvSpPr>
            <a:spLocks noGrp="1"/>
          </p:cNvSpPr>
          <p:nvPr>
            <p:ph type="body" sz="quarter" idx="28" hasCustomPrompt="1"/>
          </p:nvPr>
        </p:nvSpPr>
        <p:spPr>
          <a:xfrm>
            <a:off x="6666931" y="5511297"/>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30" name="Teksta vietturis 13">
            <a:extLst>
              <a:ext uri="{FF2B5EF4-FFF2-40B4-BE49-F238E27FC236}">
                <a16:creationId xmlns:a16="http://schemas.microsoft.com/office/drawing/2014/main" id="{B672529B-D226-483E-9402-BA2B5A42A83B}"/>
              </a:ext>
            </a:extLst>
          </p:cNvPr>
          <p:cNvSpPr>
            <a:spLocks noGrp="1"/>
          </p:cNvSpPr>
          <p:nvPr>
            <p:ph type="body" sz="quarter" idx="29" hasCustomPrompt="1"/>
          </p:nvPr>
        </p:nvSpPr>
        <p:spPr>
          <a:xfrm>
            <a:off x="5220268" y="1638549"/>
            <a:ext cx="6316401" cy="655209"/>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86E44557-1026-4394-B253-5EB076681960}"/>
              </a:ext>
            </a:extLst>
          </p:cNvPr>
          <p:cNvSpPr>
            <a:spLocks noGrp="1"/>
          </p:cNvSpPr>
          <p:nvPr>
            <p:ph type="sldNum" sz="quarter" idx="30"/>
          </p:nvPr>
        </p:nvSpPr>
        <p:spPr/>
        <p:txBody>
          <a:bodyPr/>
          <a:lstStyle>
            <a:lvl1pPr>
              <a:defRPr>
                <a:solidFill>
                  <a:schemeClr val="bg2"/>
                </a:solidFill>
              </a:defRPr>
            </a:lvl1pPr>
          </a:lstStyle>
          <a:p>
            <a:fld id="{712B737D-8E28-4713-A82C-8BA69049BAD4}" type="slidenum">
              <a:rPr lang="lv-LV" smtClean="0"/>
              <a:pPr/>
              <a:t>‹#›</a:t>
            </a:fld>
            <a:endParaRPr lang="lv-LV" dirty="0"/>
          </a:p>
        </p:txBody>
      </p:sp>
      <p:sp>
        <p:nvSpPr>
          <p:cNvPr id="34" name="Teksta vietturis 2">
            <a:extLst>
              <a:ext uri="{FF2B5EF4-FFF2-40B4-BE49-F238E27FC236}">
                <a16:creationId xmlns:a16="http://schemas.microsoft.com/office/drawing/2014/main" id="{F50E286F-1B7E-4450-98F4-1079D67391BD}"/>
              </a:ext>
            </a:extLst>
          </p:cNvPr>
          <p:cNvSpPr>
            <a:spLocks noGrp="1"/>
          </p:cNvSpPr>
          <p:nvPr>
            <p:ph type="body" sz="quarter" idx="16" hasCustomPrompt="1"/>
          </p:nvPr>
        </p:nvSpPr>
        <p:spPr>
          <a:xfrm>
            <a:off x="661427" y="6281625"/>
            <a:ext cx="3055937" cy="360000"/>
          </a:xfrm>
        </p:spPr>
        <p:txBody>
          <a:bodyPr anchor="ctr"/>
          <a:lstStyle>
            <a:lvl1pPr>
              <a:defRPr sz="800">
                <a:solidFill>
                  <a:schemeClr val="bg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5" name="Taisnstūris 34">
            <a:extLst>
              <a:ext uri="{FF2B5EF4-FFF2-40B4-BE49-F238E27FC236}">
                <a16:creationId xmlns:a16="http://schemas.microsoft.com/office/drawing/2014/main" id="{5FECE1C1-79C3-4433-BB77-A9B71AED11DF}"/>
              </a:ext>
            </a:extLst>
          </p:cNvPr>
          <p:cNvSpPr/>
          <p:nvPr userDrawn="1"/>
        </p:nvSpPr>
        <p:spPr>
          <a:xfrm>
            <a:off x="5323628"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Attēla vietturis 3">
            <a:extLst>
              <a:ext uri="{FF2B5EF4-FFF2-40B4-BE49-F238E27FC236}">
                <a16:creationId xmlns:a16="http://schemas.microsoft.com/office/drawing/2014/main" id="{697C8E03-E7D9-4E85-AEC8-4E984E8164A1}"/>
              </a:ext>
            </a:extLst>
          </p:cNvPr>
          <p:cNvSpPr>
            <a:spLocks noGrp="1"/>
          </p:cNvSpPr>
          <p:nvPr>
            <p:ph type="pic" sz="quarter" idx="19"/>
          </p:nvPr>
        </p:nvSpPr>
        <p:spPr>
          <a:xfrm>
            <a:off x="583443" y="593562"/>
            <a:ext cx="3377821" cy="5636572"/>
          </a:xfrm>
        </p:spPr>
        <p:txBody>
          <a:bodyPr anchor="ctr"/>
          <a:lstStyle>
            <a:lvl1pPr algn="ctr">
              <a:defRPr>
                <a:solidFill>
                  <a:schemeClr val="bg1"/>
                </a:solidFill>
              </a:defRPr>
            </a:lvl1pPr>
          </a:lstStyle>
          <a:p>
            <a:endParaRPr lang="lv-LV"/>
          </a:p>
        </p:txBody>
      </p:sp>
      <p:sp>
        <p:nvSpPr>
          <p:cNvPr id="5" name="Kājenes vietturis 4">
            <a:extLst>
              <a:ext uri="{FF2B5EF4-FFF2-40B4-BE49-F238E27FC236}">
                <a16:creationId xmlns:a16="http://schemas.microsoft.com/office/drawing/2014/main" id="{FAFA4C2C-1487-494A-72E4-B5E0A18E07C3}"/>
              </a:ext>
            </a:extLst>
          </p:cNvPr>
          <p:cNvSpPr>
            <a:spLocks noGrp="1"/>
          </p:cNvSpPr>
          <p:nvPr>
            <p:ph type="ftr" sz="quarter" idx="31"/>
          </p:nvPr>
        </p:nvSpPr>
        <p:spPr>
          <a:xfrm>
            <a:off x="5324235" y="6281625"/>
            <a:ext cx="2304000" cy="365125"/>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516123"/>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3 bulleti_attēls_6">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220269" y="754474"/>
            <a:ext cx="6316402"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0" y="0"/>
            <a:ext cx="4585648" cy="46014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4601497"/>
            <a:ext cx="4585648" cy="225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1" name="Grafika 20">
            <a:extLst>
              <a:ext uri="{FF2B5EF4-FFF2-40B4-BE49-F238E27FC236}">
                <a16:creationId xmlns:a16="http://schemas.microsoft.com/office/drawing/2014/main" id="{8D53B549-2A69-4803-85AF-7617A0DD30D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8" name="Tiešsaistes attēla vietturis 5">
            <a:extLst>
              <a:ext uri="{FF2B5EF4-FFF2-40B4-BE49-F238E27FC236}">
                <a16:creationId xmlns:a16="http://schemas.microsoft.com/office/drawing/2014/main" id="{0C936957-C3FE-43D7-8519-AFAA2AE24AC1}"/>
              </a:ext>
            </a:extLst>
          </p:cNvPr>
          <p:cNvSpPr>
            <a:spLocks noGrp="1"/>
          </p:cNvSpPr>
          <p:nvPr>
            <p:ph type="clipArt" sz="quarter" idx="10" hasCustomPrompt="1"/>
          </p:nvPr>
        </p:nvSpPr>
        <p:spPr>
          <a:xfrm>
            <a:off x="5558592" y="2837905"/>
            <a:ext cx="699943" cy="699944"/>
          </a:xfrm>
        </p:spPr>
        <p:txBody>
          <a:bodyPr>
            <a:normAutofit/>
          </a:bodyPr>
          <a:lstStyle>
            <a:lvl1pPr algn="ctr">
              <a:defRPr sz="1400">
                <a:solidFill>
                  <a:schemeClr val="tx1"/>
                </a:solidFill>
              </a:defRPr>
            </a:lvl1pPr>
          </a:lstStyle>
          <a:p>
            <a:r>
              <a:rPr lang="lv-LV" dirty="0"/>
              <a:t>ikona</a:t>
            </a:r>
          </a:p>
        </p:txBody>
      </p:sp>
      <p:sp>
        <p:nvSpPr>
          <p:cNvPr id="19" name="Tiešsaistes attēla vietturis 5">
            <a:extLst>
              <a:ext uri="{FF2B5EF4-FFF2-40B4-BE49-F238E27FC236}">
                <a16:creationId xmlns:a16="http://schemas.microsoft.com/office/drawing/2014/main" id="{C1F7DAA6-234F-48C5-BCFA-A60D36CEBBB8}"/>
              </a:ext>
            </a:extLst>
          </p:cNvPr>
          <p:cNvSpPr>
            <a:spLocks noGrp="1"/>
          </p:cNvSpPr>
          <p:nvPr>
            <p:ph type="clipArt" sz="quarter" idx="11" hasCustomPrompt="1"/>
          </p:nvPr>
        </p:nvSpPr>
        <p:spPr>
          <a:xfrm>
            <a:off x="5558592" y="399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ECDA17F2-5F6E-4EE0-90C5-24AC023AF8EE}"/>
              </a:ext>
            </a:extLst>
          </p:cNvPr>
          <p:cNvSpPr>
            <a:spLocks noGrp="1"/>
          </p:cNvSpPr>
          <p:nvPr>
            <p:ph type="body" sz="quarter" idx="12" hasCustomPrompt="1"/>
          </p:nvPr>
        </p:nvSpPr>
        <p:spPr>
          <a:xfrm>
            <a:off x="6666931" y="2816087"/>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C54900F3-005D-47DE-BE13-1F4029B2C26B}"/>
              </a:ext>
            </a:extLst>
          </p:cNvPr>
          <p:cNvSpPr>
            <a:spLocks noGrp="1"/>
          </p:cNvSpPr>
          <p:nvPr>
            <p:ph type="body" sz="quarter" idx="13" hasCustomPrompt="1"/>
          </p:nvPr>
        </p:nvSpPr>
        <p:spPr>
          <a:xfrm>
            <a:off x="6666931" y="3201886"/>
            <a:ext cx="4863642" cy="367413"/>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4" name="Teksta vietturis 8">
            <a:extLst>
              <a:ext uri="{FF2B5EF4-FFF2-40B4-BE49-F238E27FC236}">
                <a16:creationId xmlns:a16="http://schemas.microsoft.com/office/drawing/2014/main" id="{E8242EDF-9604-4FD0-A605-4F27DA75D7AE}"/>
              </a:ext>
            </a:extLst>
          </p:cNvPr>
          <p:cNvSpPr>
            <a:spLocks noGrp="1"/>
          </p:cNvSpPr>
          <p:nvPr>
            <p:ph type="body" sz="quarter" idx="14" hasCustomPrompt="1"/>
          </p:nvPr>
        </p:nvSpPr>
        <p:spPr>
          <a:xfrm>
            <a:off x="6666931" y="3966439"/>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12D99E-1CE3-4906-A4F8-86352EB19138}"/>
              </a:ext>
            </a:extLst>
          </p:cNvPr>
          <p:cNvSpPr>
            <a:spLocks noGrp="1"/>
          </p:cNvSpPr>
          <p:nvPr>
            <p:ph type="body" sz="quarter" idx="15" hasCustomPrompt="1"/>
          </p:nvPr>
        </p:nvSpPr>
        <p:spPr>
          <a:xfrm>
            <a:off x="6666931" y="4345414"/>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6" name="Tiešsaistes attēla vietturis 5">
            <a:extLst>
              <a:ext uri="{FF2B5EF4-FFF2-40B4-BE49-F238E27FC236}">
                <a16:creationId xmlns:a16="http://schemas.microsoft.com/office/drawing/2014/main" id="{980A4874-DE5F-4060-8109-34A09A0D62F1}"/>
              </a:ext>
            </a:extLst>
          </p:cNvPr>
          <p:cNvSpPr>
            <a:spLocks noGrp="1"/>
          </p:cNvSpPr>
          <p:nvPr>
            <p:ph type="clipArt" sz="quarter" idx="26" hasCustomPrompt="1"/>
          </p:nvPr>
        </p:nvSpPr>
        <p:spPr>
          <a:xfrm>
            <a:off x="5558592" y="5151243"/>
            <a:ext cx="699943" cy="699944"/>
          </a:xfrm>
        </p:spPr>
        <p:txBody>
          <a:bodyPr>
            <a:normAutofit/>
          </a:bodyPr>
          <a:lstStyle>
            <a:lvl1pPr algn="ctr">
              <a:defRPr sz="1400">
                <a:solidFill>
                  <a:schemeClr val="tx1"/>
                </a:solidFill>
              </a:defRPr>
            </a:lvl1pPr>
          </a:lstStyle>
          <a:p>
            <a:r>
              <a:rPr lang="lv-LV" dirty="0"/>
              <a:t>ikona</a:t>
            </a:r>
          </a:p>
        </p:txBody>
      </p:sp>
      <p:sp>
        <p:nvSpPr>
          <p:cNvPr id="28" name="Teksta vietturis 8">
            <a:extLst>
              <a:ext uri="{FF2B5EF4-FFF2-40B4-BE49-F238E27FC236}">
                <a16:creationId xmlns:a16="http://schemas.microsoft.com/office/drawing/2014/main" id="{8AFC13D8-0CC2-416D-9F20-8DACEB3EF06C}"/>
              </a:ext>
            </a:extLst>
          </p:cNvPr>
          <p:cNvSpPr>
            <a:spLocks noGrp="1"/>
          </p:cNvSpPr>
          <p:nvPr>
            <p:ph type="body" sz="quarter" idx="27" hasCustomPrompt="1"/>
          </p:nvPr>
        </p:nvSpPr>
        <p:spPr>
          <a:xfrm>
            <a:off x="6666931" y="5132322"/>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8202C5C1-AD45-4E23-B456-B7FC6936BA33}"/>
              </a:ext>
            </a:extLst>
          </p:cNvPr>
          <p:cNvSpPr>
            <a:spLocks noGrp="1"/>
          </p:cNvSpPr>
          <p:nvPr>
            <p:ph type="body" sz="quarter" idx="28" hasCustomPrompt="1"/>
          </p:nvPr>
        </p:nvSpPr>
        <p:spPr>
          <a:xfrm>
            <a:off x="6666931" y="5511297"/>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30" name="Teksta vietturis 13">
            <a:extLst>
              <a:ext uri="{FF2B5EF4-FFF2-40B4-BE49-F238E27FC236}">
                <a16:creationId xmlns:a16="http://schemas.microsoft.com/office/drawing/2014/main" id="{B672529B-D226-483E-9402-BA2B5A42A83B}"/>
              </a:ext>
            </a:extLst>
          </p:cNvPr>
          <p:cNvSpPr>
            <a:spLocks noGrp="1"/>
          </p:cNvSpPr>
          <p:nvPr>
            <p:ph type="body" sz="quarter" idx="29" hasCustomPrompt="1"/>
          </p:nvPr>
        </p:nvSpPr>
        <p:spPr>
          <a:xfrm>
            <a:off x="5220268" y="1638549"/>
            <a:ext cx="6316401" cy="655209"/>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86E44557-1026-4394-B253-5EB076681960}"/>
              </a:ext>
            </a:extLst>
          </p:cNvPr>
          <p:cNvSpPr>
            <a:spLocks noGrp="1"/>
          </p:cNvSpPr>
          <p:nvPr>
            <p:ph type="sldNum" sz="quarter" idx="30"/>
          </p:nvPr>
        </p:nvSpPr>
        <p:spPr/>
        <p:txBody>
          <a:bodyPr/>
          <a:lstStyle>
            <a:lvl1pPr>
              <a:defRPr>
                <a:solidFill>
                  <a:schemeClr val="bg2"/>
                </a:solidFill>
              </a:defRPr>
            </a:lvl1pPr>
          </a:lstStyle>
          <a:p>
            <a:fld id="{712B737D-8E28-4713-A82C-8BA69049BAD4}" type="slidenum">
              <a:rPr lang="lv-LV" smtClean="0"/>
              <a:pPr/>
              <a:t>‹#›</a:t>
            </a:fld>
            <a:endParaRPr lang="lv-LV" dirty="0"/>
          </a:p>
        </p:txBody>
      </p:sp>
      <p:sp>
        <p:nvSpPr>
          <p:cNvPr id="34" name="Teksta vietturis 2">
            <a:extLst>
              <a:ext uri="{FF2B5EF4-FFF2-40B4-BE49-F238E27FC236}">
                <a16:creationId xmlns:a16="http://schemas.microsoft.com/office/drawing/2014/main" id="{F50E286F-1B7E-4450-98F4-1079D67391BD}"/>
              </a:ext>
            </a:extLst>
          </p:cNvPr>
          <p:cNvSpPr>
            <a:spLocks noGrp="1"/>
          </p:cNvSpPr>
          <p:nvPr>
            <p:ph type="body" sz="quarter" idx="16" hasCustomPrompt="1"/>
          </p:nvPr>
        </p:nvSpPr>
        <p:spPr>
          <a:xfrm>
            <a:off x="661427" y="6281625"/>
            <a:ext cx="3055937" cy="360000"/>
          </a:xfrm>
        </p:spPr>
        <p:txBody>
          <a:bodyPr anchor="ctr"/>
          <a:lstStyle>
            <a:lvl1pPr>
              <a:defRPr sz="800">
                <a:solidFill>
                  <a:schemeClr val="bg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5" name="Taisnstūris 34">
            <a:extLst>
              <a:ext uri="{FF2B5EF4-FFF2-40B4-BE49-F238E27FC236}">
                <a16:creationId xmlns:a16="http://schemas.microsoft.com/office/drawing/2014/main" id="{5FECE1C1-79C3-4433-BB77-A9B71AED11DF}"/>
              </a:ext>
            </a:extLst>
          </p:cNvPr>
          <p:cNvSpPr/>
          <p:nvPr userDrawn="1"/>
        </p:nvSpPr>
        <p:spPr>
          <a:xfrm>
            <a:off x="5323628"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Attēla vietturis 3">
            <a:extLst>
              <a:ext uri="{FF2B5EF4-FFF2-40B4-BE49-F238E27FC236}">
                <a16:creationId xmlns:a16="http://schemas.microsoft.com/office/drawing/2014/main" id="{697C8E03-E7D9-4E85-AEC8-4E984E8164A1}"/>
              </a:ext>
            </a:extLst>
          </p:cNvPr>
          <p:cNvSpPr>
            <a:spLocks noGrp="1"/>
          </p:cNvSpPr>
          <p:nvPr>
            <p:ph type="pic" sz="quarter" idx="19"/>
          </p:nvPr>
        </p:nvSpPr>
        <p:spPr>
          <a:xfrm>
            <a:off x="583443" y="593562"/>
            <a:ext cx="3377821" cy="5636572"/>
          </a:xfrm>
        </p:spPr>
        <p:txBody>
          <a:bodyPr anchor="ctr"/>
          <a:lstStyle>
            <a:lvl1pPr algn="ctr">
              <a:defRPr>
                <a:solidFill>
                  <a:schemeClr val="bg1"/>
                </a:solidFill>
              </a:defRPr>
            </a:lvl1pPr>
          </a:lstStyle>
          <a:p>
            <a:endParaRPr lang="lv-LV"/>
          </a:p>
        </p:txBody>
      </p:sp>
      <p:sp>
        <p:nvSpPr>
          <p:cNvPr id="5" name="Kājenes vietturis 4">
            <a:extLst>
              <a:ext uri="{FF2B5EF4-FFF2-40B4-BE49-F238E27FC236}">
                <a16:creationId xmlns:a16="http://schemas.microsoft.com/office/drawing/2014/main" id="{FAFA4C2C-1487-494A-72E4-B5E0A18E07C3}"/>
              </a:ext>
            </a:extLst>
          </p:cNvPr>
          <p:cNvSpPr>
            <a:spLocks noGrp="1"/>
          </p:cNvSpPr>
          <p:nvPr>
            <p:ph type="ftr" sz="quarter" idx="31"/>
          </p:nvPr>
        </p:nvSpPr>
        <p:spPr>
          <a:xfrm>
            <a:off x="5324235" y="6281625"/>
            <a:ext cx="2304000" cy="365125"/>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2563837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ulleti_attēls_6_gaišs">
    <p:spTree>
      <p:nvGrpSpPr>
        <p:cNvPr id="1" name=""/>
        <p:cNvGrpSpPr/>
        <p:nvPr/>
      </p:nvGrpSpPr>
      <p:grpSpPr>
        <a:xfrm>
          <a:off x="0" y="0"/>
          <a:ext cx="0" cy="0"/>
          <a:chOff x="0" y="0"/>
          <a:chExt cx="0" cy="0"/>
        </a:xfrm>
      </p:grpSpPr>
      <p:sp>
        <p:nvSpPr>
          <p:cNvPr id="32" name="Ovāls 31">
            <a:extLst>
              <a:ext uri="{FF2B5EF4-FFF2-40B4-BE49-F238E27FC236}">
                <a16:creationId xmlns:a16="http://schemas.microsoft.com/office/drawing/2014/main" id="{0D18E562-7750-4A9A-AB41-F202BA611947}"/>
              </a:ext>
            </a:extLst>
          </p:cNvPr>
          <p:cNvSpPr/>
          <p:nvPr userDrawn="1"/>
        </p:nvSpPr>
        <p:spPr>
          <a:xfrm>
            <a:off x="5430892" y="3872637"/>
            <a:ext cx="955343" cy="955343"/>
          </a:xfrm>
          <a:prstGeom prst="ellipse">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3" name="Ovāls 32">
            <a:extLst>
              <a:ext uri="{FF2B5EF4-FFF2-40B4-BE49-F238E27FC236}">
                <a16:creationId xmlns:a16="http://schemas.microsoft.com/office/drawing/2014/main" id="{17CCA5DA-F5CB-4822-91C0-49C0E04045C0}"/>
              </a:ext>
            </a:extLst>
          </p:cNvPr>
          <p:cNvSpPr/>
          <p:nvPr userDrawn="1"/>
        </p:nvSpPr>
        <p:spPr>
          <a:xfrm>
            <a:off x="5430892" y="2717108"/>
            <a:ext cx="955343" cy="955343"/>
          </a:xfrm>
          <a:prstGeom prst="ellipse">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4" name="Ovāls 33">
            <a:extLst>
              <a:ext uri="{FF2B5EF4-FFF2-40B4-BE49-F238E27FC236}">
                <a16:creationId xmlns:a16="http://schemas.microsoft.com/office/drawing/2014/main" id="{263176C6-E5DC-4371-81B8-48DB69A08886}"/>
              </a:ext>
            </a:extLst>
          </p:cNvPr>
          <p:cNvSpPr/>
          <p:nvPr userDrawn="1"/>
        </p:nvSpPr>
        <p:spPr>
          <a:xfrm>
            <a:off x="5430892" y="5021341"/>
            <a:ext cx="955343" cy="955343"/>
          </a:xfrm>
          <a:prstGeom prst="ellipse">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220269" y="754474"/>
            <a:ext cx="6316402"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0" y="0"/>
            <a:ext cx="4585648" cy="46014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4601497"/>
            <a:ext cx="4585648" cy="225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18" name="Tiešsaistes attēla vietturis 5">
            <a:extLst>
              <a:ext uri="{FF2B5EF4-FFF2-40B4-BE49-F238E27FC236}">
                <a16:creationId xmlns:a16="http://schemas.microsoft.com/office/drawing/2014/main" id="{0C936957-C3FE-43D7-8519-AFAA2AE24AC1}"/>
              </a:ext>
            </a:extLst>
          </p:cNvPr>
          <p:cNvSpPr>
            <a:spLocks noGrp="1"/>
          </p:cNvSpPr>
          <p:nvPr>
            <p:ph type="clipArt" sz="quarter" idx="10" hasCustomPrompt="1"/>
          </p:nvPr>
        </p:nvSpPr>
        <p:spPr>
          <a:xfrm>
            <a:off x="5561732" y="2837905"/>
            <a:ext cx="699943" cy="699944"/>
          </a:xfrm>
        </p:spPr>
        <p:txBody>
          <a:bodyPr>
            <a:normAutofit/>
          </a:bodyPr>
          <a:lstStyle>
            <a:lvl1pPr algn="ctr">
              <a:defRPr sz="1400">
                <a:solidFill>
                  <a:schemeClr val="tx1"/>
                </a:solidFill>
              </a:defRPr>
            </a:lvl1pPr>
          </a:lstStyle>
          <a:p>
            <a:r>
              <a:rPr lang="lv-LV" dirty="0"/>
              <a:t>ikona</a:t>
            </a:r>
          </a:p>
        </p:txBody>
      </p:sp>
      <p:sp>
        <p:nvSpPr>
          <p:cNvPr id="19" name="Tiešsaistes attēla vietturis 5">
            <a:extLst>
              <a:ext uri="{FF2B5EF4-FFF2-40B4-BE49-F238E27FC236}">
                <a16:creationId xmlns:a16="http://schemas.microsoft.com/office/drawing/2014/main" id="{C1F7DAA6-234F-48C5-BCFA-A60D36CEBBB8}"/>
              </a:ext>
            </a:extLst>
          </p:cNvPr>
          <p:cNvSpPr>
            <a:spLocks noGrp="1"/>
          </p:cNvSpPr>
          <p:nvPr>
            <p:ph type="clipArt" sz="quarter" idx="11" hasCustomPrompt="1"/>
          </p:nvPr>
        </p:nvSpPr>
        <p:spPr>
          <a:xfrm>
            <a:off x="5561732" y="399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ECDA17F2-5F6E-4EE0-90C5-24AC023AF8EE}"/>
              </a:ext>
            </a:extLst>
          </p:cNvPr>
          <p:cNvSpPr>
            <a:spLocks noGrp="1"/>
          </p:cNvSpPr>
          <p:nvPr>
            <p:ph type="body" sz="quarter" idx="12" hasCustomPrompt="1"/>
          </p:nvPr>
        </p:nvSpPr>
        <p:spPr>
          <a:xfrm>
            <a:off x="6666931" y="2829735"/>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C54900F3-005D-47DE-BE13-1F4029B2C26B}"/>
              </a:ext>
            </a:extLst>
          </p:cNvPr>
          <p:cNvSpPr>
            <a:spLocks noGrp="1"/>
          </p:cNvSpPr>
          <p:nvPr>
            <p:ph type="body" sz="quarter" idx="13" hasCustomPrompt="1"/>
          </p:nvPr>
        </p:nvSpPr>
        <p:spPr>
          <a:xfrm>
            <a:off x="6666931" y="3215534"/>
            <a:ext cx="4863642" cy="367413"/>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4" name="Teksta vietturis 8">
            <a:extLst>
              <a:ext uri="{FF2B5EF4-FFF2-40B4-BE49-F238E27FC236}">
                <a16:creationId xmlns:a16="http://schemas.microsoft.com/office/drawing/2014/main" id="{E8242EDF-9604-4FD0-A605-4F27DA75D7AE}"/>
              </a:ext>
            </a:extLst>
          </p:cNvPr>
          <p:cNvSpPr>
            <a:spLocks noGrp="1"/>
          </p:cNvSpPr>
          <p:nvPr>
            <p:ph type="body" sz="quarter" idx="14" hasCustomPrompt="1"/>
          </p:nvPr>
        </p:nvSpPr>
        <p:spPr>
          <a:xfrm>
            <a:off x="6666931" y="3980087"/>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12D99E-1CE3-4906-A4F8-86352EB19138}"/>
              </a:ext>
            </a:extLst>
          </p:cNvPr>
          <p:cNvSpPr>
            <a:spLocks noGrp="1"/>
          </p:cNvSpPr>
          <p:nvPr>
            <p:ph type="body" sz="quarter" idx="15" hasCustomPrompt="1"/>
          </p:nvPr>
        </p:nvSpPr>
        <p:spPr>
          <a:xfrm>
            <a:off x="6666931" y="4359062"/>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6" name="Tiešsaistes attēla vietturis 5">
            <a:extLst>
              <a:ext uri="{FF2B5EF4-FFF2-40B4-BE49-F238E27FC236}">
                <a16:creationId xmlns:a16="http://schemas.microsoft.com/office/drawing/2014/main" id="{980A4874-DE5F-4060-8109-34A09A0D62F1}"/>
              </a:ext>
            </a:extLst>
          </p:cNvPr>
          <p:cNvSpPr>
            <a:spLocks noGrp="1"/>
          </p:cNvSpPr>
          <p:nvPr>
            <p:ph type="clipArt" sz="quarter" idx="26" hasCustomPrompt="1"/>
          </p:nvPr>
        </p:nvSpPr>
        <p:spPr>
          <a:xfrm>
            <a:off x="5561732" y="5151243"/>
            <a:ext cx="699943" cy="699944"/>
          </a:xfrm>
        </p:spPr>
        <p:txBody>
          <a:bodyPr>
            <a:normAutofit/>
          </a:bodyPr>
          <a:lstStyle>
            <a:lvl1pPr algn="ctr">
              <a:defRPr sz="1400">
                <a:solidFill>
                  <a:schemeClr val="tx1"/>
                </a:solidFill>
              </a:defRPr>
            </a:lvl1pPr>
          </a:lstStyle>
          <a:p>
            <a:r>
              <a:rPr lang="lv-LV" dirty="0"/>
              <a:t>ikona</a:t>
            </a:r>
          </a:p>
        </p:txBody>
      </p:sp>
      <p:sp>
        <p:nvSpPr>
          <p:cNvPr id="28" name="Teksta vietturis 8">
            <a:extLst>
              <a:ext uri="{FF2B5EF4-FFF2-40B4-BE49-F238E27FC236}">
                <a16:creationId xmlns:a16="http://schemas.microsoft.com/office/drawing/2014/main" id="{8AFC13D8-0CC2-416D-9F20-8DACEB3EF06C}"/>
              </a:ext>
            </a:extLst>
          </p:cNvPr>
          <p:cNvSpPr>
            <a:spLocks noGrp="1"/>
          </p:cNvSpPr>
          <p:nvPr>
            <p:ph type="body" sz="quarter" idx="27" hasCustomPrompt="1"/>
          </p:nvPr>
        </p:nvSpPr>
        <p:spPr>
          <a:xfrm>
            <a:off x="6666931" y="5132322"/>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8202C5C1-AD45-4E23-B456-B7FC6936BA33}"/>
              </a:ext>
            </a:extLst>
          </p:cNvPr>
          <p:cNvSpPr>
            <a:spLocks noGrp="1"/>
          </p:cNvSpPr>
          <p:nvPr>
            <p:ph type="body" sz="quarter" idx="28" hasCustomPrompt="1"/>
          </p:nvPr>
        </p:nvSpPr>
        <p:spPr>
          <a:xfrm>
            <a:off x="6666931" y="5511297"/>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30" name="Teksta vietturis 13">
            <a:extLst>
              <a:ext uri="{FF2B5EF4-FFF2-40B4-BE49-F238E27FC236}">
                <a16:creationId xmlns:a16="http://schemas.microsoft.com/office/drawing/2014/main" id="{B672529B-D226-483E-9402-BA2B5A42A83B}"/>
              </a:ext>
            </a:extLst>
          </p:cNvPr>
          <p:cNvSpPr>
            <a:spLocks noGrp="1"/>
          </p:cNvSpPr>
          <p:nvPr>
            <p:ph type="body" sz="quarter" idx="29" hasCustomPrompt="1"/>
          </p:nvPr>
        </p:nvSpPr>
        <p:spPr>
          <a:xfrm>
            <a:off x="5220268" y="1638549"/>
            <a:ext cx="6316401" cy="655209"/>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pic>
        <p:nvPicPr>
          <p:cNvPr id="31" name="Grafika 30">
            <a:extLst>
              <a:ext uri="{FF2B5EF4-FFF2-40B4-BE49-F238E27FC236}">
                <a16:creationId xmlns:a16="http://schemas.microsoft.com/office/drawing/2014/main" id="{DCCB569A-407C-46C7-9FC9-54BA112BF86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03955C5F-15FB-4B3C-A4F2-E85D1D774E47}"/>
              </a:ext>
            </a:extLst>
          </p:cNvPr>
          <p:cNvSpPr>
            <a:spLocks noGrp="1"/>
          </p:cNvSpPr>
          <p:nvPr>
            <p:ph type="sldNum" sz="quarter" idx="30"/>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35" name="Teksta vietturis 2">
            <a:extLst>
              <a:ext uri="{FF2B5EF4-FFF2-40B4-BE49-F238E27FC236}">
                <a16:creationId xmlns:a16="http://schemas.microsoft.com/office/drawing/2014/main" id="{59917D52-B484-4C5F-8CED-08A1D0863F87}"/>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6" name="Taisnstūris 35">
            <a:extLst>
              <a:ext uri="{FF2B5EF4-FFF2-40B4-BE49-F238E27FC236}">
                <a16:creationId xmlns:a16="http://schemas.microsoft.com/office/drawing/2014/main" id="{E46C1766-810A-43F3-AB1E-7F881833127C}"/>
              </a:ext>
            </a:extLst>
          </p:cNvPr>
          <p:cNvSpPr/>
          <p:nvPr userDrawn="1"/>
        </p:nvSpPr>
        <p:spPr>
          <a:xfrm>
            <a:off x="5323628"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Attēla vietturis 3">
            <a:extLst>
              <a:ext uri="{FF2B5EF4-FFF2-40B4-BE49-F238E27FC236}">
                <a16:creationId xmlns:a16="http://schemas.microsoft.com/office/drawing/2014/main" id="{6CF07426-4F5F-4C2E-A393-40F05AC28502}"/>
              </a:ext>
            </a:extLst>
          </p:cNvPr>
          <p:cNvSpPr>
            <a:spLocks noGrp="1"/>
          </p:cNvSpPr>
          <p:nvPr>
            <p:ph type="pic" sz="quarter" idx="19"/>
          </p:nvPr>
        </p:nvSpPr>
        <p:spPr>
          <a:xfrm>
            <a:off x="583443" y="593562"/>
            <a:ext cx="3377821" cy="5636572"/>
          </a:xfrm>
        </p:spPr>
        <p:txBody>
          <a:bodyPr anchor="ctr"/>
          <a:lstStyle>
            <a:lvl1pPr algn="ctr">
              <a:defRPr>
                <a:solidFill>
                  <a:schemeClr val="bg1"/>
                </a:solidFill>
              </a:defRPr>
            </a:lvl1pPr>
          </a:lstStyle>
          <a:p>
            <a:endParaRPr lang="lv-LV"/>
          </a:p>
        </p:txBody>
      </p:sp>
      <p:sp>
        <p:nvSpPr>
          <p:cNvPr id="5" name="Kājenes vietturis 4">
            <a:extLst>
              <a:ext uri="{FF2B5EF4-FFF2-40B4-BE49-F238E27FC236}">
                <a16:creationId xmlns:a16="http://schemas.microsoft.com/office/drawing/2014/main" id="{04565F55-B5EC-A0D7-AF6C-3E367CA1C945}"/>
              </a:ext>
            </a:extLst>
          </p:cNvPr>
          <p:cNvSpPr>
            <a:spLocks noGrp="1"/>
          </p:cNvSpPr>
          <p:nvPr>
            <p:ph type="ftr" sz="quarter" idx="31"/>
          </p:nvPr>
        </p:nvSpPr>
        <p:spPr>
          <a:xfrm>
            <a:off x="5324235" y="6282000"/>
            <a:ext cx="2304000" cy="365125"/>
          </a:xfrm>
        </p:spPr>
        <p:txBody>
          <a:bodyPr/>
          <a:lstStyle>
            <a:lvl1pPr algn="l">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6540965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 bulleti_attēls_6_gaiš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220269" y="754474"/>
            <a:ext cx="6316402"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0" y="0"/>
            <a:ext cx="4585648" cy="46014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4601497"/>
            <a:ext cx="4585648" cy="225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18" name="Tiešsaistes attēla vietturis 5">
            <a:extLst>
              <a:ext uri="{FF2B5EF4-FFF2-40B4-BE49-F238E27FC236}">
                <a16:creationId xmlns:a16="http://schemas.microsoft.com/office/drawing/2014/main" id="{0C936957-C3FE-43D7-8519-AFAA2AE24AC1}"/>
              </a:ext>
            </a:extLst>
          </p:cNvPr>
          <p:cNvSpPr>
            <a:spLocks noGrp="1"/>
          </p:cNvSpPr>
          <p:nvPr>
            <p:ph type="clipArt" sz="quarter" idx="10" hasCustomPrompt="1"/>
          </p:nvPr>
        </p:nvSpPr>
        <p:spPr>
          <a:xfrm>
            <a:off x="5561732" y="2837905"/>
            <a:ext cx="699943" cy="699944"/>
          </a:xfrm>
        </p:spPr>
        <p:txBody>
          <a:bodyPr>
            <a:normAutofit/>
          </a:bodyPr>
          <a:lstStyle>
            <a:lvl1pPr algn="ctr">
              <a:defRPr sz="1400">
                <a:solidFill>
                  <a:schemeClr val="tx1"/>
                </a:solidFill>
              </a:defRPr>
            </a:lvl1pPr>
          </a:lstStyle>
          <a:p>
            <a:r>
              <a:rPr lang="lv-LV" dirty="0"/>
              <a:t>ikona</a:t>
            </a:r>
          </a:p>
        </p:txBody>
      </p:sp>
      <p:sp>
        <p:nvSpPr>
          <p:cNvPr id="19" name="Tiešsaistes attēla vietturis 5">
            <a:extLst>
              <a:ext uri="{FF2B5EF4-FFF2-40B4-BE49-F238E27FC236}">
                <a16:creationId xmlns:a16="http://schemas.microsoft.com/office/drawing/2014/main" id="{C1F7DAA6-234F-48C5-BCFA-A60D36CEBBB8}"/>
              </a:ext>
            </a:extLst>
          </p:cNvPr>
          <p:cNvSpPr>
            <a:spLocks noGrp="1"/>
          </p:cNvSpPr>
          <p:nvPr>
            <p:ph type="clipArt" sz="quarter" idx="11" hasCustomPrompt="1"/>
          </p:nvPr>
        </p:nvSpPr>
        <p:spPr>
          <a:xfrm>
            <a:off x="5561732" y="399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ECDA17F2-5F6E-4EE0-90C5-24AC023AF8EE}"/>
              </a:ext>
            </a:extLst>
          </p:cNvPr>
          <p:cNvSpPr>
            <a:spLocks noGrp="1"/>
          </p:cNvSpPr>
          <p:nvPr>
            <p:ph type="body" sz="quarter" idx="12" hasCustomPrompt="1"/>
          </p:nvPr>
        </p:nvSpPr>
        <p:spPr>
          <a:xfrm>
            <a:off x="6666931" y="2829735"/>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C54900F3-005D-47DE-BE13-1F4029B2C26B}"/>
              </a:ext>
            </a:extLst>
          </p:cNvPr>
          <p:cNvSpPr>
            <a:spLocks noGrp="1"/>
          </p:cNvSpPr>
          <p:nvPr>
            <p:ph type="body" sz="quarter" idx="13" hasCustomPrompt="1"/>
          </p:nvPr>
        </p:nvSpPr>
        <p:spPr>
          <a:xfrm>
            <a:off x="6666931" y="3215534"/>
            <a:ext cx="4863642" cy="367413"/>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4" name="Teksta vietturis 8">
            <a:extLst>
              <a:ext uri="{FF2B5EF4-FFF2-40B4-BE49-F238E27FC236}">
                <a16:creationId xmlns:a16="http://schemas.microsoft.com/office/drawing/2014/main" id="{E8242EDF-9604-4FD0-A605-4F27DA75D7AE}"/>
              </a:ext>
            </a:extLst>
          </p:cNvPr>
          <p:cNvSpPr>
            <a:spLocks noGrp="1"/>
          </p:cNvSpPr>
          <p:nvPr>
            <p:ph type="body" sz="quarter" idx="14" hasCustomPrompt="1"/>
          </p:nvPr>
        </p:nvSpPr>
        <p:spPr>
          <a:xfrm>
            <a:off x="6666931" y="3980087"/>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12D99E-1CE3-4906-A4F8-86352EB19138}"/>
              </a:ext>
            </a:extLst>
          </p:cNvPr>
          <p:cNvSpPr>
            <a:spLocks noGrp="1"/>
          </p:cNvSpPr>
          <p:nvPr>
            <p:ph type="body" sz="quarter" idx="15" hasCustomPrompt="1"/>
          </p:nvPr>
        </p:nvSpPr>
        <p:spPr>
          <a:xfrm>
            <a:off x="6666931" y="4359062"/>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6" name="Tiešsaistes attēla vietturis 5">
            <a:extLst>
              <a:ext uri="{FF2B5EF4-FFF2-40B4-BE49-F238E27FC236}">
                <a16:creationId xmlns:a16="http://schemas.microsoft.com/office/drawing/2014/main" id="{980A4874-DE5F-4060-8109-34A09A0D62F1}"/>
              </a:ext>
            </a:extLst>
          </p:cNvPr>
          <p:cNvSpPr>
            <a:spLocks noGrp="1"/>
          </p:cNvSpPr>
          <p:nvPr>
            <p:ph type="clipArt" sz="quarter" idx="26" hasCustomPrompt="1"/>
          </p:nvPr>
        </p:nvSpPr>
        <p:spPr>
          <a:xfrm>
            <a:off x="5561732" y="5151243"/>
            <a:ext cx="699943" cy="699944"/>
          </a:xfrm>
        </p:spPr>
        <p:txBody>
          <a:bodyPr>
            <a:normAutofit/>
          </a:bodyPr>
          <a:lstStyle>
            <a:lvl1pPr algn="ctr">
              <a:defRPr sz="1400">
                <a:solidFill>
                  <a:schemeClr val="tx1"/>
                </a:solidFill>
              </a:defRPr>
            </a:lvl1pPr>
          </a:lstStyle>
          <a:p>
            <a:r>
              <a:rPr lang="lv-LV" dirty="0"/>
              <a:t>ikona</a:t>
            </a:r>
          </a:p>
        </p:txBody>
      </p:sp>
      <p:sp>
        <p:nvSpPr>
          <p:cNvPr id="28" name="Teksta vietturis 8">
            <a:extLst>
              <a:ext uri="{FF2B5EF4-FFF2-40B4-BE49-F238E27FC236}">
                <a16:creationId xmlns:a16="http://schemas.microsoft.com/office/drawing/2014/main" id="{8AFC13D8-0CC2-416D-9F20-8DACEB3EF06C}"/>
              </a:ext>
            </a:extLst>
          </p:cNvPr>
          <p:cNvSpPr>
            <a:spLocks noGrp="1"/>
          </p:cNvSpPr>
          <p:nvPr>
            <p:ph type="body" sz="quarter" idx="27" hasCustomPrompt="1"/>
          </p:nvPr>
        </p:nvSpPr>
        <p:spPr>
          <a:xfrm>
            <a:off x="6666931" y="5132322"/>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8202C5C1-AD45-4E23-B456-B7FC6936BA33}"/>
              </a:ext>
            </a:extLst>
          </p:cNvPr>
          <p:cNvSpPr>
            <a:spLocks noGrp="1"/>
          </p:cNvSpPr>
          <p:nvPr>
            <p:ph type="body" sz="quarter" idx="28" hasCustomPrompt="1"/>
          </p:nvPr>
        </p:nvSpPr>
        <p:spPr>
          <a:xfrm>
            <a:off x="6666931" y="5511297"/>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30" name="Teksta vietturis 13">
            <a:extLst>
              <a:ext uri="{FF2B5EF4-FFF2-40B4-BE49-F238E27FC236}">
                <a16:creationId xmlns:a16="http://schemas.microsoft.com/office/drawing/2014/main" id="{B672529B-D226-483E-9402-BA2B5A42A83B}"/>
              </a:ext>
            </a:extLst>
          </p:cNvPr>
          <p:cNvSpPr>
            <a:spLocks noGrp="1"/>
          </p:cNvSpPr>
          <p:nvPr>
            <p:ph type="body" sz="quarter" idx="29" hasCustomPrompt="1"/>
          </p:nvPr>
        </p:nvSpPr>
        <p:spPr>
          <a:xfrm>
            <a:off x="5220268" y="1638549"/>
            <a:ext cx="6316401" cy="655209"/>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pic>
        <p:nvPicPr>
          <p:cNvPr id="31" name="Grafika 30">
            <a:extLst>
              <a:ext uri="{FF2B5EF4-FFF2-40B4-BE49-F238E27FC236}">
                <a16:creationId xmlns:a16="http://schemas.microsoft.com/office/drawing/2014/main" id="{DCCB569A-407C-46C7-9FC9-54BA112BF86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03955C5F-15FB-4B3C-A4F2-E85D1D774E47}"/>
              </a:ext>
            </a:extLst>
          </p:cNvPr>
          <p:cNvSpPr>
            <a:spLocks noGrp="1"/>
          </p:cNvSpPr>
          <p:nvPr>
            <p:ph type="sldNum" sz="quarter" idx="30"/>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35" name="Teksta vietturis 2">
            <a:extLst>
              <a:ext uri="{FF2B5EF4-FFF2-40B4-BE49-F238E27FC236}">
                <a16:creationId xmlns:a16="http://schemas.microsoft.com/office/drawing/2014/main" id="{59917D52-B484-4C5F-8CED-08A1D0863F87}"/>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6" name="Taisnstūris 35">
            <a:extLst>
              <a:ext uri="{FF2B5EF4-FFF2-40B4-BE49-F238E27FC236}">
                <a16:creationId xmlns:a16="http://schemas.microsoft.com/office/drawing/2014/main" id="{E46C1766-810A-43F3-AB1E-7F881833127C}"/>
              </a:ext>
            </a:extLst>
          </p:cNvPr>
          <p:cNvSpPr/>
          <p:nvPr userDrawn="1"/>
        </p:nvSpPr>
        <p:spPr>
          <a:xfrm>
            <a:off x="5323628"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Attēla vietturis 3">
            <a:extLst>
              <a:ext uri="{FF2B5EF4-FFF2-40B4-BE49-F238E27FC236}">
                <a16:creationId xmlns:a16="http://schemas.microsoft.com/office/drawing/2014/main" id="{6CF07426-4F5F-4C2E-A393-40F05AC28502}"/>
              </a:ext>
            </a:extLst>
          </p:cNvPr>
          <p:cNvSpPr>
            <a:spLocks noGrp="1"/>
          </p:cNvSpPr>
          <p:nvPr>
            <p:ph type="pic" sz="quarter" idx="19"/>
          </p:nvPr>
        </p:nvSpPr>
        <p:spPr>
          <a:xfrm>
            <a:off x="583443" y="593562"/>
            <a:ext cx="3377821" cy="5636572"/>
          </a:xfrm>
        </p:spPr>
        <p:txBody>
          <a:bodyPr anchor="ctr"/>
          <a:lstStyle>
            <a:lvl1pPr algn="ctr">
              <a:defRPr>
                <a:solidFill>
                  <a:schemeClr val="bg1"/>
                </a:solidFill>
              </a:defRPr>
            </a:lvl1pPr>
          </a:lstStyle>
          <a:p>
            <a:endParaRPr lang="lv-LV"/>
          </a:p>
        </p:txBody>
      </p:sp>
      <p:sp>
        <p:nvSpPr>
          <p:cNvPr id="5" name="Kājenes vietturis 4">
            <a:extLst>
              <a:ext uri="{FF2B5EF4-FFF2-40B4-BE49-F238E27FC236}">
                <a16:creationId xmlns:a16="http://schemas.microsoft.com/office/drawing/2014/main" id="{04565F55-B5EC-A0D7-AF6C-3E367CA1C945}"/>
              </a:ext>
            </a:extLst>
          </p:cNvPr>
          <p:cNvSpPr>
            <a:spLocks noGrp="1"/>
          </p:cNvSpPr>
          <p:nvPr>
            <p:ph type="ftr" sz="quarter" idx="31"/>
          </p:nvPr>
        </p:nvSpPr>
        <p:spPr>
          <a:xfrm>
            <a:off x="5324235" y="6282000"/>
            <a:ext cx="2304000" cy="365125"/>
          </a:xfrm>
        </p:spPr>
        <p:txBody>
          <a:bodyPr/>
          <a:lstStyle>
            <a:lvl1pPr algn="l">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3575024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bulleti_7">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2675162"/>
            <a:ext cx="12192000" cy="41828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Ovāls 30">
            <a:extLst>
              <a:ext uri="{FF2B5EF4-FFF2-40B4-BE49-F238E27FC236}">
                <a16:creationId xmlns:a16="http://schemas.microsoft.com/office/drawing/2014/main" id="{4C1B87A9-03A6-4CEE-81D1-65FB53D6A1DF}"/>
              </a:ext>
            </a:extLst>
          </p:cNvPr>
          <p:cNvSpPr/>
          <p:nvPr userDrawn="1"/>
        </p:nvSpPr>
        <p:spPr>
          <a:xfrm>
            <a:off x="1451490" y="3097873"/>
            <a:ext cx="1692449" cy="1692449"/>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33" name="Ovāls 32">
            <a:extLst>
              <a:ext uri="{FF2B5EF4-FFF2-40B4-BE49-F238E27FC236}">
                <a16:creationId xmlns:a16="http://schemas.microsoft.com/office/drawing/2014/main" id="{C0C48B79-7B68-4006-8EF1-BE06BCF2AC41}"/>
              </a:ext>
            </a:extLst>
          </p:cNvPr>
          <p:cNvSpPr/>
          <p:nvPr userDrawn="1"/>
        </p:nvSpPr>
        <p:spPr>
          <a:xfrm>
            <a:off x="5249669" y="3097873"/>
            <a:ext cx="1692449" cy="1692449"/>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34" name="Ovāls 33">
            <a:extLst>
              <a:ext uri="{FF2B5EF4-FFF2-40B4-BE49-F238E27FC236}">
                <a16:creationId xmlns:a16="http://schemas.microsoft.com/office/drawing/2014/main" id="{2978BE52-8CBC-4440-8FBB-7568C484D91E}"/>
              </a:ext>
            </a:extLst>
          </p:cNvPr>
          <p:cNvSpPr/>
          <p:nvPr userDrawn="1"/>
        </p:nvSpPr>
        <p:spPr>
          <a:xfrm>
            <a:off x="9074087" y="3089330"/>
            <a:ext cx="1692449" cy="1692449"/>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1861014" y="3513724"/>
            <a:ext cx="846931" cy="846932"/>
          </a:xfrm>
        </p:spPr>
        <p:txBody>
          <a:bodyPr/>
          <a:lstStyle>
            <a:lvl1pPr algn="ctr">
              <a:defRPr sz="1400">
                <a:solidFill>
                  <a:schemeClr val="bg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683085" y="4822009"/>
            <a:ext cx="3204000" cy="427038"/>
          </a:xfrm>
        </p:spPr>
        <p:txBody>
          <a:bodyPr>
            <a:noAutofit/>
          </a:bodyPr>
          <a:lstStyle>
            <a:lvl1pPr algn="ct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3085" y="5180512"/>
            <a:ext cx="3204000" cy="598935"/>
          </a:xfrm>
        </p:spPr>
        <p:txBody>
          <a:bodyPr>
            <a:noAutofit/>
          </a:bodyPr>
          <a:lstStyle>
            <a:lvl1pPr algn="ct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3"/>
            <a:ext cx="10895256" cy="1319987"/>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21" name="Tiešsaistes attēla vietturis 5">
            <a:extLst>
              <a:ext uri="{FF2B5EF4-FFF2-40B4-BE49-F238E27FC236}">
                <a16:creationId xmlns:a16="http://schemas.microsoft.com/office/drawing/2014/main" id="{72756B17-348F-4663-BA8F-9604988CF688}"/>
              </a:ext>
            </a:extLst>
          </p:cNvPr>
          <p:cNvSpPr>
            <a:spLocks noGrp="1"/>
          </p:cNvSpPr>
          <p:nvPr>
            <p:ph type="clipArt" sz="quarter" idx="14" hasCustomPrompt="1"/>
          </p:nvPr>
        </p:nvSpPr>
        <p:spPr>
          <a:xfrm>
            <a:off x="5672533" y="3513724"/>
            <a:ext cx="846931" cy="846932"/>
          </a:xfrm>
        </p:spPr>
        <p:txBody>
          <a:bodyPr/>
          <a:lstStyle>
            <a:lvl1pPr algn="ctr">
              <a:defRPr sz="1400">
                <a:solidFill>
                  <a:schemeClr val="bg1"/>
                </a:solidFill>
              </a:defRPr>
            </a:lvl1pPr>
          </a:lstStyle>
          <a:p>
            <a:r>
              <a:rPr lang="lv-LV" dirty="0"/>
              <a:t>ikona</a:t>
            </a:r>
          </a:p>
        </p:txBody>
      </p:sp>
      <p:sp>
        <p:nvSpPr>
          <p:cNvPr id="24" name="Teksta vietturis 8">
            <a:extLst>
              <a:ext uri="{FF2B5EF4-FFF2-40B4-BE49-F238E27FC236}">
                <a16:creationId xmlns:a16="http://schemas.microsoft.com/office/drawing/2014/main" id="{DEFE80B8-8933-4C25-ACB9-742FE38475F9}"/>
              </a:ext>
            </a:extLst>
          </p:cNvPr>
          <p:cNvSpPr>
            <a:spLocks noGrp="1"/>
          </p:cNvSpPr>
          <p:nvPr>
            <p:ph type="body" sz="quarter" idx="15" hasCustomPrompt="1"/>
          </p:nvPr>
        </p:nvSpPr>
        <p:spPr>
          <a:xfrm>
            <a:off x="4493893" y="4822009"/>
            <a:ext cx="3204000" cy="427038"/>
          </a:xfrm>
        </p:spPr>
        <p:txBody>
          <a:bodyPr>
            <a:noAutofit/>
          </a:bodyPr>
          <a:lstStyle>
            <a:lvl1pPr algn="ct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CB1685-AA08-4009-9FAF-1BCFE324859E}"/>
              </a:ext>
            </a:extLst>
          </p:cNvPr>
          <p:cNvSpPr>
            <a:spLocks noGrp="1"/>
          </p:cNvSpPr>
          <p:nvPr>
            <p:ph type="body" sz="quarter" idx="16" hasCustomPrompt="1"/>
          </p:nvPr>
        </p:nvSpPr>
        <p:spPr>
          <a:xfrm>
            <a:off x="4493893" y="5180512"/>
            <a:ext cx="3204000" cy="598935"/>
          </a:xfrm>
        </p:spPr>
        <p:txBody>
          <a:bodyPr>
            <a:noAutofit/>
          </a:bodyPr>
          <a:lstStyle>
            <a:lvl1pPr algn="ct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6" name="Tiešsaistes attēla vietturis 5">
            <a:extLst>
              <a:ext uri="{FF2B5EF4-FFF2-40B4-BE49-F238E27FC236}">
                <a16:creationId xmlns:a16="http://schemas.microsoft.com/office/drawing/2014/main" id="{82787CA6-4FA1-4D7C-BF98-9BBFBAC39970}"/>
              </a:ext>
            </a:extLst>
          </p:cNvPr>
          <p:cNvSpPr>
            <a:spLocks noGrp="1"/>
          </p:cNvSpPr>
          <p:nvPr>
            <p:ph type="clipArt" sz="quarter" idx="17" hasCustomPrompt="1"/>
          </p:nvPr>
        </p:nvSpPr>
        <p:spPr>
          <a:xfrm>
            <a:off x="9496990" y="3513724"/>
            <a:ext cx="846931" cy="846932"/>
          </a:xfrm>
        </p:spPr>
        <p:txBody>
          <a:bodyPr/>
          <a:lstStyle>
            <a:lvl1pPr algn="ctr">
              <a:defRPr sz="1400">
                <a:solidFill>
                  <a:schemeClr val="bg1"/>
                </a:solidFill>
              </a:defRPr>
            </a:lvl1pPr>
          </a:lstStyle>
          <a:p>
            <a:r>
              <a:rPr lang="lv-LV" dirty="0"/>
              <a:t>ikona</a:t>
            </a:r>
          </a:p>
        </p:txBody>
      </p:sp>
      <p:sp>
        <p:nvSpPr>
          <p:cNvPr id="27" name="Teksta vietturis 8">
            <a:extLst>
              <a:ext uri="{FF2B5EF4-FFF2-40B4-BE49-F238E27FC236}">
                <a16:creationId xmlns:a16="http://schemas.microsoft.com/office/drawing/2014/main" id="{3D9D701C-356D-4075-B115-3C837EB44C11}"/>
              </a:ext>
            </a:extLst>
          </p:cNvPr>
          <p:cNvSpPr>
            <a:spLocks noGrp="1"/>
          </p:cNvSpPr>
          <p:nvPr>
            <p:ph type="body" sz="quarter" idx="18" hasCustomPrompt="1"/>
          </p:nvPr>
        </p:nvSpPr>
        <p:spPr>
          <a:xfrm>
            <a:off x="8318311" y="4822009"/>
            <a:ext cx="3204000" cy="427038"/>
          </a:xfrm>
        </p:spPr>
        <p:txBody>
          <a:bodyPr>
            <a:noAutofit/>
          </a:bodyPr>
          <a:lstStyle>
            <a:lvl1pPr algn="ct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8" name="Teksta vietturis 13">
            <a:extLst>
              <a:ext uri="{FF2B5EF4-FFF2-40B4-BE49-F238E27FC236}">
                <a16:creationId xmlns:a16="http://schemas.microsoft.com/office/drawing/2014/main" id="{364DB91A-39DA-4C97-8952-ACDBF7A6AE10}"/>
              </a:ext>
            </a:extLst>
          </p:cNvPr>
          <p:cNvSpPr>
            <a:spLocks noGrp="1"/>
          </p:cNvSpPr>
          <p:nvPr>
            <p:ph type="body" sz="quarter" idx="19" hasCustomPrompt="1"/>
          </p:nvPr>
        </p:nvSpPr>
        <p:spPr>
          <a:xfrm>
            <a:off x="8318311" y="5180512"/>
            <a:ext cx="3204000" cy="598935"/>
          </a:xfrm>
        </p:spPr>
        <p:txBody>
          <a:bodyPr>
            <a:noAutofit/>
          </a:bodyPr>
          <a:lstStyle>
            <a:lvl1pPr algn="ct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0686D777-641E-4D1F-8D8F-E4907B0947EB}"/>
              </a:ext>
            </a:extLst>
          </p:cNvPr>
          <p:cNvSpPr>
            <a:spLocks noGrp="1"/>
          </p:cNvSpPr>
          <p:nvPr>
            <p:ph type="sldNum" sz="quarter" idx="20"/>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19" name="Taisnstūris 18">
            <a:extLst>
              <a:ext uri="{FF2B5EF4-FFF2-40B4-BE49-F238E27FC236}">
                <a16:creationId xmlns:a16="http://schemas.microsoft.com/office/drawing/2014/main" id="{483325BA-9BAC-4576-BEC0-DC4785818C1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19E1790E-6A48-5629-7E5C-1613C4C74317}"/>
              </a:ext>
            </a:extLst>
          </p:cNvPr>
          <p:cNvSpPr>
            <a:spLocks noGrp="1"/>
          </p:cNvSpPr>
          <p:nvPr>
            <p:ph type="ftr" sz="quarter" idx="21"/>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243934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ulslaids tumšs_3">
    <p:bg>
      <p:bgRef idx="1001">
        <a:schemeClr val="bg1"/>
      </p:bgRef>
    </p:bg>
    <p:spTree>
      <p:nvGrpSpPr>
        <p:cNvPr id="1" name=""/>
        <p:cNvGrpSpPr/>
        <p:nvPr/>
      </p:nvGrpSpPr>
      <p:grpSpPr>
        <a:xfrm>
          <a:off x="0" y="0"/>
          <a:ext cx="0" cy="0"/>
          <a:chOff x="0" y="0"/>
          <a:chExt cx="0" cy="0"/>
        </a:xfrm>
      </p:grpSpPr>
      <p:sp>
        <p:nvSpPr>
          <p:cNvPr id="3" name="Attēla vietturis 2">
            <a:extLst>
              <a:ext uri="{FF2B5EF4-FFF2-40B4-BE49-F238E27FC236}">
                <a16:creationId xmlns:a16="http://schemas.microsoft.com/office/drawing/2014/main" id="{68C1D60E-CB4F-454B-A330-094DCE01D746}"/>
              </a:ext>
            </a:extLst>
          </p:cNvPr>
          <p:cNvSpPr>
            <a:spLocks noGrp="1"/>
          </p:cNvSpPr>
          <p:nvPr>
            <p:ph type="pic" sz="quarter" idx="13"/>
          </p:nvPr>
        </p:nvSpPr>
        <p:spPr>
          <a:xfrm>
            <a:off x="0" y="0"/>
            <a:ext cx="12192000" cy="6858000"/>
          </a:xfrm>
        </p:spPr>
        <p:txBody>
          <a:bodyPr/>
          <a:lstStyle>
            <a:lvl1pPr algn="ctr">
              <a:defRPr>
                <a:solidFill>
                  <a:schemeClr val="tx1"/>
                </a:solidFill>
              </a:defRPr>
            </a:lvl1pPr>
          </a:lstStyle>
          <a:p>
            <a:r>
              <a:rPr lang="lv-LV"/>
              <a:t>Noklikšķiniet uz ikonas, lai pievienotu attēlu</a:t>
            </a:r>
            <a:endParaRPr lang="lv-LV" dirty="0"/>
          </a:p>
        </p:txBody>
      </p:sp>
      <p:sp>
        <p:nvSpPr>
          <p:cNvPr id="9" name="Apakšvirsraksts 2">
            <a:extLst>
              <a:ext uri="{FF2B5EF4-FFF2-40B4-BE49-F238E27FC236}">
                <a16:creationId xmlns:a16="http://schemas.microsoft.com/office/drawing/2014/main" id="{8E98C7A6-40C0-4E3A-A1F6-951351B3FA34}"/>
              </a:ext>
            </a:extLst>
          </p:cNvPr>
          <p:cNvSpPr>
            <a:spLocks noGrp="1"/>
          </p:cNvSpPr>
          <p:nvPr>
            <p:ph type="subTitle" idx="1" hasCustomPrompt="1"/>
          </p:nvPr>
        </p:nvSpPr>
        <p:spPr>
          <a:xfrm>
            <a:off x="1056343" y="5040000"/>
            <a:ext cx="4273108" cy="432000"/>
          </a:xfrm>
        </p:spPr>
        <p:txBody>
          <a:bodyPr anchor="t">
            <a:noAutofit/>
          </a:bodyPr>
          <a:lstStyle>
            <a:lvl1pPr marL="0" indent="0" algn="l">
              <a:lnSpc>
                <a:spcPct val="100000"/>
              </a:lnSpc>
              <a:spcBef>
                <a:spcPts val="0"/>
              </a:spcBef>
              <a:spcAft>
                <a:spcPts val="4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1" name="Teksta vietturis 9">
            <a:extLst>
              <a:ext uri="{FF2B5EF4-FFF2-40B4-BE49-F238E27FC236}">
                <a16:creationId xmlns:a16="http://schemas.microsoft.com/office/drawing/2014/main" id="{4D918FC0-3D78-4E14-BD22-EF1221F72C64}"/>
              </a:ext>
            </a:extLst>
          </p:cNvPr>
          <p:cNvSpPr>
            <a:spLocks noGrp="1"/>
          </p:cNvSpPr>
          <p:nvPr>
            <p:ph type="body" sz="quarter" idx="12" hasCustomPrompt="1"/>
          </p:nvPr>
        </p:nvSpPr>
        <p:spPr>
          <a:xfrm>
            <a:off x="1056342" y="5508000"/>
            <a:ext cx="3064697"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8" name="Virsraksts 1">
            <a:extLst>
              <a:ext uri="{FF2B5EF4-FFF2-40B4-BE49-F238E27FC236}">
                <a16:creationId xmlns:a16="http://schemas.microsoft.com/office/drawing/2014/main" id="{58419C33-7F4A-41B4-9FE4-6798B34AA7A3}"/>
              </a:ext>
            </a:extLst>
          </p:cNvPr>
          <p:cNvSpPr>
            <a:spLocks noGrp="1"/>
          </p:cNvSpPr>
          <p:nvPr>
            <p:ph type="ctrTitle"/>
          </p:nvPr>
        </p:nvSpPr>
        <p:spPr>
          <a:xfrm>
            <a:off x="1022222" y="2947916"/>
            <a:ext cx="7712345" cy="852985"/>
          </a:xfrm>
        </p:spPr>
        <p:txBody>
          <a:bodyPr anchor="t">
            <a:noAutofit/>
          </a:bodyPr>
          <a:lstStyle>
            <a:lvl1pPr algn="l">
              <a:defRPr sz="4000">
                <a:solidFill>
                  <a:schemeClr val="tx1"/>
                </a:solidFill>
              </a:defRPr>
            </a:lvl1pPr>
          </a:lstStyle>
          <a:p>
            <a:r>
              <a:rPr lang="lv-LV"/>
              <a:t>Rediģēt šablona virsraksta stilu</a:t>
            </a:r>
            <a:endParaRPr lang="lv-LV" dirty="0"/>
          </a:p>
        </p:txBody>
      </p:sp>
      <p:sp>
        <p:nvSpPr>
          <p:cNvPr id="5" name="Kājenes vietturis 4">
            <a:extLst>
              <a:ext uri="{FF2B5EF4-FFF2-40B4-BE49-F238E27FC236}">
                <a16:creationId xmlns:a16="http://schemas.microsoft.com/office/drawing/2014/main" id="{17EA6DE1-8584-1B5D-AEDE-46D9DB54197C}"/>
              </a:ext>
            </a:extLst>
          </p:cNvPr>
          <p:cNvSpPr>
            <a:spLocks noGrp="1"/>
          </p:cNvSpPr>
          <p:nvPr>
            <p:ph type="ftr" sz="quarter" idx="16"/>
          </p:nvPr>
        </p:nvSpPr>
        <p:spPr>
          <a:xfrm>
            <a:off x="-68400" y="6084000"/>
            <a:ext cx="3880858" cy="360000"/>
          </a:xfrm>
          <a:ln>
            <a:solidFill>
              <a:schemeClr val="tx1"/>
            </a:solidFill>
          </a:ln>
        </p:spPr>
        <p:txBody>
          <a:bodyPr lIns="1188000"/>
          <a:lstStyle>
            <a:lvl1pPr>
              <a:defRPr>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68048575"/>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bulleti_7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2675162"/>
            <a:ext cx="12192000" cy="41828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Ovāls 16">
            <a:extLst>
              <a:ext uri="{FF2B5EF4-FFF2-40B4-BE49-F238E27FC236}">
                <a16:creationId xmlns:a16="http://schemas.microsoft.com/office/drawing/2014/main" id="{55C5F839-3622-43EC-98C4-8EDC503ADD23}"/>
              </a:ext>
            </a:extLst>
          </p:cNvPr>
          <p:cNvSpPr/>
          <p:nvPr userDrawn="1"/>
        </p:nvSpPr>
        <p:spPr>
          <a:xfrm>
            <a:off x="1451490" y="3097873"/>
            <a:ext cx="1692449" cy="1692449"/>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18" name="Ovāls 17">
            <a:extLst>
              <a:ext uri="{FF2B5EF4-FFF2-40B4-BE49-F238E27FC236}">
                <a16:creationId xmlns:a16="http://schemas.microsoft.com/office/drawing/2014/main" id="{87718BA2-776F-4ED1-AF09-A6BAFD993EB6}"/>
              </a:ext>
            </a:extLst>
          </p:cNvPr>
          <p:cNvSpPr/>
          <p:nvPr userDrawn="1"/>
        </p:nvSpPr>
        <p:spPr>
          <a:xfrm>
            <a:off x="5249669" y="3097873"/>
            <a:ext cx="1692449" cy="1692449"/>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19" name="Ovāls 18">
            <a:extLst>
              <a:ext uri="{FF2B5EF4-FFF2-40B4-BE49-F238E27FC236}">
                <a16:creationId xmlns:a16="http://schemas.microsoft.com/office/drawing/2014/main" id="{08EEB617-698B-4B09-988B-3A772FDD8460}"/>
              </a:ext>
            </a:extLst>
          </p:cNvPr>
          <p:cNvSpPr/>
          <p:nvPr userDrawn="1"/>
        </p:nvSpPr>
        <p:spPr>
          <a:xfrm>
            <a:off x="9074087" y="3089330"/>
            <a:ext cx="1692449" cy="1692449"/>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1861014" y="3513724"/>
            <a:ext cx="846931" cy="846932"/>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683085" y="4822009"/>
            <a:ext cx="3204000" cy="427038"/>
          </a:xfrm>
        </p:spPr>
        <p:txBody>
          <a:bodyPr>
            <a:noAutofit/>
          </a:bodyPr>
          <a:lstStyle>
            <a:lvl1pPr algn="ct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3085" y="5180512"/>
            <a:ext cx="3204000" cy="598935"/>
          </a:xfrm>
        </p:spPr>
        <p:txBody>
          <a:bodyPr>
            <a:noAutofit/>
          </a:bodyPr>
          <a:lstStyle>
            <a:lvl1pPr algn="ct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4"/>
            <a:ext cx="10895256" cy="1321200"/>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21" name="Tiešsaistes attēla vietturis 5">
            <a:extLst>
              <a:ext uri="{FF2B5EF4-FFF2-40B4-BE49-F238E27FC236}">
                <a16:creationId xmlns:a16="http://schemas.microsoft.com/office/drawing/2014/main" id="{72756B17-348F-4663-BA8F-9604988CF688}"/>
              </a:ext>
            </a:extLst>
          </p:cNvPr>
          <p:cNvSpPr>
            <a:spLocks noGrp="1"/>
          </p:cNvSpPr>
          <p:nvPr>
            <p:ph type="clipArt" sz="quarter" idx="14" hasCustomPrompt="1"/>
          </p:nvPr>
        </p:nvSpPr>
        <p:spPr>
          <a:xfrm>
            <a:off x="5672533" y="3513724"/>
            <a:ext cx="846931" cy="846932"/>
          </a:xfrm>
        </p:spPr>
        <p:txBody>
          <a:bodyPr/>
          <a:lstStyle>
            <a:lvl1pPr algn="ctr">
              <a:defRPr sz="1400">
                <a:solidFill>
                  <a:schemeClr val="tx1"/>
                </a:solidFill>
              </a:defRPr>
            </a:lvl1pPr>
          </a:lstStyle>
          <a:p>
            <a:r>
              <a:rPr lang="lv-LV" dirty="0"/>
              <a:t>ikona</a:t>
            </a:r>
          </a:p>
        </p:txBody>
      </p:sp>
      <p:sp>
        <p:nvSpPr>
          <p:cNvPr id="24" name="Teksta vietturis 8">
            <a:extLst>
              <a:ext uri="{FF2B5EF4-FFF2-40B4-BE49-F238E27FC236}">
                <a16:creationId xmlns:a16="http://schemas.microsoft.com/office/drawing/2014/main" id="{DEFE80B8-8933-4C25-ACB9-742FE38475F9}"/>
              </a:ext>
            </a:extLst>
          </p:cNvPr>
          <p:cNvSpPr>
            <a:spLocks noGrp="1"/>
          </p:cNvSpPr>
          <p:nvPr>
            <p:ph type="body" sz="quarter" idx="15" hasCustomPrompt="1"/>
          </p:nvPr>
        </p:nvSpPr>
        <p:spPr>
          <a:xfrm>
            <a:off x="4493893" y="4822009"/>
            <a:ext cx="3204000" cy="427038"/>
          </a:xfrm>
        </p:spPr>
        <p:txBody>
          <a:bodyPr>
            <a:noAutofit/>
          </a:bodyPr>
          <a:lstStyle>
            <a:lvl1pPr algn="ct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CB1685-AA08-4009-9FAF-1BCFE324859E}"/>
              </a:ext>
            </a:extLst>
          </p:cNvPr>
          <p:cNvSpPr>
            <a:spLocks noGrp="1"/>
          </p:cNvSpPr>
          <p:nvPr>
            <p:ph type="body" sz="quarter" idx="16" hasCustomPrompt="1"/>
          </p:nvPr>
        </p:nvSpPr>
        <p:spPr>
          <a:xfrm>
            <a:off x="4493893" y="5180512"/>
            <a:ext cx="3204000" cy="598935"/>
          </a:xfrm>
        </p:spPr>
        <p:txBody>
          <a:bodyPr>
            <a:noAutofit/>
          </a:bodyPr>
          <a:lstStyle>
            <a:lvl1pPr algn="ct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6" name="Tiešsaistes attēla vietturis 5">
            <a:extLst>
              <a:ext uri="{FF2B5EF4-FFF2-40B4-BE49-F238E27FC236}">
                <a16:creationId xmlns:a16="http://schemas.microsoft.com/office/drawing/2014/main" id="{82787CA6-4FA1-4D7C-BF98-9BBFBAC39970}"/>
              </a:ext>
            </a:extLst>
          </p:cNvPr>
          <p:cNvSpPr>
            <a:spLocks noGrp="1"/>
          </p:cNvSpPr>
          <p:nvPr>
            <p:ph type="clipArt" sz="quarter" idx="17" hasCustomPrompt="1"/>
          </p:nvPr>
        </p:nvSpPr>
        <p:spPr>
          <a:xfrm>
            <a:off x="9496990" y="3513724"/>
            <a:ext cx="846931" cy="846932"/>
          </a:xfrm>
        </p:spPr>
        <p:txBody>
          <a:bodyPr/>
          <a:lstStyle>
            <a:lvl1pPr algn="ctr">
              <a:defRPr sz="1400">
                <a:solidFill>
                  <a:schemeClr val="tx1"/>
                </a:solidFill>
              </a:defRPr>
            </a:lvl1pPr>
          </a:lstStyle>
          <a:p>
            <a:r>
              <a:rPr lang="lv-LV" dirty="0"/>
              <a:t>ikona</a:t>
            </a:r>
          </a:p>
        </p:txBody>
      </p:sp>
      <p:sp>
        <p:nvSpPr>
          <p:cNvPr id="27" name="Teksta vietturis 8">
            <a:extLst>
              <a:ext uri="{FF2B5EF4-FFF2-40B4-BE49-F238E27FC236}">
                <a16:creationId xmlns:a16="http://schemas.microsoft.com/office/drawing/2014/main" id="{3D9D701C-356D-4075-B115-3C837EB44C11}"/>
              </a:ext>
            </a:extLst>
          </p:cNvPr>
          <p:cNvSpPr>
            <a:spLocks noGrp="1"/>
          </p:cNvSpPr>
          <p:nvPr>
            <p:ph type="body" sz="quarter" idx="18" hasCustomPrompt="1"/>
          </p:nvPr>
        </p:nvSpPr>
        <p:spPr>
          <a:xfrm>
            <a:off x="8318311" y="4822009"/>
            <a:ext cx="3204000" cy="427038"/>
          </a:xfrm>
        </p:spPr>
        <p:txBody>
          <a:bodyPr>
            <a:noAutofit/>
          </a:bodyPr>
          <a:lstStyle>
            <a:lvl1pPr algn="ct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8" name="Teksta vietturis 13">
            <a:extLst>
              <a:ext uri="{FF2B5EF4-FFF2-40B4-BE49-F238E27FC236}">
                <a16:creationId xmlns:a16="http://schemas.microsoft.com/office/drawing/2014/main" id="{364DB91A-39DA-4C97-8952-ACDBF7A6AE10}"/>
              </a:ext>
            </a:extLst>
          </p:cNvPr>
          <p:cNvSpPr>
            <a:spLocks noGrp="1"/>
          </p:cNvSpPr>
          <p:nvPr>
            <p:ph type="body" sz="quarter" idx="19" hasCustomPrompt="1"/>
          </p:nvPr>
        </p:nvSpPr>
        <p:spPr>
          <a:xfrm>
            <a:off x="8318311" y="5180512"/>
            <a:ext cx="3204000" cy="598935"/>
          </a:xfrm>
        </p:spPr>
        <p:txBody>
          <a:bodyPr>
            <a:noAutofit/>
          </a:bodyPr>
          <a:lstStyle>
            <a:lvl1pPr algn="ct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7483390B-E5A3-40DD-9C84-0FF8032F4513}"/>
              </a:ext>
            </a:extLst>
          </p:cNvPr>
          <p:cNvSpPr>
            <a:spLocks noGrp="1"/>
          </p:cNvSpPr>
          <p:nvPr>
            <p:ph type="sldNum" sz="quarter" idx="20"/>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0" name="Taisnstūris 19">
            <a:extLst>
              <a:ext uri="{FF2B5EF4-FFF2-40B4-BE49-F238E27FC236}">
                <a16:creationId xmlns:a16="http://schemas.microsoft.com/office/drawing/2014/main" id="{7E3D465A-3791-4759-AFA6-117EDECB6F9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9921494C-BC86-E22E-F31F-29978A7AF64C}"/>
              </a:ext>
            </a:extLst>
          </p:cNvPr>
          <p:cNvSpPr>
            <a:spLocks noGrp="1"/>
          </p:cNvSpPr>
          <p:nvPr>
            <p:ph type="ftr" sz="quarter" idx="21"/>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8036688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ulleti">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71999" y="0"/>
            <a:ext cx="3048003"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hasCustomPrompt="1"/>
          </p:nvPr>
        </p:nvSpPr>
        <p:spPr>
          <a:xfrm>
            <a:off x="987555" y="1000294"/>
            <a:ext cx="10216891" cy="1667843"/>
          </a:xfrm>
        </p:spPr>
        <p:txBody>
          <a:bodyPr anchor="ctr">
            <a:noAutofit/>
          </a:bodyPr>
          <a:lstStyle>
            <a:lvl1pPr algn="ctr">
              <a:defRPr sz="3600">
                <a:solidFill>
                  <a:schemeClr val="tx1"/>
                </a:solidFill>
              </a:defRPr>
            </a:lvl1pPr>
          </a:lstStyle>
          <a:p>
            <a:r>
              <a:rPr lang="lv-LV" dirty="0"/>
              <a:t>Slaida nosaukuma, tēmas vai atziņas teksts</a:t>
            </a:r>
          </a:p>
        </p:txBody>
      </p:sp>
      <p:sp>
        <p:nvSpPr>
          <p:cNvPr id="2" name="Ovāls 1">
            <a:extLst>
              <a:ext uri="{FF2B5EF4-FFF2-40B4-BE49-F238E27FC236}">
                <a16:creationId xmlns:a16="http://schemas.microsoft.com/office/drawing/2014/main" id="{3B186A27-B1D0-44D1-9B7F-7661D6AE159F}"/>
              </a:ext>
            </a:extLst>
          </p:cNvPr>
          <p:cNvSpPr/>
          <p:nvPr userDrawn="1"/>
        </p:nvSpPr>
        <p:spPr>
          <a:xfrm>
            <a:off x="959421"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Ovāls 8">
            <a:extLst>
              <a:ext uri="{FF2B5EF4-FFF2-40B4-BE49-F238E27FC236}">
                <a16:creationId xmlns:a16="http://schemas.microsoft.com/office/drawing/2014/main" id="{8B221F86-BC91-4C5F-BD9C-CD2253422475}"/>
              </a:ext>
            </a:extLst>
          </p:cNvPr>
          <p:cNvSpPr/>
          <p:nvPr userDrawn="1"/>
        </p:nvSpPr>
        <p:spPr>
          <a:xfrm>
            <a:off x="3811238"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7" name="Teksta vietturis 6">
            <a:extLst>
              <a:ext uri="{FF2B5EF4-FFF2-40B4-BE49-F238E27FC236}">
                <a16:creationId xmlns:a16="http://schemas.microsoft.com/office/drawing/2014/main" id="{1B454316-C14B-4AE3-BB74-50DF2C0BB857}"/>
              </a:ext>
            </a:extLst>
          </p:cNvPr>
          <p:cNvSpPr>
            <a:spLocks noGrp="1"/>
          </p:cNvSpPr>
          <p:nvPr>
            <p:ph type="body" sz="quarter" idx="10" hasCustomPrompt="1"/>
          </p:nvPr>
        </p:nvSpPr>
        <p:spPr>
          <a:xfrm>
            <a:off x="669683" y="5236534"/>
            <a:ext cx="2304000" cy="760413"/>
          </a:xfrm>
        </p:spPr>
        <p:txBody>
          <a:bodyPr anchor="ctr"/>
          <a:lstStyle>
            <a:lvl1pPr algn="ctr">
              <a:spcBef>
                <a:spcPts val="0"/>
              </a:spcBef>
              <a:defRPr sz="1800"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2" name="Tiešsaistes attēla vietturis 11">
            <a:extLst>
              <a:ext uri="{FF2B5EF4-FFF2-40B4-BE49-F238E27FC236}">
                <a16:creationId xmlns:a16="http://schemas.microsoft.com/office/drawing/2014/main" id="{F8CFCFD8-6F08-4846-A269-EDE001DA34FC}"/>
              </a:ext>
            </a:extLst>
          </p:cNvPr>
          <p:cNvSpPr>
            <a:spLocks noGrp="1"/>
          </p:cNvSpPr>
          <p:nvPr>
            <p:ph type="clipArt" sz="quarter" idx="13" hasCustomPrompt="1"/>
          </p:nvPr>
        </p:nvSpPr>
        <p:spPr>
          <a:xfrm>
            <a:off x="1351069" y="3560779"/>
            <a:ext cx="941229" cy="937387"/>
          </a:xfrm>
        </p:spPr>
        <p:txBody>
          <a:bodyPr/>
          <a:lstStyle>
            <a:lvl1pPr algn="ctr">
              <a:defRPr sz="1800">
                <a:solidFill>
                  <a:schemeClr val="tx1"/>
                </a:solidFill>
              </a:defRPr>
            </a:lvl1pPr>
          </a:lstStyle>
          <a:p>
            <a:r>
              <a:rPr lang="lv-LV" dirty="0"/>
              <a:t>Ikona</a:t>
            </a:r>
          </a:p>
        </p:txBody>
      </p:sp>
      <p:sp>
        <p:nvSpPr>
          <p:cNvPr id="19" name="Tiešsaistes attēla vietturis 11">
            <a:extLst>
              <a:ext uri="{FF2B5EF4-FFF2-40B4-BE49-F238E27FC236}">
                <a16:creationId xmlns:a16="http://schemas.microsoft.com/office/drawing/2014/main" id="{6BAF4ED0-B7A5-4E12-8EAE-38C5E185175F}"/>
              </a:ext>
            </a:extLst>
          </p:cNvPr>
          <p:cNvSpPr>
            <a:spLocks noGrp="1"/>
          </p:cNvSpPr>
          <p:nvPr>
            <p:ph type="clipArt" sz="quarter" idx="14" hasCustomPrompt="1"/>
          </p:nvPr>
        </p:nvSpPr>
        <p:spPr>
          <a:xfrm>
            <a:off x="4202886" y="3560779"/>
            <a:ext cx="941229" cy="937387"/>
          </a:xfrm>
        </p:spPr>
        <p:txBody>
          <a:bodyPr/>
          <a:lstStyle>
            <a:lvl1pPr algn="ctr">
              <a:defRPr sz="1800">
                <a:solidFill>
                  <a:schemeClr val="tx1"/>
                </a:solidFill>
              </a:defRPr>
            </a:lvl1pPr>
          </a:lstStyle>
          <a:p>
            <a:r>
              <a:rPr lang="lv-LV" dirty="0"/>
              <a:t>Ikona</a:t>
            </a:r>
          </a:p>
        </p:txBody>
      </p:sp>
      <p:sp>
        <p:nvSpPr>
          <p:cNvPr id="14" name="Ovāls 13">
            <a:extLst>
              <a:ext uri="{FF2B5EF4-FFF2-40B4-BE49-F238E27FC236}">
                <a16:creationId xmlns:a16="http://schemas.microsoft.com/office/drawing/2014/main" id="{C59F8086-2670-4832-9B93-427C850F1E0E}"/>
              </a:ext>
            </a:extLst>
          </p:cNvPr>
          <p:cNvSpPr/>
          <p:nvPr userDrawn="1"/>
        </p:nvSpPr>
        <p:spPr>
          <a:xfrm>
            <a:off x="9514872"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5" name="Teksta vietturis 6">
            <a:extLst>
              <a:ext uri="{FF2B5EF4-FFF2-40B4-BE49-F238E27FC236}">
                <a16:creationId xmlns:a16="http://schemas.microsoft.com/office/drawing/2014/main" id="{3AFFCD87-4811-407E-A02E-5D92DAA689D7}"/>
              </a:ext>
            </a:extLst>
          </p:cNvPr>
          <p:cNvSpPr>
            <a:spLocks noGrp="1"/>
          </p:cNvSpPr>
          <p:nvPr>
            <p:ph type="body" sz="quarter" idx="16" hasCustomPrompt="1"/>
          </p:nvPr>
        </p:nvSpPr>
        <p:spPr>
          <a:xfrm>
            <a:off x="9225134" y="5236534"/>
            <a:ext cx="2304000" cy="760413"/>
          </a:xfrm>
        </p:spPr>
        <p:txBody>
          <a:bodyPr anchor="ctr"/>
          <a:lstStyle>
            <a:lvl1pPr algn="ctr">
              <a:spcBef>
                <a:spcPts val="0"/>
              </a:spcBef>
              <a:defRPr sz="1800"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Ceturtā prezentācijas tēma</a:t>
            </a:r>
          </a:p>
        </p:txBody>
      </p:sp>
      <p:sp>
        <p:nvSpPr>
          <p:cNvPr id="16" name="Tiešsaistes attēla vietturis 11">
            <a:extLst>
              <a:ext uri="{FF2B5EF4-FFF2-40B4-BE49-F238E27FC236}">
                <a16:creationId xmlns:a16="http://schemas.microsoft.com/office/drawing/2014/main" id="{AEBEF342-281D-4463-BA36-021381958BE4}"/>
              </a:ext>
            </a:extLst>
          </p:cNvPr>
          <p:cNvSpPr>
            <a:spLocks noGrp="1"/>
          </p:cNvSpPr>
          <p:nvPr>
            <p:ph type="clipArt" sz="quarter" idx="17" hasCustomPrompt="1"/>
          </p:nvPr>
        </p:nvSpPr>
        <p:spPr>
          <a:xfrm>
            <a:off x="9906520" y="3560779"/>
            <a:ext cx="941229" cy="937387"/>
          </a:xfrm>
        </p:spPr>
        <p:txBody>
          <a:bodyPr/>
          <a:lstStyle>
            <a:lvl1pPr algn="ctr">
              <a:defRPr sz="1800">
                <a:solidFill>
                  <a:schemeClr val="tx1"/>
                </a:solidFill>
              </a:defRPr>
            </a:lvl1pPr>
          </a:lstStyle>
          <a:p>
            <a:r>
              <a:rPr lang="lv-LV" dirty="0"/>
              <a:t>Ikona</a:t>
            </a:r>
          </a:p>
        </p:txBody>
      </p:sp>
      <p:sp>
        <p:nvSpPr>
          <p:cNvPr id="21" name="Teksta vietturis 6">
            <a:extLst>
              <a:ext uri="{FF2B5EF4-FFF2-40B4-BE49-F238E27FC236}">
                <a16:creationId xmlns:a16="http://schemas.microsoft.com/office/drawing/2014/main" id="{CFC5E62B-F69A-4073-8F9E-BCAB18D54590}"/>
              </a:ext>
            </a:extLst>
          </p:cNvPr>
          <p:cNvSpPr>
            <a:spLocks noGrp="1"/>
          </p:cNvSpPr>
          <p:nvPr>
            <p:ph type="body" sz="quarter" idx="18" hasCustomPrompt="1"/>
          </p:nvPr>
        </p:nvSpPr>
        <p:spPr>
          <a:xfrm>
            <a:off x="3521500" y="5236534"/>
            <a:ext cx="2304000" cy="760413"/>
          </a:xfrm>
        </p:spPr>
        <p:txBody>
          <a:bodyPr anchor="ctr"/>
          <a:lstStyle>
            <a:lvl1pPr algn="ctr">
              <a:spcBef>
                <a:spcPts val="0"/>
              </a:spcBef>
              <a:defRPr sz="1800"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22" name="Ovāls 21">
            <a:extLst>
              <a:ext uri="{FF2B5EF4-FFF2-40B4-BE49-F238E27FC236}">
                <a16:creationId xmlns:a16="http://schemas.microsoft.com/office/drawing/2014/main" id="{791940E5-2E62-4D97-83B0-3B8BEC723083}"/>
              </a:ext>
            </a:extLst>
          </p:cNvPr>
          <p:cNvSpPr/>
          <p:nvPr userDrawn="1"/>
        </p:nvSpPr>
        <p:spPr>
          <a:xfrm>
            <a:off x="6663055"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23" name="Tiešsaistes attēla vietturis 11">
            <a:extLst>
              <a:ext uri="{FF2B5EF4-FFF2-40B4-BE49-F238E27FC236}">
                <a16:creationId xmlns:a16="http://schemas.microsoft.com/office/drawing/2014/main" id="{260C9862-32DA-4E09-B11A-A599BDD19DE6}"/>
              </a:ext>
            </a:extLst>
          </p:cNvPr>
          <p:cNvSpPr>
            <a:spLocks noGrp="1"/>
          </p:cNvSpPr>
          <p:nvPr>
            <p:ph type="clipArt" sz="quarter" idx="19" hasCustomPrompt="1"/>
          </p:nvPr>
        </p:nvSpPr>
        <p:spPr>
          <a:xfrm>
            <a:off x="7054703" y="3560779"/>
            <a:ext cx="941229" cy="937387"/>
          </a:xfrm>
        </p:spPr>
        <p:txBody>
          <a:bodyPr/>
          <a:lstStyle>
            <a:lvl1pPr algn="ctr">
              <a:defRPr sz="1800">
                <a:solidFill>
                  <a:schemeClr val="tx1"/>
                </a:solidFill>
              </a:defRPr>
            </a:lvl1pPr>
          </a:lstStyle>
          <a:p>
            <a:r>
              <a:rPr lang="lv-LV" dirty="0"/>
              <a:t>Ikona</a:t>
            </a:r>
          </a:p>
        </p:txBody>
      </p:sp>
      <p:sp>
        <p:nvSpPr>
          <p:cNvPr id="24" name="Teksta vietturis 6">
            <a:extLst>
              <a:ext uri="{FF2B5EF4-FFF2-40B4-BE49-F238E27FC236}">
                <a16:creationId xmlns:a16="http://schemas.microsoft.com/office/drawing/2014/main" id="{25D4BD9C-968E-4DEC-B12C-0FD74B0B451A}"/>
              </a:ext>
            </a:extLst>
          </p:cNvPr>
          <p:cNvSpPr>
            <a:spLocks noGrp="1"/>
          </p:cNvSpPr>
          <p:nvPr>
            <p:ph type="body" sz="quarter" idx="20" hasCustomPrompt="1"/>
          </p:nvPr>
        </p:nvSpPr>
        <p:spPr>
          <a:xfrm>
            <a:off x="6373317" y="5236534"/>
            <a:ext cx="2304000" cy="760413"/>
          </a:xfrm>
        </p:spPr>
        <p:txBody>
          <a:bodyPr anchor="ctr"/>
          <a:lstStyle>
            <a:lvl1pPr algn="ctr">
              <a:spcBef>
                <a:spcPts val="0"/>
              </a:spcBef>
              <a:defRPr sz="1800"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3" name="Kājenes vietturis 2">
            <a:extLst>
              <a:ext uri="{FF2B5EF4-FFF2-40B4-BE49-F238E27FC236}">
                <a16:creationId xmlns:a16="http://schemas.microsoft.com/office/drawing/2014/main" id="{7060F8F4-9E6C-3F00-85D9-8C54EA28B58C}"/>
              </a:ext>
            </a:extLst>
          </p:cNvPr>
          <p:cNvSpPr>
            <a:spLocks noGrp="1"/>
          </p:cNvSpPr>
          <p:nvPr>
            <p:ph type="ftr" sz="quarter" idx="21"/>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A2E595D7-9C07-2FE5-484F-A4A4684406B4}"/>
              </a:ext>
            </a:extLst>
          </p:cNvPr>
          <p:cNvSpPr>
            <a:spLocks noGrp="1"/>
          </p:cNvSpPr>
          <p:nvPr>
            <p:ph type="sldNum" sz="quarter" idx="22"/>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42412303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ulleti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71999" y="0"/>
            <a:ext cx="3048003"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hasCustomPrompt="1"/>
          </p:nvPr>
        </p:nvSpPr>
        <p:spPr>
          <a:xfrm>
            <a:off x="987555" y="1000294"/>
            <a:ext cx="10216891" cy="1667843"/>
          </a:xfrm>
        </p:spPr>
        <p:txBody>
          <a:bodyPr anchor="ctr">
            <a:noAutofit/>
          </a:bodyPr>
          <a:lstStyle>
            <a:lvl1pPr algn="ctr">
              <a:defRPr sz="3600">
                <a:solidFill>
                  <a:schemeClr val="tx2"/>
                </a:solidFill>
              </a:defRPr>
            </a:lvl1pPr>
          </a:lstStyle>
          <a:p>
            <a:r>
              <a:rPr lang="lv-LV" dirty="0"/>
              <a:t>Slaida nosaukuma, tēmas vai atziņas teksts</a:t>
            </a:r>
          </a:p>
        </p:txBody>
      </p:sp>
      <p:sp>
        <p:nvSpPr>
          <p:cNvPr id="2" name="Ovāls 1">
            <a:extLst>
              <a:ext uri="{FF2B5EF4-FFF2-40B4-BE49-F238E27FC236}">
                <a16:creationId xmlns:a16="http://schemas.microsoft.com/office/drawing/2014/main" id="{3B186A27-B1D0-44D1-9B7F-7661D6AE159F}"/>
              </a:ext>
            </a:extLst>
          </p:cNvPr>
          <p:cNvSpPr/>
          <p:nvPr userDrawn="1"/>
        </p:nvSpPr>
        <p:spPr>
          <a:xfrm>
            <a:off x="959421"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9" name="Ovāls 8">
            <a:extLst>
              <a:ext uri="{FF2B5EF4-FFF2-40B4-BE49-F238E27FC236}">
                <a16:creationId xmlns:a16="http://schemas.microsoft.com/office/drawing/2014/main" id="{8B221F86-BC91-4C5F-BD9C-CD2253422475}"/>
              </a:ext>
            </a:extLst>
          </p:cNvPr>
          <p:cNvSpPr/>
          <p:nvPr userDrawn="1"/>
        </p:nvSpPr>
        <p:spPr>
          <a:xfrm>
            <a:off x="3811238"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2"/>
              </a:solidFill>
            </a:endParaRPr>
          </a:p>
        </p:txBody>
      </p:sp>
      <p:sp>
        <p:nvSpPr>
          <p:cNvPr id="7" name="Teksta vietturis 6">
            <a:extLst>
              <a:ext uri="{FF2B5EF4-FFF2-40B4-BE49-F238E27FC236}">
                <a16:creationId xmlns:a16="http://schemas.microsoft.com/office/drawing/2014/main" id="{1B454316-C14B-4AE3-BB74-50DF2C0BB857}"/>
              </a:ext>
            </a:extLst>
          </p:cNvPr>
          <p:cNvSpPr>
            <a:spLocks noGrp="1"/>
          </p:cNvSpPr>
          <p:nvPr>
            <p:ph type="body" sz="quarter" idx="10" hasCustomPrompt="1"/>
          </p:nvPr>
        </p:nvSpPr>
        <p:spPr>
          <a:xfrm>
            <a:off x="669683" y="5236534"/>
            <a:ext cx="2304000" cy="760413"/>
          </a:xfrm>
        </p:spPr>
        <p:txBody>
          <a:bodyPr anchor="ctr"/>
          <a:lstStyle>
            <a:lvl1pPr algn="ctr">
              <a:spcBef>
                <a:spcPts val="0"/>
              </a:spcBef>
              <a:defRPr sz="1800" b="1">
                <a:solidFill>
                  <a:schemeClr val="tx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2" name="Tiešsaistes attēla vietturis 11">
            <a:extLst>
              <a:ext uri="{FF2B5EF4-FFF2-40B4-BE49-F238E27FC236}">
                <a16:creationId xmlns:a16="http://schemas.microsoft.com/office/drawing/2014/main" id="{F8CFCFD8-6F08-4846-A269-EDE001DA34FC}"/>
              </a:ext>
            </a:extLst>
          </p:cNvPr>
          <p:cNvSpPr>
            <a:spLocks noGrp="1"/>
          </p:cNvSpPr>
          <p:nvPr>
            <p:ph type="clipArt" sz="quarter" idx="13" hasCustomPrompt="1"/>
          </p:nvPr>
        </p:nvSpPr>
        <p:spPr>
          <a:xfrm>
            <a:off x="1351069" y="3560779"/>
            <a:ext cx="941229" cy="937387"/>
          </a:xfrm>
        </p:spPr>
        <p:txBody>
          <a:bodyPr/>
          <a:lstStyle>
            <a:lvl1pPr algn="ctr">
              <a:defRPr sz="1800">
                <a:solidFill>
                  <a:schemeClr val="tx2"/>
                </a:solidFill>
              </a:defRPr>
            </a:lvl1pPr>
          </a:lstStyle>
          <a:p>
            <a:r>
              <a:rPr lang="lv-LV" dirty="0"/>
              <a:t>Ikona</a:t>
            </a:r>
          </a:p>
        </p:txBody>
      </p:sp>
      <p:sp>
        <p:nvSpPr>
          <p:cNvPr id="19" name="Tiešsaistes attēla vietturis 11">
            <a:extLst>
              <a:ext uri="{FF2B5EF4-FFF2-40B4-BE49-F238E27FC236}">
                <a16:creationId xmlns:a16="http://schemas.microsoft.com/office/drawing/2014/main" id="{6BAF4ED0-B7A5-4E12-8EAE-38C5E185175F}"/>
              </a:ext>
            </a:extLst>
          </p:cNvPr>
          <p:cNvSpPr>
            <a:spLocks noGrp="1"/>
          </p:cNvSpPr>
          <p:nvPr>
            <p:ph type="clipArt" sz="quarter" idx="14" hasCustomPrompt="1"/>
          </p:nvPr>
        </p:nvSpPr>
        <p:spPr>
          <a:xfrm>
            <a:off x="4202886" y="3560779"/>
            <a:ext cx="941229" cy="937387"/>
          </a:xfrm>
        </p:spPr>
        <p:txBody>
          <a:bodyPr/>
          <a:lstStyle>
            <a:lvl1pPr algn="ctr">
              <a:defRPr sz="1800">
                <a:solidFill>
                  <a:schemeClr val="tx2"/>
                </a:solidFill>
              </a:defRPr>
            </a:lvl1pPr>
          </a:lstStyle>
          <a:p>
            <a:r>
              <a:rPr lang="lv-LV" dirty="0"/>
              <a:t>Ikona</a:t>
            </a:r>
          </a:p>
        </p:txBody>
      </p:sp>
      <p:sp>
        <p:nvSpPr>
          <p:cNvPr id="14" name="Ovāls 13">
            <a:extLst>
              <a:ext uri="{FF2B5EF4-FFF2-40B4-BE49-F238E27FC236}">
                <a16:creationId xmlns:a16="http://schemas.microsoft.com/office/drawing/2014/main" id="{C59F8086-2670-4832-9B93-427C850F1E0E}"/>
              </a:ext>
            </a:extLst>
          </p:cNvPr>
          <p:cNvSpPr/>
          <p:nvPr userDrawn="1"/>
        </p:nvSpPr>
        <p:spPr>
          <a:xfrm>
            <a:off x="9514872"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15" name="Teksta vietturis 6">
            <a:extLst>
              <a:ext uri="{FF2B5EF4-FFF2-40B4-BE49-F238E27FC236}">
                <a16:creationId xmlns:a16="http://schemas.microsoft.com/office/drawing/2014/main" id="{3AFFCD87-4811-407E-A02E-5D92DAA689D7}"/>
              </a:ext>
            </a:extLst>
          </p:cNvPr>
          <p:cNvSpPr>
            <a:spLocks noGrp="1"/>
          </p:cNvSpPr>
          <p:nvPr>
            <p:ph type="body" sz="quarter" idx="16" hasCustomPrompt="1"/>
          </p:nvPr>
        </p:nvSpPr>
        <p:spPr>
          <a:xfrm>
            <a:off x="9225134" y="5236534"/>
            <a:ext cx="2304000" cy="760413"/>
          </a:xfrm>
        </p:spPr>
        <p:txBody>
          <a:bodyPr anchor="ctr"/>
          <a:lstStyle>
            <a:lvl1pPr algn="ctr">
              <a:spcBef>
                <a:spcPts val="0"/>
              </a:spcBef>
              <a:defRPr sz="1800" b="1">
                <a:solidFill>
                  <a:schemeClr val="tx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Ceturtā prezentācijas tēma</a:t>
            </a:r>
          </a:p>
        </p:txBody>
      </p:sp>
      <p:sp>
        <p:nvSpPr>
          <p:cNvPr id="16" name="Tiešsaistes attēla vietturis 11">
            <a:extLst>
              <a:ext uri="{FF2B5EF4-FFF2-40B4-BE49-F238E27FC236}">
                <a16:creationId xmlns:a16="http://schemas.microsoft.com/office/drawing/2014/main" id="{AEBEF342-281D-4463-BA36-021381958BE4}"/>
              </a:ext>
            </a:extLst>
          </p:cNvPr>
          <p:cNvSpPr>
            <a:spLocks noGrp="1"/>
          </p:cNvSpPr>
          <p:nvPr>
            <p:ph type="clipArt" sz="quarter" idx="17" hasCustomPrompt="1"/>
          </p:nvPr>
        </p:nvSpPr>
        <p:spPr>
          <a:xfrm>
            <a:off x="9906520" y="3560779"/>
            <a:ext cx="941229" cy="937387"/>
          </a:xfrm>
        </p:spPr>
        <p:txBody>
          <a:bodyPr/>
          <a:lstStyle>
            <a:lvl1pPr algn="ctr">
              <a:defRPr sz="1800">
                <a:solidFill>
                  <a:schemeClr val="tx2"/>
                </a:solidFill>
              </a:defRPr>
            </a:lvl1pPr>
          </a:lstStyle>
          <a:p>
            <a:r>
              <a:rPr lang="lv-LV" dirty="0"/>
              <a:t>Ikona</a:t>
            </a:r>
          </a:p>
        </p:txBody>
      </p:sp>
      <p:sp>
        <p:nvSpPr>
          <p:cNvPr id="21" name="Teksta vietturis 6">
            <a:extLst>
              <a:ext uri="{FF2B5EF4-FFF2-40B4-BE49-F238E27FC236}">
                <a16:creationId xmlns:a16="http://schemas.microsoft.com/office/drawing/2014/main" id="{CFC5E62B-F69A-4073-8F9E-BCAB18D54590}"/>
              </a:ext>
            </a:extLst>
          </p:cNvPr>
          <p:cNvSpPr>
            <a:spLocks noGrp="1"/>
          </p:cNvSpPr>
          <p:nvPr>
            <p:ph type="body" sz="quarter" idx="18" hasCustomPrompt="1"/>
          </p:nvPr>
        </p:nvSpPr>
        <p:spPr>
          <a:xfrm>
            <a:off x="3521500" y="5236534"/>
            <a:ext cx="2304000" cy="760413"/>
          </a:xfrm>
        </p:spPr>
        <p:txBody>
          <a:bodyPr anchor="ctr"/>
          <a:lstStyle>
            <a:lvl1pPr algn="ctr">
              <a:spcBef>
                <a:spcPts val="0"/>
              </a:spcBef>
              <a:defRPr sz="1800" b="1">
                <a:solidFill>
                  <a:schemeClr val="tx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22" name="Ovāls 21">
            <a:extLst>
              <a:ext uri="{FF2B5EF4-FFF2-40B4-BE49-F238E27FC236}">
                <a16:creationId xmlns:a16="http://schemas.microsoft.com/office/drawing/2014/main" id="{791940E5-2E62-4D97-83B0-3B8BEC723083}"/>
              </a:ext>
            </a:extLst>
          </p:cNvPr>
          <p:cNvSpPr/>
          <p:nvPr userDrawn="1"/>
        </p:nvSpPr>
        <p:spPr>
          <a:xfrm>
            <a:off x="6663055"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2"/>
              </a:solidFill>
            </a:endParaRPr>
          </a:p>
        </p:txBody>
      </p:sp>
      <p:sp>
        <p:nvSpPr>
          <p:cNvPr id="23" name="Tiešsaistes attēla vietturis 11">
            <a:extLst>
              <a:ext uri="{FF2B5EF4-FFF2-40B4-BE49-F238E27FC236}">
                <a16:creationId xmlns:a16="http://schemas.microsoft.com/office/drawing/2014/main" id="{260C9862-32DA-4E09-B11A-A599BDD19DE6}"/>
              </a:ext>
            </a:extLst>
          </p:cNvPr>
          <p:cNvSpPr>
            <a:spLocks noGrp="1"/>
          </p:cNvSpPr>
          <p:nvPr>
            <p:ph type="clipArt" sz="quarter" idx="19" hasCustomPrompt="1"/>
          </p:nvPr>
        </p:nvSpPr>
        <p:spPr>
          <a:xfrm>
            <a:off x="7054703" y="3560779"/>
            <a:ext cx="941229" cy="937387"/>
          </a:xfrm>
        </p:spPr>
        <p:txBody>
          <a:bodyPr/>
          <a:lstStyle>
            <a:lvl1pPr algn="ctr">
              <a:defRPr sz="1800">
                <a:solidFill>
                  <a:schemeClr val="tx2"/>
                </a:solidFill>
              </a:defRPr>
            </a:lvl1pPr>
          </a:lstStyle>
          <a:p>
            <a:r>
              <a:rPr lang="lv-LV" dirty="0"/>
              <a:t>Ikona</a:t>
            </a:r>
          </a:p>
        </p:txBody>
      </p:sp>
      <p:sp>
        <p:nvSpPr>
          <p:cNvPr id="24" name="Teksta vietturis 6">
            <a:extLst>
              <a:ext uri="{FF2B5EF4-FFF2-40B4-BE49-F238E27FC236}">
                <a16:creationId xmlns:a16="http://schemas.microsoft.com/office/drawing/2014/main" id="{25D4BD9C-968E-4DEC-B12C-0FD74B0B451A}"/>
              </a:ext>
            </a:extLst>
          </p:cNvPr>
          <p:cNvSpPr>
            <a:spLocks noGrp="1"/>
          </p:cNvSpPr>
          <p:nvPr>
            <p:ph type="body" sz="quarter" idx="20" hasCustomPrompt="1"/>
          </p:nvPr>
        </p:nvSpPr>
        <p:spPr>
          <a:xfrm>
            <a:off x="6373317" y="5236534"/>
            <a:ext cx="2304000" cy="760413"/>
          </a:xfrm>
        </p:spPr>
        <p:txBody>
          <a:bodyPr anchor="ctr"/>
          <a:lstStyle>
            <a:lvl1pPr algn="ctr">
              <a:spcBef>
                <a:spcPts val="0"/>
              </a:spcBef>
              <a:defRPr sz="1800" b="1">
                <a:solidFill>
                  <a:schemeClr val="tx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3" name="Kājenes vietturis 2">
            <a:extLst>
              <a:ext uri="{FF2B5EF4-FFF2-40B4-BE49-F238E27FC236}">
                <a16:creationId xmlns:a16="http://schemas.microsoft.com/office/drawing/2014/main" id="{A1401E65-6AED-E914-7189-71F39AB61965}"/>
              </a:ext>
            </a:extLst>
          </p:cNvPr>
          <p:cNvSpPr>
            <a:spLocks noGrp="1"/>
          </p:cNvSpPr>
          <p:nvPr>
            <p:ph type="ftr" sz="quarter" idx="21"/>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989EC8D0-25A9-7BDC-63DB-AC968A073850}"/>
              </a:ext>
            </a:extLst>
          </p:cNvPr>
          <p:cNvSpPr>
            <a:spLocks noGrp="1"/>
          </p:cNvSpPr>
          <p:nvPr>
            <p:ph type="sldNum" sz="quarter" idx="22"/>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418801005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bulleti_attēls_2">
    <p:bg>
      <p:bgRef idx="1001">
        <a:schemeClr val="bg1"/>
      </p:bgRef>
    </p:bg>
    <p:spTree>
      <p:nvGrpSpPr>
        <p:cNvPr id="1" name=""/>
        <p:cNvGrpSpPr/>
        <p:nvPr/>
      </p:nvGrpSpPr>
      <p:grpSpPr>
        <a:xfrm>
          <a:off x="0" y="0"/>
          <a:ext cx="0" cy="0"/>
          <a:chOff x="0" y="0"/>
          <a:chExt cx="0" cy="0"/>
        </a:xfrm>
      </p:grpSpPr>
      <p:sp>
        <p:nvSpPr>
          <p:cNvPr id="21" name="Ovāls 20">
            <a:extLst>
              <a:ext uri="{FF2B5EF4-FFF2-40B4-BE49-F238E27FC236}">
                <a16:creationId xmlns:a16="http://schemas.microsoft.com/office/drawing/2014/main" id="{A7FDE144-6559-4481-940F-DC70FA466D37}"/>
              </a:ext>
            </a:extLst>
          </p:cNvPr>
          <p:cNvSpPr/>
          <p:nvPr userDrawn="1"/>
        </p:nvSpPr>
        <p:spPr>
          <a:xfrm>
            <a:off x="5744795" y="3535991"/>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2" name="Ovāls 21">
            <a:extLst>
              <a:ext uri="{FF2B5EF4-FFF2-40B4-BE49-F238E27FC236}">
                <a16:creationId xmlns:a16="http://schemas.microsoft.com/office/drawing/2014/main" id="{F3C7A224-D6F7-4BC5-A635-B38D5AFDC23E}"/>
              </a:ext>
            </a:extLst>
          </p:cNvPr>
          <p:cNvSpPr/>
          <p:nvPr userDrawn="1"/>
        </p:nvSpPr>
        <p:spPr>
          <a:xfrm>
            <a:off x="5744795" y="220758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3" name="Ovāls 22">
            <a:extLst>
              <a:ext uri="{FF2B5EF4-FFF2-40B4-BE49-F238E27FC236}">
                <a16:creationId xmlns:a16="http://schemas.microsoft.com/office/drawing/2014/main" id="{57F5B6DB-E943-4B68-BE26-0E1BAA013B2A}"/>
              </a:ext>
            </a:extLst>
          </p:cNvPr>
          <p:cNvSpPr/>
          <p:nvPr userDrawn="1"/>
        </p:nvSpPr>
        <p:spPr>
          <a:xfrm>
            <a:off x="5744795" y="879185"/>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4" name="Ovāls 23">
            <a:extLst>
              <a:ext uri="{FF2B5EF4-FFF2-40B4-BE49-F238E27FC236}">
                <a16:creationId xmlns:a16="http://schemas.microsoft.com/office/drawing/2014/main" id="{AA0882A2-0387-4D43-8A12-80E733003982}"/>
              </a:ext>
            </a:extLst>
          </p:cNvPr>
          <p:cNvSpPr/>
          <p:nvPr userDrawn="1"/>
        </p:nvSpPr>
        <p:spPr>
          <a:xfrm>
            <a:off x="5744795" y="4864395"/>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338640"/>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663132"/>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6865375" y="2184088"/>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583535"/>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6865375" y="3511477"/>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910924"/>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98505"/>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6865375" y="4846850"/>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5246297"/>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19" name="Grafika 18">
            <a:extLst>
              <a:ext uri="{FF2B5EF4-FFF2-40B4-BE49-F238E27FC236}">
                <a16:creationId xmlns:a16="http://schemas.microsoft.com/office/drawing/2014/main" id="{F108173B-65F7-481D-BD2C-42B5CA8DC13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006546"/>
            <a:ext cx="699943" cy="699944"/>
          </a:xfrm>
        </p:spPr>
        <p:txBody>
          <a:bodyPr/>
          <a:lstStyle>
            <a:lvl1pPr algn="ctr">
              <a:defRPr sz="1400">
                <a:solidFill>
                  <a:schemeClr val="tx1"/>
                </a:solidFill>
              </a:defRPr>
            </a:lvl1pPr>
          </a:lstStyle>
          <a:p>
            <a:r>
              <a:rPr lang="lv-LV" dirty="0"/>
              <a:t>ikona</a:t>
            </a:r>
          </a:p>
        </p:txBody>
      </p:sp>
      <p:sp>
        <p:nvSpPr>
          <p:cNvPr id="18" name="Teksta vietturis 8">
            <a:extLst>
              <a:ext uri="{FF2B5EF4-FFF2-40B4-BE49-F238E27FC236}">
                <a16:creationId xmlns:a16="http://schemas.microsoft.com/office/drawing/2014/main" id="{40F6494A-1E85-4841-8DB6-F976AE354FA9}"/>
              </a:ext>
            </a:extLst>
          </p:cNvPr>
          <p:cNvSpPr>
            <a:spLocks noGrp="1"/>
          </p:cNvSpPr>
          <p:nvPr>
            <p:ph type="body" sz="quarter" idx="30" hasCustomPrompt="1"/>
          </p:nvPr>
        </p:nvSpPr>
        <p:spPr>
          <a:xfrm>
            <a:off x="6859277" y="85199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25144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6" name="Taisnstūris 25">
            <a:extLst>
              <a:ext uri="{FF2B5EF4-FFF2-40B4-BE49-F238E27FC236}">
                <a16:creationId xmlns:a16="http://schemas.microsoft.com/office/drawing/2014/main" id="{6A967C1F-AA09-4768-A692-108E2F40FA96}"/>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Attēla vietturis 3">
            <a:extLst>
              <a:ext uri="{FF2B5EF4-FFF2-40B4-BE49-F238E27FC236}">
                <a16:creationId xmlns:a16="http://schemas.microsoft.com/office/drawing/2014/main" id="{D6F21220-C751-42DA-8975-7E7ED9F10A68}"/>
              </a:ext>
            </a:extLst>
          </p:cNvPr>
          <p:cNvSpPr>
            <a:spLocks noGrp="1"/>
          </p:cNvSpPr>
          <p:nvPr>
            <p:ph type="pic" sz="quarter" idx="19"/>
          </p:nvPr>
        </p:nvSpPr>
        <p:spPr>
          <a:xfrm>
            <a:off x="0" y="3038584"/>
            <a:ext cx="4972593" cy="3819416"/>
          </a:xfrm>
        </p:spPr>
        <p:txBody>
          <a:bodyPr anchor="ctr"/>
          <a:lstStyle>
            <a:lvl1pPr algn="ctr">
              <a:defRPr>
                <a:solidFill>
                  <a:schemeClr val="tx1"/>
                </a:solidFill>
              </a:defRPr>
            </a:lvl1pPr>
          </a:lstStyle>
          <a:p>
            <a:endParaRPr lang="lv-LV"/>
          </a:p>
        </p:txBody>
      </p:sp>
      <p:sp>
        <p:nvSpPr>
          <p:cNvPr id="5" name="Kājenes vietturis 4">
            <a:extLst>
              <a:ext uri="{FF2B5EF4-FFF2-40B4-BE49-F238E27FC236}">
                <a16:creationId xmlns:a16="http://schemas.microsoft.com/office/drawing/2014/main" id="{ECAF3FA0-6D9B-64B0-C1AA-8EE72ACA66C3}"/>
              </a:ext>
            </a:extLst>
          </p:cNvPr>
          <p:cNvSpPr>
            <a:spLocks noGrp="1"/>
          </p:cNvSpPr>
          <p:nvPr>
            <p:ph type="ftr" sz="quarter" idx="33"/>
          </p:nvPr>
        </p:nvSpPr>
        <p:spPr>
          <a:xfrm>
            <a:off x="5735793" y="62820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5" name="Teksta vietturis 2">
            <a:extLst>
              <a:ext uri="{FF2B5EF4-FFF2-40B4-BE49-F238E27FC236}">
                <a16:creationId xmlns:a16="http://schemas.microsoft.com/office/drawing/2014/main" id="{C0817F46-4EB0-43FC-B695-80B9F1695403}"/>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Slaida numura vietturis 2">
            <a:extLst>
              <a:ext uri="{FF2B5EF4-FFF2-40B4-BE49-F238E27FC236}">
                <a16:creationId xmlns:a16="http://schemas.microsoft.com/office/drawing/2014/main" id="{3406967A-608A-0313-CB4B-F74311F2E9D6}"/>
              </a:ext>
            </a:extLst>
          </p:cNvPr>
          <p:cNvSpPr>
            <a:spLocks noGrp="1"/>
          </p:cNvSpPr>
          <p:nvPr>
            <p:ph type="sldNum" sz="quarter" idx="32"/>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1812360161"/>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bulleti_attēls_2">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338640"/>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663132"/>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6865375" y="2184088"/>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583535"/>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6865375" y="3511477"/>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910924"/>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98505"/>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6865375" y="4846850"/>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5246297"/>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19" name="Grafika 18">
            <a:extLst>
              <a:ext uri="{FF2B5EF4-FFF2-40B4-BE49-F238E27FC236}">
                <a16:creationId xmlns:a16="http://schemas.microsoft.com/office/drawing/2014/main" id="{F108173B-65F7-481D-BD2C-42B5CA8DC13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006546"/>
            <a:ext cx="699943" cy="699944"/>
          </a:xfrm>
        </p:spPr>
        <p:txBody>
          <a:bodyPr/>
          <a:lstStyle>
            <a:lvl1pPr algn="ctr">
              <a:defRPr sz="1400">
                <a:solidFill>
                  <a:schemeClr val="tx1"/>
                </a:solidFill>
              </a:defRPr>
            </a:lvl1pPr>
          </a:lstStyle>
          <a:p>
            <a:r>
              <a:rPr lang="lv-LV" dirty="0"/>
              <a:t>ikona</a:t>
            </a:r>
          </a:p>
        </p:txBody>
      </p:sp>
      <p:sp>
        <p:nvSpPr>
          <p:cNvPr id="18" name="Teksta vietturis 8">
            <a:extLst>
              <a:ext uri="{FF2B5EF4-FFF2-40B4-BE49-F238E27FC236}">
                <a16:creationId xmlns:a16="http://schemas.microsoft.com/office/drawing/2014/main" id="{40F6494A-1E85-4841-8DB6-F976AE354FA9}"/>
              </a:ext>
            </a:extLst>
          </p:cNvPr>
          <p:cNvSpPr>
            <a:spLocks noGrp="1"/>
          </p:cNvSpPr>
          <p:nvPr>
            <p:ph type="body" sz="quarter" idx="30" hasCustomPrompt="1"/>
          </p:nvPr>
        </p:nvSpPr>
        <p:spPr>
          <a:xfrm>
            <a:off x="6859277" y="85199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25144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6" name="Taisnstūris 25">
            <a:extLst>
              <a:ext uri="{FF2B5EF4-FFF2-40B4-BE49-F238E27FC236}">
                <a16:creationId xmlns:a16="http://schemas.microsoft.com/office/drawing/2014/main" id="{6A967C1F-AA09-4768-A692-108E2F40FA96}"/>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Attēla vietturis 3">
            <a:extLst>
              <a:ext uri="{FF2B5EF4-FFF2-40B4-BE49-F238E27FC236}">
                <a16:creationId xmlns:a16="http://schemas.microsoft.com/office/drawing/2014/main" id="{D6F21220-C751-42DA-8975-7E7ED9F10A68}"/>
              </a:ext>
            </a:extLst>
          </p:cNvPr>
          <p:cNvSpPr>
            <a:spLocks noGrp="1"/>
          </p:cNvSpPr>
          <p:nvPr>
            <p:ph type="pic" sz="quarter" idx="19"/>
          </p:nvPr>
        </p:nvSpPr>
        <p:spPr>
          <a:xfrm>
            <a:off x="0" y="3038584"/>
            <a:ext cx="4972593" cy="3819416"/>
          </a:xfrm>
        </p:spPr>
        <p:txBody>
          <a:bodyPr anchor="ctr"/>
          <a:lstStyle>
            <a:lvl1pPr algn="ctr">
              <a:defRPr>
                <a:solidFill>
                  <a:schemeClr val="tx1"/>
                </a:solidFill>
              </a:defRPr>
            </a:lvl1pPr>
          </a:lstStyle>
          <a:p>
            <a:endParaRPr lang="lv-LV"/>
          </a:p>
        </p:txBody>
      </p:sp>
      <p:sp>
        <p:nvSpPr>
          <p:cNvPr id="5" name="Kājenes vietturis 4">
            <a:extLst>
              <a:ext uri="{FF2B5EF4-FFF2-40B4-BE49-F238E27FC236}">
                <a16:creationId xmlns:a16="http://schemas.microsoft.com/office/drawing/2014/main" id="{ECAF3FA0-6D9B-64B0-C1AA-8EE72ACA66C3}"/>
              </a:ext>
            </a:extLst>
          </p:cNvPr>
          <p:cNvSpPr>
            <a:spLocks noGrp="1"/>
          </p:cNvSpPr>
          <p:nvPr>
            <p:ph type="ftr" sz="quarter" idx="33"/>
          </p:nvPr>
        </p:nvSpPr>
        <p:spPr>
          <a:xfrm>
            <a:off x="5735793" y="62820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5" name="Teksta vietturis 2">
            <a:extLst>
              <a:ext uri="{FF2B5EF4-FFF2-40B4-BE49-F238E27FC236}">
                <a16:creationId xmlns:a16="http://schemas.microsoft.com/office/drawing/2014/main" id="{C0817F46-4EB0-43FC-B695-80B9F1695403}"/>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Slaida numura vietturis 2">
            <a:extLst>
              <a:ext uri="{FF2B5EF4-FFF2-40B4-BE49-F238E27FC236}">
                <a16:creationId xmlns:a16="http://schemas.microsoft.com/office/drawing/2014/main" id="{3406967A-608A-0313-CB4B-F74311F2E9D6}"/>
              </a:ext>
            </a:extLst>
          </p:cNvPr>
          <p:cNvSpPr>
            <a:spLocks noGrp="1"/>
          </p:cNvSpPr>
          <p:nvPr>
            <p:ph type="sldNum" sz="quarter" idx="32"/>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3820405014"/>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ulleti_attēls_2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3F138A70-D1AB-4BB1-BD33-7A234B0898FD}"/>
              </a:ext>
            </a:extLst>
          </p:cNvPr>
          <p:cNvSpPr/>
          <p:nvPr userDrawn="1"/>
        </p:nvSpPr>
        <p:spPr>
          <a:xfrm flipH="1">
            <a:off x="4972593" y="0"/>
            <a:ext cx="72194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0" name="Ovāls 39">
            <a:extLst>
              <a:ext uri="{FF2B5EF4-FFF2-40B4-BE49-F238E27FC236}">
                <a16:creationId xmlns:a16="http://schemas.microsoft.com/office/drawing/2014/main" id="{DEB9EC5F-27DC-4C2D-9086-F400A82D4776}"/>
              </a:ext>
            </a:extLst>
          </p:cNvPr>
          <p:cNvSpPr/>
          <p:nvPr userDrawn="1"/>
        </p:nvSpPr>
        <p:spPr>
          <a:xfrm>
            <a:off x="5744795" y="3545091"/>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41" name="Ovāls 40">
            <a:extLst>
              <a:ext uri="{FF2B5EF4-FFF2-40B4-BE49-F238E27FC236}">
                <a16:creationId xmlns:a16="http://schemas.microsoft.com/office/drawing/2014/main" id="{05B5706F-6120-4ECC-80F7-14EF7BA9E2E8}"/>
              </a:ext>
            </a:extLst>
          </p:cNvPr>
          <p:cNvSpPr/>
          <p:nvPr userDrawn="1"/>
        </p:nvSpPr>
        <p:spPr>
          <a:xfrm>
            <a:off x="5744795" y="221213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42" name="Ovāls 41">
            <a:extLst>
              <a:ext uri="{FF2B5EF4-FFF2-40B4-BE49-F238E27FC236}">
                <a16:creationId xmlns:a16="http://schemas.microsoft.com/office/drawing/2014/main" id="{BEC99E12-F7FB-4765-9749-2B60E8467D44}"/>
              </a:ext>
            </a:extLst>
          </p:cNvPr>
          <p:cNvSpPr/>
          <p:nvPr userDrawn="1"/>
        </p:nvSpPr>
        <p:spPr>
          <a:xfrm>
            <a:off x="5744795" y="879185"/>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43" name="Ovāls 42">
            <a:extLst>
              <a:ext uri="{FF2B5EF4-FFF2-40B4-BE49-F238E27FC236}">
                <a16:creationId xmlns:a16="http://schemas.microsoft.com/office/drawing/2014/main" id="{04BEB4BD-8ECB-4254-BD3D-26ADDA4CEF67}"/>
              </a:ext>
            </a:extLst>
          </p:cNvPr>
          <p:cNvSpPr/>
          <p:nvPr userDrawn="1"/>
        </p:nvSpPr>
        <p:spPr>
          <a:xfrm>
            <a:off x="5744795" y="4878043"/>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8" y="766355"/>
            <a:ext cx="4347455" cy="1912516"/>
          </a:xfrm>
        </p:spPr>
        <p:txBody>
          <a:bodyPr anchor="t">
            <a:noAutofit/>
          </a:bodyPr>
          <a:lstStyle>
            <a:lvl1pPr algn="l">
              <a:lnSpc>
                <a:spcPct val="100000"/>
              </a:lnSpc>
              <a:defRPr sz="3600">
                <a:solidFill>
                  <a:schemeClr val="tx1"/>
                </a:solidFill>
              </a:defRPr>
            </a:lvl1pPr>
          </a:lstStyle>
          <a:p>
            <a:r>
              <a:rPr lang="lv-LV" dirty="0"/>
              <a:t>Slaida virsraksts</a:t>
            </a:r>
          </a:p>
        </p:txBody>
      </p:sp>
      <p:pic>
        <p:nvPicPr>
          <p:cNvPr id="21" name="Grafika 20">
            <a:extLst>
              <a:ext uri="{FF2B5EF4-FFF2-40B4-BE49-F238E27FC236}">
                <a16:creationId xmlns:a16="http://schemas.microsoft.com/office/drawing/2014/main" id="{9552ECCE-C8DD-4E02-9AD7-5CA97E69E05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8" name="Tiešsaistes attēla vietturis 5">
            <a:extLst>
              <a:ext uri="{FF2B5EF4-FFF2-40B4-BE49-F238E27FC236}">
                <a16:creationId xmlns:a16="http://schemas.microsoft.com/office/drawing/2014/main" id="{641F09D3-36EE-4CAE-8E17-AB94C13A6393}"/>
              </a:ext>
            </a:extLst>
          </p:cNvPr>
          <p:cNvSpPr>
            <a:spLocks noGrp="1"/>
          </p:cNvSpPr>
          <p:nvPr>
            <p:ph type="clipArt" sz="quarter" idx="10" hasCustomPrompt="1"/>
          </p:nvPr>
        </p:nvSpPr>
        <p:spPr>
          <a:xfrm>
            <a:off x="5874451" y="2331816"/>
            <a:ext cx="699943" cy="699944"/>
          </a:xfrm>
        </p:spPr>
        <p:txBody>
          <a:bodyPr/>
          <a:lstStyle>
            <a:lvl1pPr algn="ctr">
              <a:defRPr sz="1400">
                <a:solidFill>
                  <a:schemeClr val="tx1"/>
                </a:solidFill>
              </a:defRPr>
            </a:lvl1pPr>
          </a:lstStyle>
          <a:p>
            <a:r>
              <a:rPr lang="lv-LV" dirty="0"/>
              <a:t>ikona</a:t>
            </a:r>
          </a:p>
        </p:txBody>
      </p:sp>
      <p:sp>
        <p:nvSpPr>
          <p:cNvPr id="29" name="Tiešsaistes attēla vietturis 5">
            <a:extLst>
              <a:ext uri="{FF2B5EF4-FFF2-40B4-BE49-F238E27FC236}">
                <a16:creationId xmlns:a16="http://schemas.microsoft.com/office/drawing/2014/main" id="{1BE31182-9D11-4E67-88B0-F158894BED17}"/>
              </a:ext>
            </a:extLst>
          </p:cNvPr>
          <p:cNvSpPr>
            <a:spLocks noGrp="1"/>
          </p:cNvSpPr>
          <p:nvPr>
            <p:ph type="clipArt" sz="quarter" idx="11" hasCustomPrompt="1"/>
          </p:nvPr>
        </p:nvSpPr>
        <p:spPr>
          <a:xfrm>
            <a:off x="5874451" y="3683604"/>
            <a:ext cx="699943" cy="699944"/>
          </a:xfrm>
        </p:spPr>
        <p:txBody>
          <a:bodyPr/>
          <a:lstStyle>
            <a:lvl1pPr algn="ctr">
              <a:defRPr sz="1400">
                <a:solidFill>
                  <a:schemeClr val="tx1"/>
                </a:solidFill>
              </a:defRPr>
            </a:lvl1pPr>
          </a:lstStyle>
          <a:p>
            <a:r>
              <a:rPr lang="lv-LV" dirty="0"/>
              <a:t>ikona</a:t>
            </a:r>
          </a:p>
        </p:txBody>
      </p:sp>
      <p:sp>
        <p:nvSpPr>
          <p:cNvPr id="30" name="Teksta vietturis 8">
            <a:extLst>
              <a:ext uri="{FF2B5EF4-FFF2-40B4-BE49-F238E27FC236}">
                <a16:creationId xmlns:a16="http://schemas.microsoft.com/office/drawing/2014/main" id="{225979FA-2665-4C08-AB63-4E913A14D89C}"/>
              </a:ext>
            </a:extLst>
          </p:cNvPr>
          <p:cNvSpPr>
            <a:spLocks noGrp="1"/>
          </p:cNvSpPr>
          <p:nvPr>
            <p:ph type="body" sz="quarter" idx="12" hasCustomPrompt="1"/>
          </p:nvPr>
        </p:nvSpPr>
        <p:spPr>
          <a:xfrm>
            <a:off x="6865375" y="217726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1" name="Teksta vietturis 13">
            <a:extLst>
              <a:ext uri="{FF2B5EF4-FFF2-40B4-BE49-F238E27FC236}">
                <a16:creationId xmlns:a16="http://schemas.microsoft.com/office/drawing/2014/main" id="{4EB809D2-893D-42C7-AE78-1F3EEB6B6D6E}"/>
              </a:ext>
            </a:extLst>
          </p:cNvPr>
          <p:cNvSpPr>
            <a:spLocks noGrp="1"/>
          </p:cNvSpPr>
          <p:nvPr>
            <p:ph type="body" sz="quarter" idx="13" hasCustomPrompt="1"/>
          </p:nvPr>
        </p:nvSpPr>
        <p:spPr>
          <a:xfrm>
            <a:off x="6865375" y="257671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2" name="Teksta vietturis 8">
            <a:extLst>
              <a:ext uri="{FF2B5EF4-FFF2-40B4-BE49-F238E27FC236}">
                <a16:creationId xmlns:a16="http://schemas.microsoft.com/office/drawing/2014/main" id="{74049212-B059-411F-B407-F0D8F90BF458}"/>
              </a:ext>
            </a:extLst>
          </p:cNvPr>
          <p:cNvSpPr>
            <a:spLocks noGrp="1"/>
          </p:cNvSpPr>
          <p:nvPr>
            <p:ph type="body" sz="quarter" idx="14" hasCustomPrompt="1"/>
          </p:nvPr>
        </p:nvSpPr>
        <p:spPr>
          <a:xfrm>
            <a:off x="6865375" y="3518301"/>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37DD8270-54BF-47AD-BF74-C1E6A852477F}"/>
              </a:ext>
            </a:extLst>
          </p:cNvPr>
          <p:cNvSpPr>
            <a:spLocks noGrp="1"/>
          </p:cNvSpPr>
          <p:nvPr>
            <p:ph type="body" sz="quarter" idx="15" hasCustomPrompt="1"/>
          </p:nvPr>
        </p:nvSpPr>
        <p:spPr>
          <a:xfrm>
            <a:off x="6865375" y="3917748"/>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4" name="Tiešsaistes attēla vietturis 5">
            <a:extLst>
              <a:ext uri="{FF2B5EF4-FFF2-40B4-BE49-F238E27FC236}">
                <a16:creationId xmlns:a16="http://schemas.microsoft.com/office/drawing/2014/main" id="{CB7D3434-FCB6-44D3-864A-D870B7AE0D04}"/>
              </a:ext>
            </a:extLst>
          </p:cNvPr>
          <p:cNvSpPr>
            <a:spLocks noGrp="1"/>
          </p:cNvSpPr>
          <p:nvPr>
            <p:ph type="clipArt" sz="quarter" idx="26" hasCustomPrompt="1"/>
          </p:nvPr>
        </p:nvSpPr>
        <p:spPr>
          <a:xfrm>
            <a:off x="5874451" y="5012153"/>
            <a:ext cx="699943" cy="699944"/>
          </a:xfrm>
        </p:spPr>
        <p:txBody>
          <a:bodyPr/>
          <a:lstStyle>
            <a:lvl1pPr algn="ctr">
              <a:defRPr sz="1400">
                <a:solidFill>
                  <a:schemeClr val="tx1"/>
                </a:solidFill>
              </a:defRPr>
            </a:lvl1pPr>
          </a:lstStyle>
          <a:p>
            <a:r>
              <a:rPr lang="lv-LV" dirty="0"/>
              <a:t>ikona</a:t>
            </a:r>
          </a:p>
        </p:txBody>
      </p:sp>
      <p:sp>
        <p:nvSpPr>
          <p:cNvPr id="35" name="Teksta vietturis 8">
            <a:extLst>
              <a:ext uri="{FF2B5EF4-FFF2-40B4-BE49-F238E27FC236}">
                <a16:creationId xmlns:a16="http://schemas.microsoft.com/office/drawing/2014/main" id="{CD896D87-9484-424B-87FB-08438DCB12BA}"/>
              </a:ext>
            </a:extLst>
          </p:cNvPr>
          <p:cNvSpPr>
            <a:spLocks noGrp="1"/>
          </p:cNvSpPr>
          <p:nvPr>
            <p:ph type="body" sz="quarter" idx="27" hasCustomPrompt="1"/>
          </p:nvPr>
        </p:nvSpPr>
        <p:spPr>
          <a:xfrm>
            <a:off x="6865375" y="4860498"/>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6" name="Teksta vietturis 13">
            <a:extLst>
              <a:ext uri="{FF2B5EF4-FFF2-40B4-BE49-F238E27FC236}">
                <a16:creationId xmlns:a16="http://schemas.microsoft.com/office/drawing/2014/main" id="{1E595FF4-5511-4F84-AB37-846407BFE65E}"/>
              </a:ext>
            </a:extLst>
          </p:cNvPr>
          <p:cNvSpPr>
            <a:spLocks noGrp="1"/>
          </p:cNvSpPr>
          <p:nvPr>
            <p:ph type="body" sz="quarter" idx="28" hasCustomPrompt="1"/>
          </p:nvPr>
        </p:nvSpPr>
        <p:spPr>
          <a:xfrm>
            <a:off x="6865375" y="5259945"/>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7" name="Tiešsaistes attēla vietturis 5">
            <a:extLst>
              <a:ext uri="{FF2B5EF4-FFF2-40B4-BE49-F238E27FC236}">
                <a16:creationId xmlns:a16="http://schemas.microsoft.com/office/drawing/2014/main" id="{6CAF50E2-2436-4C36-ACD2-61B9E21FE27F}"/>
              </a:ext>
            </a:extLst>
          </p:cNvPr>
          <p:cNvSpPr>
            <a:spLocks noGrp="1"/>
          </p:cNvSpPr>
          <p:nvPr>
            <p:ph type="clipArt" sz="quarter" idx="29" hasCustomPrompt="1"/>
          </p:nvPr>
        </p:nvSpPr>
        <p:spPr>
          <a:xfrm>
            <a:off x="5868353" y="1006546"/>
            <a:ext cx="699943" cy="699944"/>
          </a:xfrm>
        </p:spPr>
        <p:txBody>
          <a:bodyPr/>
          <a:lstStyle>
            <a:lvl1pPr algn="ctr">
              <a:defRPr sz="1400">
                <a:solidFill>
                  <a:schemeClr val="tx1"/>
                </a:solidFill>
              </a:defRPr>
            </a:lvl1pPr>
          </a:lstStyle>
          <a:p>
            <a:r>
              <a:rPr lang="lv-LV" dirty="0"/>
              <a:t>ikona</a:t>
            </a:r>
          </a:p>
        </p:txBody>
      </p:sp>
      <p:sp>
        <p:nvSpPr>
          <p:cNvPr id="38" name="Teksta vietturis 8">
            <a:extLst>
              <a:ext uri="{FF2B5EF4-FFF2-40B4-BE49-F238E27FC236}">
                <a16:creationId xmlns:a16="http://schemas.microsoft.com/office/drawing/2014/main" id="{8146ADC3-A69C-4D75-AA0B-0D7782DD7B55}"/>
              </a:ext>
            </a:extLst>
          </p:cNvPr>
          <p:cNvSpPr>
            <a:spLocks noGrp="1"/>
          </p:cNvSpPr>
          <p:nvPr>
            <p:ph type="body" sz="quarter" idx="30" hasCustomPrompt="1"/>
          </p:nvPr>
        </p:nvSpPr>
        <p:spPr>
          <a:xfrm>
            <a:off x="6859277" y="85199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9" name="Teksta vietturis 13">
            <a:extLst>
              <a:ext uri="{FF2B5EF4-FFF2-40B4-BE49-F238E27FC236}">
                <a16:creationId xmlns:a16="http://schemas.microsoft.com/office/drawing/2014/main" id="{E2560ED6-95BF-4AFB-8C31-E20C7629892C}"/>
              </a:ext>
            </a:extLst>
          </p:cNvPr>
          <p:cNvSpPr>
            <a:spLocks noGrp="1"/>
          </p:cNvSpPr>
          <p:nvPr>
            <p:ph type="body" sz="quarter" idx="31" hasCustomPrompt="1"/>
          </p:nvPr>
        </p:nvSpPr>
        <p:spPr>
          <a:xfrm>
            <a:off x="6859277" y="125144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5" name="Taisnstūris 24">
            <a:extLst>
              <a:ext uri="{FF2B5EF4-FFF2-40B4-BE49-F238E27FC236}">
                <a16:creationId xmlns:a16="http://schemas.microsoft.com/office/drawing/2014/main" id="{E9252867-1E7A-42AD-9664-3E43DF79511C}"/>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Attēla vietturis 3">
            <a:extLst>
              <a:ext uri="{FF2B5EF4-FFF2-40B4-BE49-F238E27FC236}">
                <a16:creationId xmlns:a16="http://schemas.microsoft.com/office/drawing/2014/main" id="{8048C36A-E2E0-43B9-9C68-B81C5142A713}"/>
              </a:ext>
            </a:extLst>
          </p:cNvPr>
          <p:cNvSpPr>
            <a:spLocks noGrp="1"/>
          </p:cNvSpPr>
          <p:nvPr>
            <p:ph type="pic" sz="quarter" idx="19"/>
          </p:nvPr>
        </p:nvSpPr>
        <p:spPr>
          <a:xfrm>
            <a:off x="0" y="3038584"/>
            <a:ext cx="4972593" cy="3819416"/>
          </a:xfrm>
        </p:spPr>
        <p:txBody>
          <a:bodyPr anchor="ctr"/>
          <a:lstStyle>
            <a:lvl1pPr algn="ctr">
              <a:defRPr>
                <a:solidFill>
                  <a:schemeClr val="tx1"/>
                </a:solidFill>
              </a:defRPr>
            </a:lvl1pPr>
          </a:lstStyle>
          <a:p>
            <a:endParaRPr lang="lv-LV"/>
          </a:p>
        </p:txBody>
      </p:sp>
      <p:sp>
        <p:nvSpPr>
          <p:cNvPr id="6" name="Kājenes vietturis 5">
            <a:extLst>
              <a:ext uri="{FF2B5EF4-FFF2-40B4-BE49-F238E27FC236}">
                <a16:creationId xmlns:a16="http://schemas.microsoft.com/office/drawing/2014/main" id="{6BEA356F-52F2-9459-2EB5-ABB21944388B}"/>
              </a:ext>
            </a:extLst>
          </p:cNvPr>
          <p:cNvSpPr>
            <a:spLocks noGrp="1"/>
          </p:cNvSpPr>
          <p:nvPr>
            <p:ph type="ftr" sz="quarter" idx="34"/>
          </p:nvPr>
        </p:nvSpPr>
        <p:spPr>
          <a:xfrm>
            <a:off x="5728717"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4" name="Teksta vietturis 2">
            <a:extLst>
              <a:ext uri="{FF2B5EF4-FFF2-40B4-BE49-F238E27FC236}">
                <a16:creationId xmlns:a16="http://schemas.microsoft.com/office/drawing/2014/main" id="{CDED1A1A-659A-4E69-8F20-01EF9A2A9E3B}"/>
              </a:ext>
            </a:extLst>
          </p:cNvPr>
          <p:cNvSpPr>
            <a:spLocks noGrp="1"/>
          </p:cNvSpPr>
          <p:nvPr>
            <p:ph type="body" sz="quarter" idx="18" hasCustomPrompt="1"/>
          </p:nvPr>
        </p:nvSpPr>
        <p:spPr>
          <a:xfrm>
            <a:off x="774789" y="62799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5" name="Slaida numura vietturis 4">
            <a:extLst>
              <a:ext uri="{FF2B5EF4-FFF2-40B4-BE49-F238E27FC236}">
                <a16:creationId xmlns:a16="http://schemas.microsoft.com/office/drawing/2014/main" id="{EDAADFC0-1B0D-6812-E85C-A575774474C6}"/>
              </a:ext>
            </a:extLst>
          </p:cNvPr>
          <p:cNvSpPr>
            <a:spLocks noGrp="1"/>
          </p:cNvSpPr>
          <p:nvPr>
            <p:ph type="sldNum" sz="quarter" idx="33"/>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74663205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ulleti_attēls_2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3F138A70-D1AB-4BB1-BD33-7A234B0898FD}"/>
              </a:ext>
            </a:extLst>
          </p:cNvPr>
          <p:cNvSpPr/>
          <p:nvPr userDrawn="1"/>
        </p:nvSpPr>
        <p:spPr>
          <a:xfrm flipH="1">
            <a:off x="4972593" y="0"/>
            <a:ext cx="72194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8" y="766355"/>
            <a:ext cx="4347455" cy="1912516"/>
          </a:xfrm>
        </p:spPr>
        <p:txBody>
          <a:bodyPr anchor="t">
            <a:noAutofit/>
          </a:bodyPr>
          <a:lstStyle>
            <a:lvl1pPr algn="l">
              <a:lnSpc>
                <a:spcPct val="100000"/>
              </a:lnSpc>
              <a:defRPr sz="3600">
                <a:solidFill>
                  <a:schemeClr val="tx1"/>
                </a:solidFill>
              </a:defRPr>
            </a:lvl1pPr>
          </a:lstStyle>
          <a:p>
            <a:r>
              <a:rPr lang="lv-LV" dirty="0"/>
              <a:t>Slaida virsraksts</a:t>
            </a:r>
          </a:p>
        </p:txBody>
      </p:sp>
      <p:pic>
        <p:nvPicPr>
          <p:cNvPr id="21" name="Grafika 20">
            <a:extLst>
              <a:ext uri="{FF2B5EF4-FFF2-40B4-BE49-F238E27FC236}">
                <a16:creationId xmlns:a16="http://schemas.microsoft.com/office/drawing/2014/main" id="{9552ECCE-C8DD-4E02-9AD7-5CA97E69E05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8" name="Tiešsaistes attēla vietturis 5">
            <a:extLst>
              <a:ext uri="{FF2B5EF4-FFF2-40B4-BE49-F238E27FC236}">
                <a16:creationId xmlns:a16="http://schemas.microsoft.com/office/drawing/2014/main" id="{641F09D3-36EE-4CAE-8E17-AB94C13A6393}"/>
              </a:ext>
            </a:extLst>
          </p:cNvPr>
          <p:cNvSpPr>
            <a:spLocks noGrp="1"/>
          </p:cNvSpPr>
          <p:nvPr>
            <p:ph type="clipArt" sz="quarter" idx="10" hasCustomPrompt="1"/>
          </p:nvPr>
        </p:nvSpPr>
        <p:spPr>
          <a:xfrm>
            <a:off x="5874451" y="2331816"/>
            <a:ext cx="699943" cy="699944"/>
          </a:xfrm>
        </p:spPr>
        <p:txBody>
          <a:bodyPr/>
          <a:lstStyle>
            <a:lvl1pPr algn="ctr">
              <a:defRPr sz="1400">
                <a:solidFill>
                  <a:schemeClr val="tx1"/>
                </a:solidFill>
              </a:defRPr>
            </a:lvl1pPr>
          </a:lstStyle>
          <a:p>
            <a:r>
              <a:rPr lang="lv-LV" dirty="0"/>
              <a:t>ikona</a:t>
            </a:r>
          </a:p>
        </p:txBody>
      </p:sp>
      <p:sp>
        <p:nvSpPr>
          <p:cNvPr id="29" name="Tiešsaistes attēla vietturis 5">
            <a:extLst>
              <a:ext uri="{FF2B5EF4-FFF2-40B4-BE49-F238E27FC236}">
                <a16:creationId xmlns:a16="http://schemas.microsoft.com/office/drawing/2014/main" id="{1BE31182-9D11-4E67-88B0-F158894BED17}"/>
              </a:ext>
            </a:extLst>
          </p:cNvPr>
          <p:cNvSpPr>
            <a:spLocks noGrp="1"/>
          </p:cNvSpPr>
          <p:nvPr>
            <p:ph type="clipArt" sz="quarter" idx="11" hasCustomPrompt="1"/>
          </p:nvPr>
        </p:nvSpPr>
        <p:spPr>
          <a:xfrm>
            <a:off x="5874451" y="3683604"/>
            <a:ext cx="699943" cy="699944"/>
          </a:xfrm>
        </p:spPr>
        <p:txBody>
          <a:bodyPr/>
          <a:lstStyle>
            <a:lvl1pPr algn="ctr">
              <a:defRPr sz="1400">
                <a:solidFill>
                  <a:schemeClr val="tx1"/>
                </a:solidFill>
              </a:defRPr>
            </a:lvl1pPr>
          </a:lstStyle>
          <a:p>
            <a:r>
              <a:rPr lang="lv-LV" dirty="0"/>
              <a:t>ikona</a:t>
            </a:r>
          </a:p>
        </p:txBody>
      </p:sp>
      <p:sp>
        <p:nvSpPr>
          <p:cNvPr id="30" name="Teksta vietturis 8">
            <a:extLst>
              <a:ext uri="{FF2B5EF4-FFF2-40B4-BE49-F238E27FC236}">
                <a16:creationId xmlns:a16="http://schemas.microsoft.com/office/drawing/2014/main" id="{225979FA-2665-4C08-AB63-4E913A14D89C}"/>
              </a:ext>
            </a:extLst>
          </p:cNvPr>
          <p:cNvSpPr>
            <a:spLocks noGrp="1"/>
          </p:cNvSpPr>
          <p:nvPr>
            <p:ph type="body" sz="quarter" idx="12" hasCustomPrompt="1"/>
          </p:nvPr>
        </p:nvSpPr>
        <p:spPr>
          <a:xfrm>
            <a:off x="6865375" y="217726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1" name="Teksta vietturis 13">
            <a:extLst>
              <a:ext uri="{FF2B5EF4-FFF2-40B4-BE49-F238E27FC236}">
                <a16:creationId xmlns:a16="http://schemas.microsoft.com/office/drawing/2014/main" id="{4EB809D2-893D-42C7-AE78-1F3EEB6B6D6E}"/>
              </a:ext>
            </a:extLst>
          </p:cNvPr>
          <p:cNvSpPr>
            <a:spLocks noGrp="1"/>
          </p:cNvSpPr>
          <p:nvPr>
            <p:ph type="body" sz="quarter" idx="13" hasCustomPrompt="1"/>
          </p:nvPr>
        </p:nvSpPr>
        <p:spPr>
          <a:xfrm>
            <a:off x="6865375" y="257671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2" name="Teksta vietturis 8">
            <a:extLst>
              <a:ext uri="{FF2B5EF4-FFF2-40B4-BE49-F238E27FC236}">
                <a16:creationId xmlns:a16="http://schemas.microsoft.com/office/drawing/2014/main" id="{74049212-B059-411F-B407-F0D8F90BF458}"/>
              </a:ext>
            </a:extLst>
          </p:cNvPr>
          <p:cNvSpPr>
            <a:spLocks noGrp="1"/>
          </p:cNvSpPr>
          <p:nvPr>
            <p:ph type="body" sz="quarter" idx="14" hasCustomPrompt="1"/>
          </p:nvPr>
        </p:nvSpPr>
        <p:spPr>
          <a:xfrm>
            <a:off x="6865375" y="3518301"/>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37DD8270-54BF-47AD-BF74-C1E6A852477F}"/>
              </a:ext>
            </a:extLst>
          </p:cNvPr>
          <p:cNvSpPr>
            <a:spLocks noGrp="1"/>
          </p:cNvSpPr>
          <p:nvPr>
            <p:ph type="body" sz="quarter" idx="15" hasCustomPrompt="1"/>
          </p:nvPr>
        </p:nvSpPr>
        <p:spPr>
          <a:xfrm>
            <a:off x="6865375" y="3917748"/>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4" name="Tiešsaistes attēla vietturis 5">
            <a:extLst>
              <a:ext uri="{FF2B5EF4-FFF2-40B4-BE49-F238E27FC236}">
                <a16:creationId xmlns:a16="http://schemas.microsoft.com/office/drawing/2014/main" id="{CB7D3434-FCB6-44D3-864A-D870B7AE0D04}"/>
              </a:ext>
            </a:extLst>
          </p:cNvPr>
          <p:cNvSpPr>
            <a:spLocks noGrp="1"/>
          </p:cNvSpPr>
          <p:nvPr>
            <p:ph type="clipArt" sz="quarter" idx="26" hasCustomPrompt="1"/>
          </p:nvPr>
        </p:nvSpPr>
        <p:spPr>
          <a:xfrm>
            <a:off x="5874451" y="5012153"/>
            <a:ext cx="699943" cy="699944"/>
          </a:xfrm>
        </p:spPr>
        <p:txBody>
          <a:bodyPr/>
          <a:lstStyle>
            <a:lvl1pPr algn="ctr">
              <a:defRPr sz="1400">
                <a:solidFill>
                  <a:schemeClr val="tx1"/>
                </a:solidFill>
              </a:defRPr>
            </a:lvl1pPr>
          </a:lstStyle>
          <a:p>
            <a:r>
              <a:rPr lang="lv-LV" dirty="0"/>
              <a:t>ikona</a:t>
            </a:r>
          </a:p>
        </p:txBody>
      </p:sp>
      <p:sp>
        <p:nvSpPr>
          <p:cNvPr id="35" name="Teksta vietturis 8">
            <a:extLst>
              <a:ext uri="{FF2B5EF4-FFF2-40B4-BE49-F238E27FC236}">
                <a16:creationId xmlns:a16="http://schemas.microsoft.com/office/drawing/2014/main" id="{CD896D87-9484-424B-87FB-08438DCB12BA}"/>
              </a:ext>
            </a:extLst>
          </p:cNvPr>
          <p:cNvSpPr>
            <a:spLocks noGrp="1"/>
          </p:cNvSpPr>
          <p:nvPr>
            <p:ph type="body" sz="quarter" idx="27" hasCustomPrompt="1"/>
          </p:nvPr>
        </p:nvSpPr>
        <p:spPr>
          <a:xfrm>
            <a:off x="6865375" y="4860498"/>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6" name="Teksta vietturis 13">
            <a:extLst>
              <a:ext uri="{FF2B5EF4-FFF2-40B4-BE49-F238E27FC236}">
                <a16:creationId xmlns:a16="http://schemas.microsoft.com/office/drawing/2014/main" id="{1E595FF4-5511-4F84-AB37-846407BFE65E}"/>
              </a:ext>
            </a:extLst>
          </p:cNvPr>
          <p:cNvSpPr>
            <a:spLocks noGrp="1"/>
          </p:cNvSpPr>
          <p:nvPr>
            <p:ph type="body" sz="quarter" idx="28" hasCustomPrompt="1"/>
          </p:nvPr>
        </p:nvSpPr>
        <p:spPr>
          <a:xfrm>
            <a:off x="6865375" y="5259945"/>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7" name="Tiešsaistes attēla vietturis 5">
            <a:extLst>
              <a:ext uri="{FF2B5EF4-FFF2-40B4-BE49-F238E27FC236}">
                <a16:creationId xmlns:a16="http://schemas.microsoft.com/office/drawing/2014/main" id="{6CAF50E2-2436-4C36-ACD2-61B9E21FE27F}"/>
              </a:ext>
            </a:extLst>
          </p:cNvPr>
          <p:cNvSpPr>
            <a:spLocks noGrp="1"/>
          </p:cNvSpPr>
          <p:nvPr>
            <p:ph type="clipArt" sz="quarter" idx="29" hasCustomPrompt="1"/>
          </p:nvPr>
        </p:nvSpPr>
        <p:spPr>
          <a:xfrm>
            <a:off x="5868353" y="1006546"/>
            <a:ext cx="699943" cy="699944"/>
          </a:xfrm>
        </p:spPr>
        <p:txBody>
          <a:bodyPr/>
          <a:lstStyle>
            <a:lvl1pPr algn="ctr">
              <a:defRPr sz="1400">
                <a:solidFill>
                  <a:schemeClr val="tx1"/>
                </a:solidFill>
              </a:defRPr>
            </a:lvl1pPr>
          </a:lstStyle>
          <a:p>
            <a:r>
              <a:rPr lang="lv-LV" dirty="0"/>
              <a:t>ikona</a:t>
            </a:r>
          </a:p>
        </p:txBody>
      </p:sp>
      <p:sp>
        <p:nvSpPr>
          <p:cNvPr id="38" name="Teksta vietturis 8">
            <a:extLst>
              <a:ext uri="{FF2B5EF4-FFF2-40B4-BE49-F238E27FC236}">
                <a16:creationId xmlns:a16="http://schemas.microsoft.com/office/drawing/2014/main" id="{8146ADC3-A69C-4D75-AA0B-0D7782DD7B55}"/>
              </a:ext>
            </a:extLst>
          </p:cNvPr>
          <p:cNvSpPr>
            <a:spLocks noGrp="1"/>
          </p:cNvSpPr>
          <p:nvPr>
            <p:ph type="body" sz="quarter" idx="30" hasCustomPrompt="1"/>
          </p:nvPr>
        </p:nvSpPr>
        <p:spPr>
          <a:xfrm>
            <a:off x="6859277" y="85199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9" name="Teksta vietturis 13">
            <a:extLst>
              <a:ext uri="{FF2B5EF4-FFF2-40B4-BE49-F238E27FC236}">
                <a16:creationId xmlns:a16="http://schemas.microsoft.com/office/drawing/2014/main" id="{E2560ED6-95BF-4AFB-8C31-E20C7629892C}"/>
              </a:ext>
            </a:extLst>
          </p:cNvPr>
          <p:cNvSpPr>
            <a:spLocks noGrp="1"/>
          </p:cNvSpPr>
          <p:nvPr>
            <p:ph type="body" sz="quarter" idx="31" hasCustomPrompt="1"/>
          </p:nvPr>
        </p:nvSpPr>
        <p:spPr>
          <a:xfrm>
            <a:off x="6859277" y="125144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5" name="Taisnstūris 24">
            <a:extLst>
              <a:ext uri="{FF2B5EF4-FFF2-40B4-BE49-F238E27FC236}">
                <a16:creationId xmlns:a16="http://schemas.microsoft.com/office/drawing/2014/main" id="{E9252867-1E7A-42AD-9664-3E43DF79511C}"/>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Attēla vietturis 3">
            <a:extLst>
              <a:ext uri="{FF2B5EF4-FFF2-40B4-BE49-F238E27FC236}">
                <a16:creationId xmlns:a16="http://schemas.microsoft.com/office/drawing/2014/main" id="{8048C36A-E2E0-43B9-9C68-B81C5142A713}"/>
              </a:ext>
            </a:extLst>
          </p:cNvPr>
          <p:cNvSpPr>
            <a:spLocks noGrp="1"/>
          </p:cNvSpPr>
          <p:nvPr>
            <p:ph type="pic" sz="quarter" idx="19"/>
          </p:nvPr>
        </p:nvSpPr>
        <p:spPr>
          <a:xfrm>
            <a:off x="0" y="3038584"/>
            <a:ext cx="4972593" cy="3819416"/>
          </a:xfrm>
        </p:spPr>
        <p:txBody>
          <a:bodyPr anchor="ctr"/>
          <a:lstStyle>
            <a:lvl1pPr algn="ctr">
              <a:defRPr>
                <a:solidFill>
                  <a:schemeClr val="tx1"/>
                </a:solidFill>
              </a:defRPr>
            </a:lvl1pPr>
          </a:lstStyle>
          <a:p>
            <a:endParaRPr lang="lv-LV"/>
          </a:p>
        </p:txBody>
      </p:sp>
      <p:sp>
        <p:nvSpPr>
          <p:cNvPr id="6" name="Kājenes vietturis 5">
            <a:extLst>
              <a:ext uri="{FF2B5EF4-FFF2-40B4-BE49-F238E27FC236}">
                <a16:creationId xmlns:a16="http://schemas.microsoft.com/office/drawing/2014/main" id="{6BEA356F-52F2-9459-2EB5-ABB21944388B}"/>
              </a:ext>
            </a:extLst>
          </p:cNvPr>
          <p:cNvSpPr>
            <a:spLocks noGrp="1"/>
          </p:cNvSpPr>
          <p:nvPr>
            <p:ph type="ftr" sz="quarter" idx="34"/>
          </p:nvPr>
        </p:nvSpPr>
        <p:spPr>
          <a:xfrm>
            <a:off x="5728717"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4" name="Teksta vietturis 2">
            <a:extLst>
              <a:ext uri="{FF2B5EF4-FFF2-40B4-BE49-F238E27FC236}">
                <a16:creationId xmlns:a16="http://schemas.microsoft.com/office/drawing/2014/main" id="{CDED1A1A-659A-4E69-8F20-01EF9A2A9E3B}"/>
              </a:ext>
            </a:extLst>
          </p:cNvPr>
          <p:cNvSpPr>
            <a:spLocks noGrp="1"/>
          </p:cNvSpPr>
          <p:nvPr>
            <p:ph type="body" sz="quarter" idx="18" hasCustomPrompt="1"/>
          </p:nvPr>
        </p:nvSpPr>
        <p:spPr>
          <a:xfrm>
            <a:off x="774789" y="62799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5" name="Slaida numura vietturis 4">
            <a:extLst>
              <a:ext uri="{FF2B5EF4-FFF2-40B4-BE49-F238E27FC236}">
                <a16:creationId xmlns:a16="http://schemas.microsoft.com/office/drawing/2014/main" id="{EDAADFC0-1B0D-6812-E85C-A575774474C6}"/>
              </a:ext>
            </a:extLst>
          </p:cNvPr>
          <p:cNvSpPr>
            <a:spLocks noGrp="1"/>
          </p:cNvSpPr>
          <p:nvPr>
            <p:ph type="sldNum" sz="quarter" idx="33"/>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401832432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bulleti_teksts_3">
    <p:bg>
      <p:bgRef idx="1001">
        <a:schemeClr val="bg1"/>
      </p:bgRef>
    </p:bg>
    <p:spTree>
      <p:nvGrpSpPr>
        <p:cNvPr id="1" name=""/>
        <p:cNvGrpSpPr/>
        <p:nvPr/>
      </p:nvGrpSpPr>
      <p:grpSpPr>
        <a:xfrm>
          <a:off x="0" y="0"/>
          <a:ext cx="0" cy="0"/>
          <a:chOff x="0" y="0"/>
          <a:chExt cx="0" cy="0"/>
        </a:xfrm>
      </p:grpSpPr>
      <p:sp>
        <p:nvSpPr>
          <p:cNvPr id="22" name="Ovāls 21">
            <a:extLst>
              <a:ext uri="{FF2B5EF4-FFF2-40B4-BE49-F238E27FC236}">
                <a16:creationId xmlns:a16="http://schemas.microsoft.com/office/drawing/2014/main" id="{A19184FA-292A-4992-AA89-1BDCB55BB3CA}"/>
              </a:ext>
            </a:extLst>
          </p:cNvPr>
          <p:cNvSpPr/>
          <p:nvPr userDrawn="1"/>
        </p:nvSpPr>
        <p:spPr>
          <a:xfrm>
            <a:off x="5744795" y="357238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Ovāls 22">
            <a:extLst>
              <a:ext uri="{FF2B5EF4-FFF2-40B4-BE49-F238E27FC236}">
                <a16:creationId xmlns:a16="http://schemas.microsoft.com/office/drawing/2014/main" id="{3F406A5C-2A36-4E30-8FD4-C252B519DC50}"/>
              </a:ext>
            </a:extLst>
          </p:cNvPr>
          <p:cNvSpPr/>
          <p:nvPr userDrawn="1"/>
        </p:nvSpPr>
        <p:spPr>
          <a:xfrm>
            <a:off x="5744795" y="2307674"/>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Ovāls 23">
            <a:extLst>
              <a:ext uri="{FF2B5EF4-FFF2-40B4-BE49-F238E27FC236}">
                <a16:creationId xmlns:a16="http://schemas.microsoft.com/office/drawing/2014/main" id="{4A75DD00-790B-4BC2-A1DD-552A4865125B}"/>
              </a:ext>
            </a:extLst>
          </p:cNvPr>
          <p:cNvSpPr/>
          <p:nvPr userDrawn="1"/>
        </p:nvSpPr>
        <p:spPr>
          <a:xfrm>
            <a:off x="5744795" y="1042961"/>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Ovāls 24">
            <a:extLst>
              <a:ext uri="{FF2B5EF4-FFF2-40B4-BE49-F238E27FC236}">
                <a16:creationId xmlns:a16="http://schemas.microsoft.com/office/drawing/2014/main" id="{BEF8CF6D-D9A3-43BF-AF46-90FC3D3BC709}"/>
              </a:ext>
            </a:extLst>
          </p:cNvPr>
          <p:cNvSpPr/>
          <p:nvPr userDrawn="1"/>
        </p:nvSpPr>
        <p:spPr>
          <a:xfrm>
            <a:off x="5744795" y="483709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438552"/>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704071"/>
            <a:ext cx="699943" cy="699944"/>
          </a:xfrm>
        </p:spPr>
        <p:txBody>
          <a:bodyPr/>
          <a:lstStyle>
            <a:lvl1pPr algn="ctr">
              <a:defRPr sz="1400">
                <a:solidFill>
                  <a:schemeClr val="tx1"/>
                </a:solidFill>
              </a:defRPr>
            </a:lvl1pPr>
          </a:lstStyle>
          <a:p>
            <a:r>
              <a:rPr lang="lv-LV" dirty="0"/>
              <a:t>ikona</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351385"/>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616671"/>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64381"/>
            <a:ext cx="699943" cy="699944"/>
          </a:xfrm>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4881957"/>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171420"/>
            <a:ext cx="699943" cy="699944"/>
          </a:xfrm>
        </p:spPr>
        <p:txBody>
          <a:bodyPr/>
          <a:lstStyle>
            <a:lvl1pPr algn="ctr">
              <a:defRPr sz="1400">
                <a:solidFill>
                  <a:schemeClr val="tx1"/>
                </a:solidFill>
              </a:defRPr>
            </a:lvl1pPr>
          </a:lstStyle>
          <a:p>
            <a:r>
              <a:rPr lang="lv-LV" dirty="0"/>
              <a:t>ikona</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086099"/>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4" name="Teksta vietturis 3">
            <a:extLst>
              <a:ext uri="{FF2B5EF4-FFF2-40B4-BE49-F238E27FC236}">
                <a16:creationId xmlns:a16="http://schemas.microsoft.com/office/drawing/2014/main" id="{294944D6-F0E1-4DD3-8D95-3CFB8E0D430F}"/>
              </a:ext>
            </a:extLst>
          </p:cNvPr>
          <p:cNvSpPr>
            <a:spLocks noGrp="1"/>
          </p:cNvSpPr>
          <p:nvPr>
            <p:ph type="body" sz="quarter" idx="32" hasCustomPrompt="1"/>
          </p:nvPr>
        </p:nvSpPr>
        <p:spPr>
          <a:xfrm>
            <a:off x="625475" y="3070225"/>
            <a:ext cx="4442914" cy="2717800"/>
          </a:xfrm>
        </p:spPr>
        <p:txBody>
          <a:bodyPr/>
          <a:lstStyle>
            <a:lvl1pPr>
              <a:spcBef>
                <a:spcPts val="0"/>
              </a:spcBef>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pic>
        <p:nvPicPr>
          <p:cNvPr id="21" name="Grafika 20">
            <a:extLst>
              <a:ext uri="{FF2B5EF4-FFF2-40B4-BE49-F238E27FC236}">
                <a16:creationId xmlns:a16="http://schemas.microsoft.com/office/drawing/2014/main" id="{5140F11C-8D17-4450-8484-7F41282D6074}"/>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5" name="Slaida numura vietturis 4">
            <a:extLst>
              <a:ext uri="{FF2B5EF4-FFF2-40B4-BE49-F238E27FC236}">
                <a16:creationId xmlns:a16="http://schemas.microsoft.com/office/drawing/2014/main" id="{07A144A1-87C7-4BDC-8F28-8854D800C100}"/>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aisnstūris 18">
            <a:extLst>
              <a:ext uri="{FF2B5EF4-FFF2-40B4-BE49-F238E27FC236}">
                <a16:creationId xmlns:a16="http://schemas.microsoft.com/office/drawing/2014/main" id="{F6463644-F753-40E7-9026-AA0C9656B94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EDEB7F37-5679-C3D8-2F11-78744B3785ED}"/>
              </a:ext>
            </a:extLst>
          </p:cNvPr>
          <p:cNvSpPr>
            <a:spLocks noGrp="1"/>
          </p:cNvSpPr>
          <p:nvPr>
            <p:ph type="ftr" sz="quarter" idx="34"/>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1004603"/>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bulleti_teksts_3">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438552"/>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704071"/>
            <a:ext cx="699943" cy="699944"/>
          </a:xfrm>
        </p:spPr>
        <p:txBody>
          <a:bodyPr/>
          <a:lstStyle>
            <a:lvl1pPr algn="ctr">
              <a:defRPr sz="1400">
                <a:solidFill>
                  <a:schemeClr val="tx1"/>
                </a:solidFill>
              </a:defRPr>
            </a:lvl1pPr>
          </a:lstStyle>
          <a:p>
            <a:r>
              <a:rPr lang="lv-LV" dirty="0"/>
              <a:t>ikona</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351385"/>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616671"/>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64381"/>
            <a:ext cx="699943" cy="699944"/>
          </a:xfrm>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4881957"/>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171420"/>
            <a:ext cx="699943" cy="699944"/>
          </a:xfrm>
        </p:spPr>
        <p:txBody>
          <a:bodyPr/>
          <a:lstStyle>
            <a:lvl1pPr algn="ctr">
              <a:defRPr sz="1400">
                <a:solidFill>
                  <a:schemeClr val="tx1"/>
                </a:solidFill>
              </a:defRPr>
            </a:lvl1pPr>
          </a:lstStyle>
          <a:p>
            <a:r>
              <a:rPr lang="lv-LV" dirty="0"/>
              <a:t>ikona</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086099"/>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4" name="Teksta vietturis 3">
            <a:extLst>
              <a:ext uri="{FF2B5EF4-FFF2-40B4-BE49-F238E27FC236}">
                <a16:creationId xmlns:a16="http://schemas.microsoft.com/office/drawing/2014/main" id="{294944D6-F0E1-4DD3-8D95-3CFB8E0D430F}"/>
              </a:ext>
            </a:extLst>
          </p:cNvPr>
          <p:cNvSpPr>
            <a:spLocks noGrp="1"/>
          </p:cNvSpPr>
          <p:nvPr>
            <p:ph type="body" sz="quarter" idx="32" hasCustomPrompt="1"/>
          </p:nvPr>
        </p:nvSpPr>
        <p:spPr>
          <a:xfrm>
            <a:off x="625475" y="3070225"/>
            <a:ext cx="4442914" cy="2717800"/>
          </a:xfrm>
        </p:spPr>
        <p:txBody>
          <a:bodyPr/>
          <a:lstStyle>
            <a:lvl1pPr>
              <a:spcBef>
                <a:spcPts val="0"/>
              </a:spcBef>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pic>
        <p:nvPicPr>
          <p:cNvPr id="21" name="Grafika 20">
            <a:extLst>
              <a:ext uri="{FF2B5EF4-FFF2-40B4-BE49-F238E27FC236}">
                <a16:creationId xmlns:a16="http://schemas.microsoft.com/office/drawing/2014/main" id="{5140F11C-8D17-4450-8484-7F41282D6074}"/>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5" name="Slaida numura vietturis 4">
            <a:extLst>
              <a:ext uri="{FF2B5EF4-FFF2-40B4-BE49-F238E27FC236}">
                <a16:creationId xmlns:a16="http://schemas.microsoft.com/office/drawing/2014/main" id="{07A144A1-87C7-4BDC-8F28-8854D800C100}"/>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aisnstūris 18">
            <a:extLst>
              <a:ext uri="{FF2B5EF4-FFF2-40B4-BE49-F238E27FC236}">
                <a16:creationId xmlns:a16="http://schemas.microsoft.com/office/drawing/2014/main" id="{F6463644-F753-40E7-9026-AA0C9656B94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EDEB7F37-5679-C3D8-2F11-78744B3785ED}"/>
              </a:ext>
            </a:extLst>
          </p:cNvPr>
          <p:cNvSpPr>
            <a:spLocks noGrp="1"/>
          </p:cNvSpPr>
          <p:nvPr>
            <p:ph type="ftr" sz="quarter" idx="34"/>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8187252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bulleti_teksts_3_gaišs">
    <p:bg>
      <p:bgRef idx="1001">
        <a:schemeClr val="bg2"/>
      </p:bgRef>
    </p:bg>
    <p:spTree>
      <p:nvGrpSpPr>
        <p:cNvPr id="1" name=""/>
        <p:cNvGrpSpPr/>
        <p:nvPr/>
      </p:nvGrpSpPr>
      <p:grpSpPr>
        <a:xfrm>
          <a:off x="0" y="0"/>
          <a:ext cx="0" cy="0"/>
          <a:chOff x="0" y="0"/>
          <a:chExt cx="0" cy="0"/>
        </a:xfrm>
      </p:grpSpPr>
      <p:sp>
        <p:nvSpPr>
          <p:cNvPr id="18" name="Ovāls 17">
            <a:extLst>
              <a:ext uri="{FF2B5EF4-FFF2-40B4-BE49-F238E27FC236}">
                <a16:creationId xmlns:a16="http://schemas.microsoft.com/office/drawing/2014/main" id="{B2CBB3B0-F22E-4174-8E6E-CA849D4AE98A}"/>
              </a:ext>
            </a:extLst>
          </p:cNvPr>
          <p:cNvSpPr/>
          <p:nvPr userDrawn="1"/>
        </p:nvSpPr>
        <p:spPr>
          <a:xfrm>
            <a:off x="5744795" y="357238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19" name="Ovāls 18">
            <a:extLst>
              <a:ext uri="{FF2B5EF4-FFF2-40B4-BE49-F238E27FC236}">
                <a16:creationId xmlns:a16="http://schemas.microsoft.com/office/drawing/2014/main" id="{234BB016-AF32-4D51-90A6-CE964A417D2E}"/>
              </a:ext>
            </a:extLst>
          </p:cNvPr>
          <p:cNvSpPr/>
          <p:nvPr userDrawn="1"/>
        </p:nvSpPr>
        <p:spPr>
          <a:xfrm>
            <a:off x="5744795" y="2307674"/>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21" name="Ovāls 20">
            <a:extLst>
              <a:ext uri="{FF2B5EF4-FFF2-40B4-BE49-F238E27FC236}">
                <a16:creationId xmlns:a16="http://schemas.microsoft.com/office/drawing/2014/main" id="{50B6AB29-9381-4889-A8F6-34E0EDDAD1EA}"/>
              </a:ext>
            </a:extLst>
          </p:cNvPr>
          <p:cNvSpPr/>
          <p:nvPr userDrawn="1"/>
        </p:nvSpPr>
        <p:spPr>
          <a:xfrm>
            <a:off x="5744795" y="1042961"/>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22" name="Ovāls 21">
            <a:extLst>
              <a:ext uri="{FF2B5EF4-FFF2-40B4-BE49-F238E27FC236}">
                <a16:creationId xmlns:a16="http://schemas.microsoft.com/office/drawing/2014/main" id="{069F127F-315E-4286-B0EB-7ECC47265160}"/>
              </a:ext>
            </a:extLst>
          </p:cNvPr>
          <p:cNvSpPr/>
          <p:nvPr userDrawn="1"/>
        </p:nvSpPr>
        <p:spPr>
          <a:xfrm>
            <a:off x="5744795" y="483709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438552"/>
            <a:ext cx="699943" cy="699944"/>
          </a:xfrm>
          <a:noFill/>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704071"/>
            <a:ext cx="699943" cy="699944"/>
          </a:xfrm>
          <a:noFill/>
        </p:spPr>
        <p:txBody>
          <a:bodyPr/>
          <a:lstStyle>
            <a:lvl1pPr algn="ctr">
              <a:defRPr sz="1400">
                <a:solidFill>
                  <a:schemeClr val="tx1"/>
                </a:solidFill>
              </a:defRPr>
            </a:lvl1pPr>
          </a:lstStyle>
          <a:p>
            <a:r>
              <a:rPr lang="lv-LV" dirty="0"/>
              <a:t>ikona</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351385"/>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616671"/>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64381"/>
            <a:ext cx="699943" cy="699944"/>
          </a:xfrm>
          <a:noFill/>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4881957"/>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171420"/>
            <a:ext cx="699943" cy="699944"/>
          </a:xfrm>
          <a:noFill/>
        </p:spPr>
        <p:txBody>
          <a:bodyPr/>
          <a:lstStyle>
            <a:lvl1pPr algn="ctr">
              <a:defRPr sz="1400">
                <a:solidFill>
                  <a:schemeClr val="tx1"/>
                </a:solidFill>
              </a:defRPr>
            </a:lvl1pPr>
          </a:lstStyle>
          <a:p>
            <a:r>
              <a:rPr lang="lv-LV" dirty="0"/>
              <a:t>ikona</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086099"/>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4" name="Teksta vietturis 3">
            <a:extLst>
              <a:ext uri="{FF2B5EF4-FFF2-40B4-BE49-F238E27FC236}">
                <a16:creationId xmlns:a16="http://schemas.microsoft.com/office/drawing/2014/main" id="{294944D6-F0E1-4DD3-8D95-3CFB8E0D430F}"/>
              </a:ext>
            </a:extLst>
          </p:cNvPr>
          <p:cNvSpPr>
            <a:spLocks noGrp="1"/>
          </p:cNvSpPr>
          <p:nvPr>
            <p:ph type="body" sz="quarter" idx="32" hasCustomPrompt="1"/>
          </p:nvPr>
        </p:nvSpPr>
        <p:spPr>
          <a:xfrm>
            <a:off x="625475" y="3070225"/>
            <a:ext cx="4442914" cy="2717800"/>
          </a:xfrm>
        </p:spPr>
        <p:txBody>
          <a:bodyPr/>
          <a:lstStyle>
            <a:lvl1pPr>
              <a:spcBef>
                <a:spcPts val="0"/>
              </a:spcBef>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pic>
        <p:nvPicPr>
          <p:cNvPr id="15" name="Grafika 14">
            <a:extLst>
              <a:ext uri="{FF2B5EF4-FFF2-40B4-BE49-F238E27FC236}">
                <a16:creationId xmlns:a16="http://schemas.microsoft.com/office/drawing/2014/main" id="{8E955143-F292-4B8D-92CC-54668F8150D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3" name="Slaida numura vietturis 2">
            <a:extLst>
              <a:ext uri="{FF2B5EF4-FFF2-40B4-BE49-F238E27FC236}">
                <a16:creationId xmlns:a16="http://schemas.microsoft.com/office/drawing/2014/main" id="{8C5B1485-265F-43F4-AAFA-A3BE0C36E264}"/>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3" name="Taisnstūris 22">
            <a:extLst>
              <a:ext uri="{FF2B5EF4-FFF2-40B4-BE49-F238E27FC236}">
                <a16:creationId xmlns:a16="http://schemas.microsoft.com/office/drawing/2014/main" id="{C8E184CE-198C-41AD-92A6-5D04E5141B1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5A167F2B-47B6-200F-0C6F-D0D9640D37AD}"/>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8101251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ulslaids gaišs_3">
    <p:bg>
      <p:bgRef idx="1001">
        <a:schemeClr val="bg2"/>
      </p:bgRef>
    </p:bg>
    <p:spTree>
      <p:nvGrpSpPr>
        <p:cNvPr id="1" name=""/>
        <p:cNvGrpSpPr/>
        <p:nvPr/>
      </p:nvGrpSpPr>
      <p:grpSpPr>
        <a:xfrm>
          <a:off x="0" y="0"/>
          <a:ext cx="0" cy="0"/>
          <a:chOff x="0" y="0"/>
          <a:chExt cx="0" cy="0"/>
        </a:xfrm>
      </p:grpSpPr>
      <p:sp>
        <p:nvSpPr>
          <p:cNvPr id="5" name="Attēla vietturis 2">
            <a:extLst>
              <a:ext uri="{FF2B5EF4-FFF2-40B4-BE49-F238E27FC236}">
                <a16:creationId xmlns:a16="http://schemas.microsoft.com/office/drawing/2014/main" id="{06FEA1D3-1D45-4282-B044-1D1C5897DE7F}"/>
              </a:ext>
            </a:extLst>
          </p:cNvPr>
          <p:cNvSpPr>
            <a:spLocks noGrp="1"/>
          </p:cNvSpPr>
          <p:nvPr>
            <p:ph type="pic" sz="quarter" idx="13"/>
          </p:nvPr>
        </p:nvSpPr>
        <p:spPr>
          <a:xfrm>
            <a:off x="0" y="0"/>
            <a:ext cx="12192000" cy="6858000"/>
          </a:xfrm>
        </p:spPr>
        <p:txBody>
          <a:bodyPr/>
          <a:lstStyle>
            <a:lvl1pPr algn="ctr">
              <a:defRPr>
                <a:solidFill>
                  <a:schemeClr val="tx1"/>
                </a:solidFill>
              </a:defRPr>
            </a:lvl1pPr>
          </a:lstStyle>
          <a:p>
            <a:r>
              <a:rPr lang="lv-LV"/>
              <a:t>Noklikšķiniet uz ikonas, lai pievienotu attēlu</a:t>
            </a:r>
            <a:endParaRPr lang="lv-LV" dirty="0"/>
          </a:p>
        </p:txBody>
      </p:sp>
      <p:sp>
        <p:nvSpPr>
          <p:cNvPr id="11" name="Apakšvirsraksts 2">
            <a:extLst>
              <a:ext uri="{FF2B5EF4-FFF2-40B4-BE49-F238E27FC236}">
                <a16:creationId xmlns:a16="http://schemas.microsoft.com/office/drawing/2014/main" id="{E01A1333-E73F-4595-9ED0-09A9A9D074FA}"/>
              </a:ext>
            </a:extLst>
          </p:cNvPr>
          <p:cNvSpPr>
            <a:spLocks noGrp="1"/>
          </p:cNvSpPr>
          <p:nvPr>
            <p:ph type="subTitle" idx="1" hasCustomPrompt="1"/>
          </p:nvPr>
        </p:nvSpPr>
        <p:spPr>
          <a:xfrm>
            <a:off x="1049519" y="5040000"/>
            <a:ext cx="4273108" cy="432000"/>
          </a:xfrm>
        </p:spPr>
        <p:txBody>
          <a:bodyPr anchor="t">
            <a:noAutofit/>
          </a:bodyPr>
          <a:lstStyle>
            <a:lvl1pPr marL="0" indent="0" algn="l">
              <a:lnSpc>
                <a:spcPct val="100000"/>
              </a:lnSpc>
              <a:spcBef>
                <a:spcPts val="0"/>
              </a:spcBef>
              <a:spcAft>
                <a:spcPts val="4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2" name="Teksta vietturis 9">
            <a:extLst>
              <a:ext uri="{FF2B5EF4-FFF2-40B4-BE49-F238E27FC236}">
                <a16:creationId xmlns:a16="http://schemas.microsoft.com/office/drawing/2014/main" id="{9C65A06B-B9FE-4850-81D8-005ECDEDFDC7}"/>
              </a:ext>
            </a:extLst>
          </p:cNvPr>
          <p:cNvSpPr>
            <a:spLocks noGrp="1"/>
          </p:cNvSpPr>
          <p:nvPr>
            <p:ph type="body" sz="quarter" idx="12" hasCustomPrompt="1"/>
          </p:nvPr>
        </p:nvSpPr>
        <p:spPr>
          <a:xfrm>
            <a:off x="1049518" y="5508000"/>
            <a:ext cx="3064697"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9" name="Virsraksts 1">
            <a:extLst>
              <a:ext uri="{FF2B5EF4-FFF2-40B4-BE49-F238E27FC236}">
                <a16:creationId xmlns:a16="http://schemas.microsoft.com/office/drawing/2014/main" id="{026FD6F2-27FF-402E-92DE-09468B996592}"/>
              </a:ext>
            </a:extLst>
          </p:cNvPr>
          <p:cNvSpPr>
            <a:spLocks noGrp="1"/>
          </p:cNvSpPr>
          <p:nvPr>
            <p:ph type="ctrTitle"/>
          </p:nvPr>
        </p:nvSpPr>
        <p:spPr>
          <a:xfrm>
            <a:off x="1015398" y="2947916"/>
            <a:ext cx="7712345" cy="852985"/>
          </a:xfrm>
        </p:spPr>
        <p:txBody>
          <a:bodyPr anchor="t">
            <a:noAutofit/>
          </a:bodyPr>
          <a:lstStyle>
            <a:lvl1pPr algn="l">
              <a:defRPr sz="4000">
                <a:solidFill>
                  <a:schemeClr val="tx1"/>
                </a:solidFill>
              </a:defRPr>
            </a:lvl1pPr>
          </a:lstStyle>
          <a:p>
            <a:r>
              <a:rPr lang="lv-LV"/>
              <a:t>Rediģēt šablona virsraksta stilu</a:t>
            </a:r>
            <a:endParaRPr lang="lv-LV" dirty="0"/>
          </a:p>
        </p:txBody>
      </p:sp>
      <p:sp>
        <p:nvSpPr>
          <p:cNvPr id="4" name="Kājenes vietturis 3">
            <a:extLst>
              <a:ext uri="{FF2B5EF4-FFF2-40B4-BE49-F238E27FC236}">
                <a16:creationId xmlns:a16="http://schemas.microsoft.com/office/drawing/2014/main" id="{7EE8062F-A273-34EF-512E-A89C9B02A526}"/>
              </a:ext>
            </a:extLst>
          </p:cNvPr>
          <p:cNvSpPr>
            <a:spLocks noGrp="1"/>
          </p:cNvSpPr>
          <p:nvPr>
            <p:ph type="ftr" sz="quarter" idx="16"/>
          </p:nvPr>
        </p:nvSpPr>
        <p:spPr>
          <a:xfrm>
            <a:off x="-68400" y="6084000"/>
            <a:ext cx="3880858" cy="360000"/>
          </a:xfrm>
          <a:ln>
            <a:solidFill>
              <a:schemeClr val="tx2"/>
            </a:solidFill>
          </a:ln>
        </p:spPr>
        <p:txBody>
          <a:bodyPr lIns="1188000"/>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9646573"/>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bulleti_teksts_3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438552"/>
            <a:ext cx="699943" cy="699944"/>
          </a:xfrm>
          <a:noFill/>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704071"/>
            <a:ext cx="699943" cy="699944"/>
          </a:xfrm>
          <a:noFill/>
        </p:spPr>
        <p:txBody>
          <a:bodyPr/>
          <a:lstStyle>
            <a:lvl1pPr algn="ctr">
              <a:defRPr sz="1400">
                <a:solidFill>
                  <a:schemeClr val="tx1"/>
                </a:solidFill>
              </a:defRPr>
            </a:lvl1pPr>
          </a:lstStyle>
          <a:p>
            <a:r>
              <a:rPr lang="lv-LV" dirty="0"/>
              <a:t>ikona</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351385"/>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616671"/>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64381"/>
            <a:ext cx="699943" cy="699944"/>
          </a:xfrm>
          <a:noFill/>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4881957"/>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171420"/>
            <a:ext cx="699943" cy="699944"/>
          </a:xfrm>
          <a:noFill/>
        </p:spPr>
        <p:txBody>
          <a:bodyPr/>
          <a:lstStyle>
            <a:lvl1pPr algn="ctr">
              <a:defRPr sz="1400">
                <a:solidFill>
                  <a:schemeClr val="tx1"/>
                </a:solidFill>
              </a:defRPr>
            </a:lvl1pPr>
          </a:lstStyle>
          <a:p>
            <a:r>
              <a:rPr lang="lv-LV" dirty="0"/>
              <a:t>ikona</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086099"/>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4" name="Teksta vietturis 3">
            <a:extLst>
              <a:ext uri="{FF2B5EF4-FFF2-40B4-BE49-F238E27FC236}">
                <a16:creationId xmlns:a16="http://schemas.microsoft.com/office/drawing/2014/main" id="{294944D6-F0E1-4DD3-8D95-3CFB8E0D430F}"/>
              </a:ext>
            </a:extLst>
          </p:cNvPr>
          <p:cNvSpPr>
            <a:spLocks noGrp="1"/>
          </p:cNvSpPr>
          <p:nvPr>
            <p:ph type="body" sz="quarter" idx="32" hasCustomPrompt="1"/>
          </p:nvPr>
        </p:nvSpPr>
        <p:spPr>
          <a:xfrm>
            <a:off x="625475" y="3070225"/>
            <a:ext cx="4442914" cy="2717800"/>
          </a:xfrm>
        </p:spPr>
        <p:txBody>
          <a:bodyPr/>
          <a:lstStyle>
            <a:lvl1pPr>
              <a:spcBef>
                <a:spcPts val="0"/>
              </a:spcBef>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pic>
        <p:nvPicPr>
          <p:cNvPr id="15" name="Grafika 14">
            <a:extLst>
              <a:ext uri="{FF2B5EF4-FFF2-40B4-BE49-F238E27FC236}">
                <a16:creationId xmlns:a16="http://schemas.microsoft.com/office/drawing/2014/main" id="{8E955143-F292-4B8D-92CC-54668F8150D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3" name="Slaida numura vietturis 2">
            <a:extLst>
              <a:ext uri="{FF2B5EF4-FFF2-40B4-BE49-F238E27FC236}">
                <a16:creationId xmlns:a16="http://schemas.microsoft.com/office/drawing/2014/main" id="{8C5B1485-265F-43F4-AAFA-A3BE0C36E264}"/>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3" name="Taisnstūris 22">
            <a:extLst>
              <a:ext uri="{FF2B5EF4-FFF2-40B4-BE49-F238E27FC236}">
                <a16:creationId xmlns:a16="http://schemas.microsoft.com/office/drawing/2014/main" id="{C8E184CE-198C-41AD-92A6-5D04E5141B1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5A167F2B-47B6-200F-0C6F-D0D9640D37AD}"/>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375162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bulleti_teksts_4_tumšs">
    <p:bg>
      <p:bgRef idx="1001">
        <a:schemeClr val="bg1"/>
      </p:bgRef>
    </p:bg>
    <p:spTree>
      <p:nvGrpSpPr>
        <p:cNvPr id="1" name=""/>
        <p:cNvGrpSpPr/>
        <p:nvPr/>
      </p:nvGrpSpPr>
      <p:grpSpPr>
        <a:xfrm>
          <a:off x="0" y="0"/>
          <a:ext cx="0" cy="0"/>
          <a:chOff x="0" y="0"/>
          <a:chExt cx="0" cy="0"/>
        </a:xfrm>
      </p:grpSpPr>
      <p:sp>
        <p:nvSpPr>
          <p:cNvPr id="23" name="Ovāls 22">
            <a:extLst>
              <a:ext uri="{FF2B5EF4-FFF2-40B4-BE49-F238E27FC236}">
                <a16:creationId xmlns:a16="http://schemas.microsoft.com/office/drawing/2014/main" id="{956966CE-5BCD-4402-95FB-E871A8E60B7D}"/>
              </a:ext>
            </a:extLst>
          </p:cNvPr>
          <p:cNvSpPr/>
          <p:nvPr userDrawn="1"/>
        </p:nvSpPr>
        <p:spPr>
          <a:xfrm>
            <a:off x="6038222" y="3413590"/>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Ovāls 23">
            <a:extLst>
              <a:ext uri="{FF2B5EF4-FFF2-40B4-BE49-F238E27FC236}">
                <a16:creationId xmlns:a16="http://schemas.microsoft.com/office/drawing/2014/main" id="{BECFA931-7B55-433B-8FB6-521177EB6507}"/>
              </a:ext>
            </a:extLst>
          </p:cNvPr>
          <p:cNvSpPr/>
          <p:nvPr userDrawn="1"/>
        </p:nvSpPr>
        <p:spPr>
          <a:xfrm>
            <a:off x="6038222" y="210110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Ovāls 24">
            <a:extLst>
              <a:ext uri="{FF2B5EF4-FFF2-40B4-BE49-F238E27FC236}">
                <a16:creationId xmlns:a16="http://schemas.microsoft.com/office/drawing/2014/main" id="{678B6A61-9A45-4F25-8FE4-D6FB222B0139}"/>
              </a:ext>
            </a:extLst>
          </p:cNvPr>
          <p:cNvSpPr/>
          <p:nvPr userDrawn="1"/>
        </p:nvSpPr>
        <p:spPr>
          <a:xfrm>
            <a:off x="6038222" y="78862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Ovāls 25">
            <a:extLst>
              <a:ext uri="{FF2B5EF4-FFF2-40B4-BE49-F238E27FC236}">
                <a16:creationId xmlns:a16="http://schemas.microsoft.com/office/drawing/2014/main" id="{BD05AE54-F88D-4810-B3E0-6789844D2561}"/>
              </a:ext>
            </a:extLst>
          </p:cNvPr>
          <p:cNvSpPr/>
          <p:nvPr userDrawn="1"/>
        </p:nvSpPr>
        <p:spPr>
          <a:xfrm>
            <a:off x="6038222" y="473971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6169494" y="924358"/>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6169494" y="2230353"/>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7228552" y="766061"/>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7228552" y="1124564"/>
            <a:ext cx="4296827" cy="598935"/>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7228552" y="2088601"/>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7228552" y="2447103"/>
            <a:ext cx="4296827" cy="598936"/>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169494" y="3539540"/>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228552" y="3397788"/>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228552" y="3756291"/>
            <a:ext cx="4296827" cy="598934"/>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1" y="0"/>
            <a:ext cx="5329451" cy="610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5695060"/>
            <a:ext cx="5329450" cy="1162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1" name="Grafika 20">
            <a:extLst>
              <a:ext uri="{FF2B5EF4-FFF2-40B4-BE49-F238E27FC236}">
                <a16:creationId xmlns:a16="http://schemas.microsoft.com/office/drawing/2014/main" id="{8D53B549-2A69-4803-85AF-7617A0DD30D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4"/>
            <a:ext cx="4045864" cy="771983"/>
          </a:xfrm>
        </p:spPr>
        <p:txBody>
          <a:bodyPr anchor="t">
            <a:noAutofit/>
          </a:bodyPr>
          <a:lstStyle>
            <a:lvl1pPr algn="l">
              <a:lnSpc>
                <a:spcPct val="100000"/>
              </a:lnSpc>
              <a:defRPr sz="3600">
                <a:solidFill>
                  <a:schemeClr val="bg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317" y="2211820"/>
            <a:ext cx="4045865" cy="2401123"/>
          </a:xfrm>
        </p:spPr>
        <p:txBody>
          <a:bodyPr>
            <a:noAutofit/>
          </a:bodyPr>
          <a:lstStyle>
            <a:lvl1pPr>
              <a:lnSpc>
                <a:spcPct val="100000"/>
              </a:lnSpc>
              <a:spcBef>
                <a:spcPts val="0"/>
              </a:spcBef>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169494" y="4864662"/>
            <a:ext cx="699943" cy="699944"/>
          </a:xfrm>
        </p:spPr>
        <p:txBody>
          <a:bodyPr/>
          <a:lstStyle>
            <a:lvl1pPr algn="ctr">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228552" y="4709262"/>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228552" y="5067764"/>
            <a:ext cx="4296827" cy="620633"/>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8E758E8F-5544-492D-A185-D16BDF229F3C}"/>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7" name="Taisnstūris 26">
            <a:extLst>
              <a:ext uri="{FF2B5EF4-FFF2-40B4-BE49-F238E27FC236}">
                <a16:creationId xmlns:a16="http://schemas.microsoft.com/office/drawing/2014/main" id="{96248490-5A18-4E49-9E95-CC9F1B9F9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614868C7-E0B7-705D-3ACE-ABE89A559662}"/>
              </a:ext>
            </a:extLst>
          </p:cNvPr>
          <p:cNvSpPr>
            <a:spLocks noGrp="1"/>
          </p:cNvSpPr>
          <p:nvPr>
            <p:ph type="ftr" sz="quarter" idx="34"/>
          </p:nvPr>
        </p:nvSpPr>
        <p:spPr>
          <a:xfrm>
            <a:off x="6038222" y="62748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10744262"/>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bulleti_teksts_4_tumšs">
    <p:bg>
      <p:bgRef idx="1001">
        <a:schemeClr val="bg1"/>
      </p:bgRef>
    </p:bg>
    <p:spTree>
      <p:nvGrpSpPr>
        <p:cNvPr id="1" name=""/>
        <p:cNvGrpSpPr/>
        <p:nvPr/>
      </p:nvGrpSpPr>
      <p:grpSpPr>
        <a:xfrm>
          <a:off x="0" y="0"/>
          <a:ext cx="0" cy="0"/>
          <a:chOff x="0" y="0"/>
          <a:chExt cx="0" cy="0"/>
        </a:xfrm>
      </p:grpSpPr>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6169494" y="924358"/>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6169494" y="2230353"/>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7228552" y="766061"/>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7228552" y="1124564"/>
            <a:ext cx="4296827" cy="598935"/>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7228552" y="2088601"/>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7228552" y="2447103"/>
            <a:ext cx="4296827" cy="598936"/>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169494" y="3539540"/>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228552" y="3397788"/>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228552" y="3756291"/>
            <a:ext cx="4296827" cy="598934"/>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1" y="0"/>
            <a:ext cx="5329451" cy="610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5695060"/>
            <a:ext cx="5329450" cy="1162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1" name="Grafika 20">
            <a:extLst>
              <a:ext uri="{FF2B5EF4-FFF2-40B4-BE49-F238E27FC236}">
                <a16:creationId xmlns:a16="http://schemas.microsoft.com/office/drawing/2014/main" id="{8D53B549-2A69-4803-85AF-7617A0DD30D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4"/>
            <a:ext cx="4045864" cy="771983"/>
          </a:xfrm>
        </p:spPr>
        <p:txBody>
          <a:bodyPr anchor="t">
            <a:noAutofit/>
          </a:bodyPr>
          <a:lstStyle>
            <a:lvl1pPr algn="l">
              <a:lnSpc>
                <a:spcPct val="100000"/>
              </a:lnSpc>
              <a:defRPr sz="3600">
                <a:solidFill>
                  <a:schemeClr val="bg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317" y="2211820"/>
            <a:ext cx="4045865" cy="2401123"/>
          </a:xfrm>
        </p:spPr>
        <p:txBody>
          <a:bodyPr>
            <a:noAutofit/>
          </a:bodyPr>
          <a:lstStyle>
            <a:lvl1pPr>
              <a:lnSpc>
                <a:spcPct val="100000"/>
              </a:lnSpc>
              <a:spcBef>
                <a:spcPts val="0"/>
              </a:spcBef>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169494" y="4864662"/>
            <a:ext cx="699943" cy="699944"/>
          </a:xfrm>
        </p:spPr>
        <p:txBody>
          <a:bodyPr/>
          <a:lstStyle>
            <a:lvl1pPr algn="ctr">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228552" y="4709262"/>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228552" y="5067764"/>
            <a:ext cx="4296827" cy="620633"/>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8E758E8F-5544-492D-A185-D16BDF229F3C}"/>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7" name="Taisnstūris 26">
            <a:extLst>
              <a:ext uri="{FF2B5EF4-FFF2-40B4-BE49-F238E27FC236}">
                <a16:creationId xmlns:a16="http://schemas.microsoft.com/office/drawing/2014/main" id="{96248490-5A18-4E49-9E95-CC9F1B9F9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614868C7-E0B7-705D-3ACE-ABE89A559662}"/>
              </a:ext>
            </a:extLst>
          </p:cNvPr>
          <p:cNvSpPr>
            <a:spLocks noGrp="1"/>
          </p:cNvSpPr>
          <p:nvPr>
            <p:ph type="ftr" sz="quarter" idx="34"/>
          </p:nvPr>
        </p:nvSpPr>
        <p:spPr>
          <a:xfrm>
            <a:off x="6038222" y="62748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41049824"/>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ulleti_teksts_4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H="1">
            <a:off x="5329450" y="-1"/>
            <a:ext cx="686255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Taisnstūris 41">
            <a:extLst>
              <a:ext uri="{FF2B5EF4-FFF2-40B4-BE49-F238E27FC236}">
                <a16:creationId xmlns:a16="http://schemas.microsoft.com/office/drawing/2014/main" id="{03232675-CCFB-41FE-9162-FF4531A82FD0}"/>
              </a:ext>
            </a:extLst>
          </p:cNvPr>
          <p:cNvSpPr/>
          <p:nvPr userDrawn="1"/>
        </p:nvSpPr>
        <p:spPr>
          <a:xfrm>
            <a:off x="-1" y="5695060"/>
            <a:ext cx="5329450" cy="11629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36" name="Ovāls 35">
            <a:extLst>
              <a:ext uri="{FF2B5EF4-FFF2-40B4-BE49-F238E27FC236}">
                <a16:creationId xmlns:a16="http://schemas.microsoft.com/office/drawing/2014/main" id="{DCD08A1D-E2D1-4DF3-9A89-156E435F1694}"/>
              </a:ext>
            </a:extLst>
          </p:cNvPr>
          <p:cNvSpPr/>
          <p:nvPr userDrawn="1"/>
        </p:nvSpPr>
        <p:spPr>
          <a:xfrm>
            <a:off x="6038222" y="3413590"/>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7" name="Ovāls 36">
            <a:extLst>
              <a:ext uri="{FF2B5EF4-FFF2-40B4-BE49-F238E27FC236}">
                <a16:creationId xmlns:a16="http://schemas.microsoft.com/office/drawing/2014/main" id="{4DF5F47C-C980-4E83-B9A5-4F8918842A84}"/>
              </a:ext>
            </a:extLst>
          </p:cNvPr>
          <p:cNvSpPr/>
          <p:nvPr userDrawn="1"/>
        </p:nvSpPr>
        <p:spPr>
          <a:xfrm>
            <a:off x="6038222" y="210110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8" name="Ovāls 37">
            <a:extLst>
              <a:ext uri="{FF2B5EF4-FFF2-40B4-BE49-F238E27FC236}">
                <a16:creationId xmlns:a16="http://schemas.microsoft.com/office/drawing/2014/main" id="{66D88B28-D4C3-4A69-BDD0-4CA10FF0D5EB}"/>
              </a:ext>
            </a:extLst>
          </p:cNvPr>
          <p:cNvSpPr/>
          <p:nvPr userDrawn="1"/>
        </p:nvSpPr>
        <p:spPr>
          <a:xfrm>
            <a:off x="6038222" y="78862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9" name="Ovāls 38">
            <a:extLst>
              <a:ext uri="{FF2B5EF4-FFF2-40B4-BE49-F238E27FC236}">
                <a16:creationId xmlns:a16="http://schemas.microsoft.com/office/drawing/2014/main" id="{6EEF60BC-0B24-4263-AA9D-28CEE6427DA0}"/>
              </a:ext>
            </a:extLst>
          </p:cNvPr>
          <p:cNvSpPr/>
          <p:nvPr userDrawn="1"/>
        </p:nvSpPr>
        <p:spPr>
          <a:xfrm>
            <a:off x="6038222" y="473971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4"/>
            <a:ext cx="4045864"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317" y="2211820"/>
            <a:ext cx="4045865"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pic>
        <p:nvPicPr>
          <p:cNvPr id="23" name="Grafika 22">
            <a:extLst>
              <a:ext uri="{FF2B5EF4-FFF2-40B4-BE49-F238E27FC236}">
                <a16:creationId xmlns:a16="http://schemas.microsoft.com/office/drawing/2014/main" id="{E6DFA8C9-E26A-47C4-8308-0418D956383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4" name="Tiešsaistes attēla vietturis 5">
            <a:extLst>
              <a:ext uri="{FF2B5EF4-FFF2-40B4-BE49-F238E27FC236}">
                <a16:creationId xmlns:a16="http://schemas.microsoft.com/office/drawing/2014/main" id="{03F20032-EADC-47B1-9E04-C502501A4C98}"/>
              </a:ext>
            </a:extLst>
          </p:cNvPr>
          <p:cNvSpPr>
            <a:spLocks noGrp="1"/>
          </p:cNvSpPr>
          <p:nvPr>
            <p:ph type="clipArt" sz="quarter" idx="10" hasCustomPrompt="1"/>
          </p:nvPr>
        </p:nvSpPr>
        <p:spPr>
          <a:xfrm>
            <a:off x="6169494" y="924358"/>
            <a:ext cx="699943" cy="699944"/>
          </a:xfrm>
        </p:spPr>
        <p:txBody>
          <a:bodyPr/>
          <a:lstStyle>
            <a:lvl1pPr algn="ctr">
              <a:defRPr sz="1400">
                <a:solidFill>
                  <a:schemeClr val="tx1"/>
                </a:solidFill>
              </a:defRPr>
            </a:lvl1pPr>
          </a:lstStyle>
          <a:p>
            <a:r>
              <a:rPr lang="lv-LV" dirty="0"/>
              <a:t>ikona</a:t>
            </a:r>
          </a:p>
        </p:txBody>
      </p:sp>
      <p:sp>
        <p:nvSpPr>
          <p:cNvPr id="25" name="Tiešsaistes attēla vietturis 5">
            <a:extLst>
              <a:ext uri="{FF2B5EF4-FFF2-40B4-BE49-F238E27FC236}">
                <a16:creationId xmlns:a16="http://schemas.microsoft.com/office/drawing/2014/main" id="{793AFECC-F4F5-42A8-AA46-F9C30A95DBCD}"/>
              </a:ext>
            </a:extLst>
          </p:cNvPr>
          <p:cNvSpPr>
            <a:spLocks noGrp="1"/>
          </p:cNvSpPr>
          <p:nvPr>
            <p:ph type="clipArt" sz="quarter" idx="11" hasCustomPrompt="1"/>
          </p:nvPr>
        </p:nvSpPr>
        <p:spPr>
          <a:xfrm>
            <a:off x="6169494" y="2230353"/>
            <a:ext cx="699943" cy="699944"/>
          </a:xfrm>
        </p:spPr>
        <p:txBody>
          <a:bodyPr/>
          <a:lstStyle>
            <a:lvl1pPr algn="ctr">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4A26AAF2-435D-4BA6-B49B-7BA11FA40F07}"/>
              </a:ext>
            </a:extLst>
          </p:cNvPr>
          <p:cNvSpPr>
            <a:spLocks noGrp="1"/>
          </p:cNvSpPr>
          <p:nvPr>
            <p:ph type="body" sz="quarter" idx="12" hasCustomPrompt="1"/>
          </p:nvPr>
        </p:nvSpPr>
        <p:spPr>
          <a:xfrm>
            <a:off x="7228552" y="766061"/>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7" name="Teksta vietturis 13">
            <a:extLst>
              <a:ext uri="{FF2B5EF4-FFF2-40B4-BE49-F238E27FC236}">
                <a16:creationId xmlns:a16="http://schemas.microsoft.com/office/drawing/2014/main" id="{57186BD9-B891-4379-AB40-185CD5C3C65F}"/>
              </a:ext>
            </a:extLst>
          </p:cNvPr>
          <p:cNvSpPr>
            <a:spLocks noGrp="1"/>
          </p:cNvSpPr>
          <p:nvPr>
            <p:ph type="body" sz="quarter" idx="13" hasCustomPrompt="1"/>
          </p:nvPr>
        </p:nvSpPr>
        <p:spPr>
          <a:xfrm>
            <a:off x="7228552" y="1124564"/>
            <a:ext cx="4296827" cy="598935"/>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8" name="Teksta vietturis 8">
            <a:extLst>
              <a:ext uri="{FF2B5EF4-FFF2-40B4-BE49-F238E27FC236}">
                <a16:creationId xmlns:a16="http://schemas.microsoft.com/office/drawing/2014/main" id="{080C6694-620C-420D-A488-AD964A6C6F1B}"/>
              </a:ext>
            </a:extLst>
          </p:cNvPr>
          <p:cNvSpPr>
            <a:spLocks noGrp="1"/>
          </p:cNvSpPr>
          <p:nvPr>
            <p:ph type="body" sz="quarter" idx="14" hasCustomPrompt="1"/>
          </p:nvPr>
        </p:nvSpPr>
        <p:spPr>
          <a:xfrm>
            <a:off x="7228552" y="2088601"/>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A0A56444-ED9A-44F3-8744-4FE61682C440}"/>
              </a:ext>
            </a:extLst>
          </p:cNvPr>
          <p:cNvSpPr>
            <a:spLocks noGrp="1"/>
          </p:cNvSpPr>
          <p:nvPr>
            <p:ph type="body" sz="quarter" idx="15" hasCustomPrompt="1"/>
          </p:nvPr>
        </p:nvSpPr>
        <p:spPr>
          <a:xfrm>
            <a:off x="7228552" y="2447103"/>
            <a:ext cx="4296827" cy="598936"/>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0" name="Tiešsaistes attēla vietturis 5">
            <a:extLst>
              <a:ext uri="{FF2B5EF4-FFF2-40B4-BE49-F238E27FC236}">
                <a16:creationId xmlns:a16="http://schemas.microsoft.com/office/drawing/2014/main" id="{35DEF7E3-7890-4018-81EB-0A73B1E2E114}"/>
              </a:ext>
            </a:extLst>
          </p:cNvPr>
          <p:cNvSpPr>
            <a:spLocks noGrp="1"/>
          </p:cNvSpPr>
          <p:nvPr>
            <p:ph type="clipArt" sz="quarter" idx="26" hasCustomPrompt="1"/>
          </p:nvPr>
        </p:nvSpPr>
        <p:spPr>
          <a:xfrm>
            <a:off x="6169494" y="3539540"/>
            <a:ext cx="699943" cy="699944"/>
          </a:xfrm>
        </p:spPr>
        <p:txBody>
          <a:bodyPr/>
          <a:lstStyle>
            <a:lvl1pPr algn="ctr">
              <a:defRPr sz="1400">
                <a:solidFill>
                  <a:schemeClr val="tx1"/>
                </a:solidFill>
              </a:defRPr>
            </a:lvl1pPr>
          </a:lstStyle>
          <a:p>
            <a:r>
              <a:rPr lang="lv-LV" dirty="0"/>
              <a:t>ikona</a:t>
            </a:r>
          </a:p>
        </p:txBody>
      </p:sp>
      <p:sp>
        <p:nvSpPr>
          <p:cNvPr id="31" name="Teksta vietturis 8">
            <a:extLst>
              <a:ext uri="{FF2B5EF4-FFF2-40B4-BE49-F238E27FC236}">
                <a16:creationId xmlns:a16="http://schemas.microsoft.com/office/drawing/2014/main" id="{52498BFB-F30F-42D6-A062-5E2E879F8BCD}"/>
              </a:ext>
            </a:extLst>
          </p:cNvPr>
          <p:cNvSpPr>
            <a:spLocks noGrp="1"/>
          </p:cNvSpPr>
          <p:nvPr>
            <p:ph type="body" sz="quarter" idx="27" hasCustomPrompt="1"/>
          </p:nvPr>
        </p:nvSpPr>
        <p:spPr>
          <a:xfrm>
            <a:off x="7228552" y="3397788"/>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2" name="Teksta vietturis 13">
            <a:extLst>
              <a:ext uri="{FF2B5EF4-FFF2-40B4-BE49-F238E27FC236}">
                <a16:creationId xmlns:a16="http://schemas.microsoft.com/office/drawing/2014/main" id="{2C925CB9-4E83-4462-9C0F-74C6CC6D7ED1}"/>
              </a:ext>
            </a:extLst>
          </p:cNvPr>
          <p:cNvSpPr>
            <a:spLocks noGrp="1"/>
          </p:cNvSpPr>
          <p:nvPr>
            <p:ph type="body" sz="quarter" idx="28" hasCustomPrompt="1"/>
          </p:nvPr>
        </p:nvSpPr>
        <p:spPr>
          <a:xfrm>
            <a:off x="7228552" y="3756291"/>
            <a:ext cx="4296827" cy="598934"/>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3" name="Tiešsaistes attēla vietturis 5">
            <a:extLst>
              <a:ext uri="{FF2B5EF4-FFF2-40B4-BE49-F238E27FC236}">
                <a16:creationId xmlns:a16="http://schemas.microsoft.com/office/drawing/2014/main" id="{68547A8C-E222-48C5-B8E6-D8C970B64B8E}"/>
              </a:ext>
            </a:extLst>
          </p:cNvPr>
          <p:cNvSpPr>
            <a:spLocks noGrp="1"/>
          </p:cNvSpPr>
          <p:nvPr>
            <p:ph type="clipArt" sz="quarter" idx="30" hasCustomPrompt="1"/>
          </p:nvPr>
        </p:nvSpPr>
        <p:spPr>
          <a:xfrm>
            <a:off x="6169494" y="4864662"/>
            <a:ext cx="699943" cy="699944"/>
          </a:xfrm>
        </p:spPr>
        <p:txBody>
          <a:bodyPr/>
          <a:lstStyle>
            <a:lvl1pPr algn="ctr">
              <a:defRPr sz="1400">
                <a:solidFill>
                  <a:schemeClr val="tx1"/>
                </a:solidFill>
              </a:defRPr>
            </a:lvl1pPr>
          </a:lstStyle>
          <a:p>
            <a:r>
              <a:rPr lang="lv-LV" dirty="0"/>
              <a:t>ikona</a:t>
            </a:r>
          </a:p>
        </p:txBody>
      </p:sp>
      <p:sp>
        <p:nvSpPr>
          <p:cNvPr id="34" name="Teksta vietturis 8">
            <a:extLst>
              <a:ext uri="{FF2B5EF4-FFF2-40B4-BE49-F238E27FC236}">
                <a16:creationId xmlns:a16="http://schemas.microsoft.com/office/drawing/2014/main" id="{F4D1F123-6061-43C0-A52D-C2B8A9AD5846}"/>
              </a:ext>
            </a:extLst>
          </p:cNvPr>
          <p:cNvSpPr>
            <a:spLocks noGrp="1"/>
          </p:cNvSpPr>
          <p:nvPr>
            <p:ph type="body" sz="quarter" idx="31" hasCustomPrompt="1"/>
          </p:nvPr>
        </p:nvSpPr>
        <p:spPr>
          <a:xfrm>
            <a:off x="7228552" y="4709262"/>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5" name="Teksta vietturis 13">
            <a:extLst>
              <a:ext uri="{FF2B5EF4-FFF2-40B4-BE49-F238E27FC236}">
                <a16:creationId xmlns:a16="http://schemas.microsoft.com/office/drawing/2014/main" id="{BF1B8BE7-05EA-41CC-844D-F8C5DF4186DB}"/>
              </a:ext>
            </a:extLst>
          </p:cNvPr>
          <p:cNvSpPr>
            <a:spLocks noGrp="1"/>
          </p:cNvSpPr>
          <p:nvPr>
            <p:ph type="body" sz="quarter" idx="32" hasCustomPrompt="1"/>
          </p:nvPr>
        </p:nvSpPr>
        <p:spPr>
          <a:xfrm>
            <a:off x="7228552" y="5067764"/>
            <a:ext cx="4296827" cy="62063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20EA176C-58CA-477B-850D-2C22E8FF05C5}"/>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40" name="Taisnstūris 39">
            <a:extLst>
              <a:ext uri="{FF2B5EF4-FFF2-40B4-BE49-F238E27FC236}">
                <a16:creationId xmlns:a16="http://schemas.microsoft.com/office/drawing/2014/main" id="{2B04D10F-5CBF-410C-89D2-32226ACD0F1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916EA66C-3DFC-4002-92A5-CA62C33BB2D3}"/>
              </a:ext>
            </a:extLst>
          </p:cNvPr>
          <p:cNvSpPr>
            <a:spLocks noGrp="1"/>
          </p:cNvSpPr>
          <p:nvPr>
            <p:ph type="ftr" sz="quarter" idx="34"/>
          </p:nvPr>
        </p:nvSpPr>
        <p:spPr>
          <a:xfrm>
            <a:off x="6038222" y="6282000"/>
            <a:ext cx="2304000" cy="360000"/>
          </a:xfrm>
        </p:spPr>
        <p:txBody>
          <a:bodyPr/>
          <a:lstStyle>
            <a:lvl1pPr algn="l">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0815268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bulleti_teksts_4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H="1">
            <a:off x="5329450" y="-1"/>
            <a:ext cx="686255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Taisnstūris 41">
            <a:extLst>
              <a:ext uri="{FF2B5EF4-FFF2-40B4-BE49-F238E27FC236}">
                <a16:creationId xmlns:a16="http://schemas.microsoft.com/office/drawing/2014/main" id="{03232675-CCFB-41FE-9162-FF4531A82FD0}"/>
              </a:ext>
            </a:extLst>
          </p:cNvPr>
          <p:cNvSpPr/>
          <p:nvPr userDrawn="1"/>
        </p:nvSpPr>
        <p:spPr>
          <a:xfrm>
            <a:off x="-1" y="5695060"/>
            <a:ext cx="5329450" cy="11629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4"/>
            <a:ext cx="4045864"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317" y="2211820"/>
            <a:ext cx="4045865"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pic>
        <p:nvPicPr>
          <p:cNvPr id="23" name="Grafika 22">
            <a:extLst>
              <a:ext uri="{FF2B5EF4-FFF2-40B4-BE49-F238E27FC236}">
                <a16:creationId xmlns:a16="http://schemas.microsoft.com/office/drawing/2014/main" id="{E6DFA8C9-E26A-47C4-8308-0418D956383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4" name="Tiešsaistes attēla vietturis 5">
            <a:extLst>
              <a:ext uri="{FF2B5EF4-FFF2-40B4-BE49-F238E27FC236}">
                <a16:creationId xmlns:a16="http://schemas.microsoft.com/office/drawing/2014/main" id="{03F20032-EADC-47B1-9E04-C502501A4C98}"/>
              </a:ext>
            </a:extLst>
          </p:cNvPr>
          <p:cNvSpPr>
            <a:spLocks noGrp="1"/>
          </p:cNvSpPr>
          <p:nvPr>
            <p:ph type="clipArt" sz="quarter" idx="10" hasCustomPrompt="1"/>
          </p:nvPr>
        </p:nvSpPr>
        <p:spPr>
          <a:xfrm>
            <a:off x="6169494" y="924358"/>
            <a:ext cx="699943" cy="699944"/>
          </a:xfrm>
        </p:spPr>
        <p:txBody>
          <a:bodyPr/>
          <a:lstStyle>
            <a:lvl1pPr algn="ctr">
              <a:defRPr sz="1400">
                <a:solidFill>
                  <a:schemeClr val="tx1"/>
                </a:solidFill>
              </a:defRPr>
            </a:lvl1pPr>
          </a:lstStyle>
          <a:p>
            <a:r>
              <a:rPr lang="lv-LV" dirty="0"/>
              <a:t>ikona</a:t>
            </a:r>
          </a:p>
        </p:txBody>
      </p:sp>
      <p:sp>
        <p:nvSpPr>
          <p:cNvPr id="25" name="Tiešsaistes attēla vietturis 5">
            <a:extLst>
              <a:ext uri="{FF2B5EF4-FFF2-40B4-BE49-F238E27FC236}">
                <a16:creationId xmlns:a16="http://schemas.microsoft.com/office/drawing/2014/main" id="{793AFECC-F4F5-42A8-AA46-F9C30A95DBCD}"/>
              </a:ext>
            </a:extLst>
          </p:cNvPr>
          <p:cNvSpPr>
            <a:spLocks noGrp="1"/>
          </p:cNvSpPr>
          <p:nvPr>
            <p:ph type="clipArt" sz="quarter" idx="11" hasCustomPrompt="1"/>
          </p:nvPr>
        </p:nvSpPr>
        <p:spPr>
          <a:xfrm>
            <a:off x="6169494" y="2230353"/>
            <a:ext cx="699943" cy="699944"/>
          </a:xfrm>
        </p:spPr>
        <p:txBody>
          <a:bodyPr/>
          <a:lstStyle>
            <a:lvl1pPr algn="ctr">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4A26AAF2-435D-4BA6-B49B-7BA11FA40F07}"/>
              </a:ext>
            </a:extLst>
          </p:cNvPr>
          <p:cNvSpPr>
            <a:spLocks noGrp="1"/>
          </p:cNvSpPr>
          <p:nvPr>
            <p:ph type="body" sz="quarter" idx="12" hasCustomPrompt="1"/>
          </p:nvPr>
        </p:nvSpPr>
        <p:spPr>
          <a:xfrm>
            <a:off x="7228552" y="766061"/>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7" name="Teksta vietturis 13">
            <a:extLst>
              <a:ext uri="{FF2B5EF4-FFF2-40B4-BE49-F238E27FC236}">
                <a16:creationId xmlns:a16="http://schemas.microsoft.com/office/drawing/2014/main" id="{57186BD9-B891-4379-AB40-185CD5C3C65F}"/>
              </a:ext>
            </a:extLst>
          </p:cNvPr>
          <p:cNvSpPr>
            <a:spLocks noGrp="1"/>
          </p:cNvSpPr>
          <p:nvPr>
            <p:ph type="body" sz="quarter" idx="13" hasCustomPrompt="1"/>
          </p:nvPr>
        </p:nvSpPr>
        <p:spPr>
          <a:xfrm>
            <a:off x="7228552" y="1124564"/>
            <a:ext cx="4296827" cy="598935"/>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8" name="Teksta vietturis 8">
            <a:extLst>
              <a:ext uri="{FF2B5EF4-FFF2-40B4-BE49-F238E27FC236}">
                <a16:creationId xmlns:a16="http://schemas.microsoft.com/office/drawing/2014/main" id="{080C6694-620C-420D-A488-AD964A6C6F1B}"/>
              </a:ext>
            </a:extLst>
          </p:cNvPr>
          <p:cNvSpPr>
            <a:spLocks noGrp="1"/>
          </p:cNvSpPr>
          <p:nvPr>
            <p:ph type="body" sz="quarter" idx="14" hasCustomPrompt="1"/>
          </p:nvPr>
        </p:nvSpPr>
        <p:spPr>
          <a:xfrm>
            <a:off x="7228552" y="2088601"/>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A0A56444-ED9A-44F3-8744-4FE61682C440}"/>
              </a:ext>
            </a:extLst>
          </p:cNvPr>
          <p:cNvSpPr>
            <a:spLocks noGrp="1"/>
          </p:cNvSpPr>
          <p:nvPr>
            <p:ph type="body" sz="quarter" idx="15" hasCustomPrompt="1"/>
          </p:nvPr>
        </p:nvSpPr>
        <p:spPr>
          <a:xfrm>
            <a:off x="7228552" y="2447103"/>
            <a:ext cx="4296827" cy="598936"/>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0" name="Tiešsaistes attēla vietturis 5">
            <a:extLst>
              <a:ext uri="{FF2B5EF4-FFF2-40B4-BE49-F238E27FC236}">
                <a16:creationId xmlns:a16="http://schemas.microsoft.com/office/drawing/2014/main" id="{35DEF7E3-7890-4018-81EB-0A73B1E2E114}"/>
              </a:ext>
            </a:extLst>
          </p:cNvPr>
          <p:cNvSpPr>
            <a:spLocks noGrp="1"/>
          </p:cNvSpPr>
          <p:nvPr>
            <p:ph type="clipArt" sz="quarter" idx="26" hasCustomPrompt="1"/>
          </p:nvPr>
        </p:nvSpPr>
        <p:spPr>
          <a:xfrm>
            <a:off x="6169494" y="3539540"/>
            <a:ext cx="699943" cy="699944"/>
          </a:xfrm>
        </p:spPr>
        <p:txBody>
          <a:bodyPr/>
          <a:lstStyle>
            <a:lvl1pPr algn="ctr">
              <a:defRPr sz="1400">
                <a:solidFill>
                  <a:schemeClr val="tx1"/>
                </a:solidFill>
              </a:defRPr>
            </a:lvl1pPr>
          </a:lstStyle>
          <a:p>
            <a:r>
              <a:rPr lang="lv-LV" dirty="0"/>
              <a:t>ikona</a:t>
            </a:r>
          </a:p>
        </p:txBody>
      </p:sp>
      <p:sp>
        <p:nvSpPr>
          <p:cNvPr id="31" name="Teksta vietturis 8">
            <a:extLst>
              <a:ext uri="{FF2B5EF4-FFF2-40B4-BE49-F238E27FC236}">
                <a16:creationId xmlns:a16="http://schemas.microsoft.com/office/drawing/2014/main" id="{52498BFB-F30F-42D6-A062-5E2E879F8BCD}"/>
              </a:ext>
            </a:extLst>
          </p:cNvPr>
          <p:cNvSpPr>
            <a:spLocks noGrp="1"/>
          </p:cNvSpPr>
          <p:nvPr>
            <p:ph type="body" sz="quarter" idx="27" hasCustomPrompt="1"/>
          </p:nvPr>
        </p:nvSpPr>
        <p:spPr>
          <a:xfrm>
            <a:off x="7228552" y="3397788"/>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2" name="Teksta vietturis 13">
            <a:extLst>
              <a:ext uri="{FF2B5EF4-FFF2-40B4-BE49-F238E27FC236}">
                <a16:creationId xmlns:a16="http://schemas.microsoft.com/office/drawing/2014/main" id="{2C925CB9-4E83-4462-9C0F-74C6CC6D7ED1}"/>
              </a:ext>
            </a:extLst>
          </p:cNvPr>
          <p:cNvSpPr>
            <a:spLocks noGrp="1"/>
          </p:cNvSpPr>
          <p:nvPr>
            <p:ph type="body" sz="quarter" idx="28" hasCustomPrompt="1"/>
          </p:nvPr>
        </p:nvSpPr>
        <p:spPr>
          <a:xfrm>
            <a:off x="7228552" y="3756291"/>
            <a:ext cx="4296827" cy="598934"/>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3" name="Tiešsaistes attēla vietturis 5">
            <a:extLst>
              <a:ext uri="{FF2B5EF4-FFF2-40B4-BE49-F238E27FC236}">
                <a16:creationId xmlns:a16="http://schemas.microsoft.com/office/drawing/2014/main" id="{68547A8C-E222-48C5-B8E6-D8C970B64B8E}"/>
              </a:ext>
            </a:extLst>
          </p:cNvPr>
          <p:cNvSpPr>
            <a:spLocks noGrp="1"/>
          </p:cNvSpPr>
          <p:nvPr>
            <p:ph type="clipArt" sz="quarter" idx="30" hasCustomPrompt="1"/>
          </p:nvPr>
        </p:nvSpPr>
        <p:spPr>
          <a:xfrm>
            <a:off x="6169494" y="4864662"/>
            <a:ext cx="699943" cy="699944"/>
          </a:xfrm>
        </p:spPr>
        <p:txBody>
          <a:bodyPr/>
          <a:lstStyle>
            <a:lvl1pPr algn="ctr">
              <a:defRPr sz="1400">
                <a:solidFill>
                  <a:schemeClr val="tx1"/>
                </a:solidFill>
              </a:defRPr>
            </a:lvl1pPr>
          </a:lstStyle>
          <a:p>
            <a:r>
              <a:rPr lang="lv-LV" dirty="0"/>
              <a:t>ikona</a:t>
            </a:r>
          </a:p>
        </p:txBody>
      </p:sp>
      <p:sp>
        <p:nvSpPr>
          <p:cNvPr id="34" name="Teksta vietturis 8">
            <a:extLst>
              <a:ext uri="{FF2B5EF4-FFF2-40B4-BE49-F238E27FC236}">
                <a16:creationId xmlns:a16="http://schemas.microsoft.com/office/drawing/2014/main" id="{F4D1F123-6061-43C0-A52D-C2B8A9AD5846}"/>
              </a:ext>
            </a:extLst>
          </p:cNvPr>
          <p:cNvSpPr>
            <a:spLocks noGrp="1"/>
          </p:cNvSpPr>
          <p:nvPr>
            <p:ph type="body" sz="quarter" idx="31" hasCustomPrompt="1"/>
          </p:nvPr>
        </p:nvSpPr>
        <p:spPr>
          <a:xfrm>
            <a:off x="7228552" y="4709262"/>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5" name="Teksta vietturis 13">
            <a:extLst>
              <a:ext uri="{FF2B5EF4-FFF2-40B4-BE49-F238E27FC236}">
                <a16:creationId xmlns:a16="http://schemas.microsoft.com/office/drawing/2014/main" id="{BF1B8BE7-05EA-41CC-844D-F8C5DF4186DB}"/>
              </a:ext>
            </a:extLst>
          </p:cNvPr>
          <p:cNvSpPr>
            <a:spLocks noGrp="1"/>
          </p:cNvSpPr>
          <p:nvPr>
            <p:ph type="body" sz="quarter" idx="32" hasCustomPrompt="1"/>
          </p:nvPr>
        </p:nvSpPr>
        <p:spPr>
          <a:xfrm>
            <a:off x="7228552" y="5067764"/>
            <a:ext cx="4296827" cy="62063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20EA176C-58CA-477B-850D-2C22E8FF05C5}"/>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40" name="Taisnstūris 39">
            <a:extLst>
              <a:ext uri="{FF2B5EF4-FFF2-40B4-BE49-F238E27FC236}">
                <a16:creationId xmlns:a16="http://schemas.microsoft.com/office/drawing/2014/main" id="{2B04D10F-5CBF-410C-89D2-32226ACD0F1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916EA66C-3DFC-4002-92A5-CA62C33BB2D3}"/>
              </a:ext>
            </a:extLst>
          </p:cNvPr>
          <p:cNvSpPr>
            <a:spLocks noGrp="1"/>
          </p:cNvSpPr>
          <p:nvPr>
            <p:ph type="ftr" sz="quarter" idx="34"/>
          </p:nvPr>
        </p:nvSpPr>
        <p:spPr>
          <a:xfrm>
            <a:off x="6038222" y="6282000"/>
            <a:ext cx="2304000" cy="360000"/>
          </a:xfrm>
        </p:spPr>
        <p:txBody>
          <a:bodyPr/>
          <a:lstStyle>
            <a:lvl1pPr algn="l">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8894137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bulleti_teksts_5_tumšs">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3040264"/>
            <a:ext cx="12192000" cy="3817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Ovāls 25">
            <a:extLst>
              <a:ext uri="{FF2B5EF4-FFF2-40B4-BE49-F238E27FC236}">
                <a16:creationId xmlns:a16="http://schemas.microsoft.com/office/drawing/2014/main" id="{032FCB1B-7D1E-4FEE-A12F-B9453DD8EBB9}"/>
              </a:ext>
            </a:extLst>
          </p:cNvPr>
          <p:cNvSpPr/>
          <p:nvPr userDrawn="1"/>
        </p:nvSpPr>
        <p:spPr>
          <a:xfrm>
            <a:off x="6386282" y="3647229"/>
            <a:ext cx="955343" cy="955343"/>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27" name="Ovāls 26">
            <a:extLst>
              <a:ext uri="{FF2B5EF4-FFF2-40B4-BE49-F238E27FC236}">
                <a16:creationId xmlns:a16="http://schemas.microsoft.com/office/drawing/2014/main" id="{B350E8A0-B924-4A7A-AE5A-8C5F3E43AE68}"/>
              </a:ext>
            </a:extLst>
          </p:cNvPr>
          <p:cNvSpPr/>
          <p:nvPr userDrawn="1"/>
        </p:nvSpPr>
        <p:spPr>
          <a:xfrm>
            <a:off x="6386282" y="4952885"/>
            <a:ext cx="955343" cy="955343"/>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24" name="Ovāls 23">
            <a:extLst>
              <a:ext uri="{FF2B5EF4-FFF2-40B4-BE49-F238E27FC236}">
                <a16:creationId xmlns:a16="http://schemas.microsoft.com/office/drawing/2014/main" id="{123143F4-2DB6-4357-BD19-FB294332B711}"/>
              </a:ext>
            </a:extLst>
          </p:cNvPr>
          <p:cNvSpPr/>
          <p:nvPr userDrawn="1"/>
        </p:nvSpPr>
        <p:spPr>
          <a:xfrm>
            <a:off x="775388" y="3659408"/>
            <a:ext cx="955343" cy="955343"/>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25" name="Ovāls 24">
            <a:extLst>
              <a:ext uri="{FF2B5EF4-FFF2-40B4-BE49-F238E27FC236}">
                <a16:creationId xmlns:a16="http://schemas.microsoft.com/office/drawing/2014/main" id="{073E5C8C-7189-4DF6-9FCD-02006B0EBAFB}"/>
              </a:ext>
            </a:extLst>
          </p:cNvPr>
          <p:cNvSpPr/>
          <p:nvPr userDrawn="1"/>
        </p:nvSpPr>
        <p:spPr>
          <a:xfrm>
            <a:off x="775388" y="4965064"/>
            <a:ext cx="955343" cy="955343"/>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781271"/>
            <a:ext cx="699943" cy="699944"/>
          </a:xfrm>
        </p:spPr>
        <p:txBody>
          <a:bodyPr/>
          <a:lstStyle>
            <a:lvl1pPr algn="ctr">
              <a:defRPr sz="1400">
                <a:solidFill>
                  <a:schemeClr val="bg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5087266"/>
            <a:ext cx="699943" cy="699944"/>
          </a:xfrm>
        </p:spPr>
        <p:txBody>
          <a:bodyPr/>
          <a:lstStyle>
            <a:lvl1pPr algn="ctr">
              <a:defRPr sz="1400">
                <a:solidFill>
                  <a:schemeClr val="bg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65027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4008773"/>
            <a:ext cx="4024760" cy="598935"/>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97281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331312"/>
            <a:ext cx="4024760" cy="598936"/>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764726"/>
            <a:ext cx="699943" cy="699944"/>
          </a:xfrm>
        </p:spPr>
        <p:txBody>
          <a:bodyPr/>
          <a:lstStyle>
            <a:lvl1pPr algn="ctr">
              <a:defRPr sz="1400">
                <a:solidFill>
                  <a:schemeClr val="bg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65027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4008773"/>
            <a:ext cx="4024760" cy="598934"/>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3"/>
            <a:ext cx="4694133" cy="1715772"/>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9857" y="760281"/>
            <a:ext cx="5215181" cy="1709964"/>
          </a:xfrm>
        </p:spPr>
        <p:txBody>
          <a:bodyPr anchor="ct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5089848"/>
            <a:ext cx="699943" cy="699944"/>
          </a:xfrm>
        </p:spPr>
        <p:txBody>
          <a:bodyPr/>
          <a:lstStyle>
            <a:lvl1pPr algn="ctr">
              <a:defRPr sz="1400">
                <a:solidFill>
                  <a:schemeClr val="bg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961744"/>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320246"/>
            <a:ext cx="4024760" cy="620633"/>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8" name="Taisnstūris 27">
            <a:extLst>
              <a:ext uri="{FF2B5EF4-FFF2-40B4-BE49-F238E27FC236}">
                <a16:creationId xmlns:a16="http://schemas.microsoft.com/office/drawing/2014/main" id="{D4C4249F-739D-48F1-9FF6-4A68BC871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86841276-31A2-30A5-2A88-8895F67D53C1}"/>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2773249"/>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bulleti_teksts_5_tumšs">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3040264"/>
            <a:ext cx="12192000" cy="3817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781271"/>
            <a:ext cx="699943" cy="699944"/>
          </a:xfrm>
        </p:spPr>
        <p:txBody>
          <a:bodyPr/>
          <a:lstStyle>
            <a:lvl1pPr algn="ctr">
              <a:defRPr sz="1400">
                <a:solidFill>
                  <a:schemeClr val="bg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5087266"/>
            <a:ext cx="699943" cy="699944"/>
          </a:xfrm>
        </p:spPr>
        <p:txBody>
          <a:bodyPr/>
          <a:lstStyle>
            <a:lvl1pPr algn="ctr">
              <a:defRPr sz="1400">
                <a:solidFill>
                  <a:schemeClr val="bg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65027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4008773"/>
            <a:ext cx="4024760" cy="598935"/>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97281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331312"/>
            <a:ext cx="4024760" cy="598936"/>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764726"/>
            <a:ext cx="699943" cy="699944"/>
          </a:xfrm>
        </p:spPr>
        <p:txBody>
          <a:bodyPr/>
          <a:lstStyle>
            <a:lvl1pPr algn="ctr">
              <a:defRPr sz="1400">
                <a:solidFill>
                  <a:schemeClr val="bg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65027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4008773"/>
            <a:ext cx="4024760" cy="598934"/>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3"/>
            <a:ext cx="4694133" cy="1715772"/>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9857" y="760281"/>
            <a:ext cx="5215181" cy="1709964"/>
          </a:xfrm>
        </p:spPr>
        <p:txBody>
          <a:bodyPr anchor="ct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5089848"/>
            <a:ext cx="699943" cy="699944"/>
          </a:xfrm>
        </p:spPr>
        <p:txBody>
          <a:bodyPr/>
          <a:lstStyle>
            <a:lvl1pPr algn="ctr">
              <a:defRPr sz="1400">
                <a:solidFill>
                  <a:schemeClr val="bg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961744"/>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320246"/>
            <a:ext cx="4024760" cy="620633"/>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8" name="Taisnstūris 27">
            <a:extLst>
              <a:ext uri="{FF2B5EF4-FFF2-40B4-BE49-F238E27FC236}">
                <a16:creationId xmlns:a16="http://schemas.microsoft.com/office/drawing/2014/main" id="{D4C4249F-739D-48F1-9FF6-4A68BC871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86841276-31A2-30A5-2A88-8895F67D53C1}"/>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20434371"/>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bulleti_teksts_5_gaišs">
    <p:bg>
      <p:bgRef idx="1001">
        <a:schemeClr val="bg2"/>
      </p:bgRef>
    </p:bg>
    <p:spTree>
      <p:nvGrpSpPr>
        <p:cNvPr id="1" name=""/>
        <p:cNvGrpSpPr/>
        <p:nvPr/>
      </p:nvGrpSpPr>
      <p:grpSpPr>
        <a:xfrm>
          <a:off x="0" y="0"/>
          <a:ext cx="0" cy="0"/>
          <a:chOff x="0" y="0"/>
          <a:chExt cx="0" cy="0"/>
        </a:xfrm>
      </p:grpSpPr>
      <p:sp>
        <p:nvSpPr>
          <p:cNvPr id="20" name="Taisnstūris 19">
            <a:extLst>
              <a:ext uri="{FF2B5EF4-FFF2-40B4-BE49-F238E27FC236}">
                <a16:creationId xmlns:a16="http://schemas.microsoft.com/office/drawing/2014/main" id="{248EB142-0B4D-46FB-8816-B224ACF70B99}"/>
              </a:ext>
            </a:extLst>
          </p:cNvPr>
          <p:cNvSpPr/>
          <p:nvPr userDrawn="1"/>
        </p:nvSpPr>
        <p:spPr>
          <a:xfrm flipV="1">
            <a:off x="0" y="3044219"/>
            <a:ext cx="12192000" cy="38137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Ovāls 20">
            <a:extLst>
              <a:ext uri="{FF2B5EF4-FFF2-40B4-BE49-F238E27FC236}">
                <a16:creationId xmlns:a16="http://schemas.microsoft.com/office/drawing/2014/main" id="{732668C8-67A6-41C0-952E-D0439325C52E}"/>
              </a:ext>
            </a:extLst>
          </p:cNvPr>
          <p:cNvSpPr/>
          <p:nvPr userDrawn="1"/>
        </p:nvSpPr>
        <p:spPr>
          <a:xfrm>
            <a:off x="6386282" y="364722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4" name="Ovāls 23">
            <a:extLst>
              <a:ext uri="{FF2B5EF4-FFF2-40B4-BE49-F238E27FC236}">
                <a16:creationId xmlns:a16="http://schemas.microsoft.com/office/drawing/2014/main" id="{D600958D-74A0-470D-89E8-4C7F473A9E90}"/>
              </a:ext>
            </a:extLst>
          </p:cNvPr>
          <p:cNvSpPr/>
          <p:nvPr userDrawn="1"/>
        </p:nvSpPr>
        <p:spPr>
          <a:xfrm>
            <a:off x="6386282" y="4952885"/>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5" name="Ovāls 24">
            <a:extLst>
              <a:ext uri="{FF2B5EF4-FFF2-40B4-BE49-F238E27FC236}">
                <a16:creationId xmlns:a16="http://schemas.microsoft.com/office/drawing/2014/main" id="{2FEE5FB7-6B8C-4E61-B5A5-D1D78E5A6E0E}"/>
              </a:ext>
            </a:extLst>
          </p:cNvPr>
          <p:cNvSpPr/>
          <p:nvPr userDrawn="1"/>
        </p:nvSpPr>
        <p:spPr>
          <a:xfrm>
            <a:off x="775388" y="365940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6" name="Ovāls 25">
            <a:extLst>
              <a:ext uri="{FF2B5EF4-FFF2-40B4-BE49-F238E27FC236}">
                <a16:creationId xmlns:a16="http://schemas.microsoft.com/office/drawing/2014/main" id="{0B070794-4D73-470D-B040-752775B0E692}"/>
              </a:ext>
            </a:extLst>
          </p:cNvPr>
          <p:cNvSpPr/>
          <p:nvPr userDrawn="1"/>
        </p:nvSpPr>
        <p:spPr>
          <a:xfrm>
            <a:off x="775388" y="4965064"/>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781271"/>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5087266"/>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65027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4008773"/>
            <a:ext cx="4024760" cy="598935"/>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97281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331312"/>
            <a:ext cx="4024760" cy="598936"/>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764726"/>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65027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4008773"/>
            <a:ext cx="4024760" cy="598934"/>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3"/>
            <a:ext cx="4714604" cy="1715772"/>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9857" y="754472"/>
            <a:ext cx="5215181" cy="1715771"/>
          </a:xfrm>
        </p:spPr>
        <p:txBody>
          <a:bodyPr anchor="ct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5089848"/>
            <a:ext cx="699943" cy="699944"/>
          </a:xfrm>
        </p:spPr>
        <p:txBody>
          <a:bodyPr/>
          <a:lstStyle>
            <a:lvl1pPr algn="ctr">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961744"/>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320246"/>
            <a:ext cx="4024760" cy="62063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3C1C5768-880E-43D4-AB8E-FFA7EA19E9F4}"/>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7" name="Taisnstūris 26">
            <a:extLst>
              <a:ext uri="{FF2B5EF4-FFF2-40B4-BE49-F238E27FC236}">
                <a16:creationId xmlns:a16="http://schemas.microsoft.com/office/drawing/2014/main" id="{AEECBEE1-ED2E-44F3-9AF7-81D1C1B17B07}"/>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FE2EBFF7-20B6-EAEC-8841-30FCADE9AE15}"/>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9275696"/>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bulleti_teksts_5_gaišs">
    <p:bg>
      <p:bgRef idx="1001">
        <a:schemeClr val="bg2"/>
      </p:bgRef>
    </p:bg>
    <p:spTree>
      <p:nvGrpSpPr>
        <p:cNvPr id="1" name=""/>
        <p:cNvGrpSpPr/>
        <p:nvPr/>
      </p:nvGrpSpPr>
      <p:grpSpPr>
        <a:xfrm>
          <a:off x="0" y="0"/>
          <a:ext cx="0" cy="0"/>
          <a:chOff x="0" y="0"/>
          <a:chExt cx="0" cy="0"/>
        </a:xfrm>
      </p:grpSpPr>
      <p:sp>
        <p:nvSpPr>
          <p:cNvPr id="20" name="Taisnstūris 19">
            <a:extLst>
              <a:ext uri="{FF2B5EF4-FFF2-40B4-BE49-F238E27FC236}">
                <a16:creationId xmlns:a16="http://schemas.microsoft.com/office/drawing/2014/main" id="{248EB142-0B4D-46FB-8816-B224ACF70B99}"/>
              </a:ext>
            </a:extLst>
          </p:cNvPr>
          <p:cNvSpPr/>
          <p:nvPr userDrawn="1"/>
        </p:nvSpPr>
        <p:spPr>
          <a:xfrm flipV="1">
            <a:off x="0" y="3044219"/>
            <a:ext cx="12192000" cy="38137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781271"/>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5087266"/>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65027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4008773"/>
            <a:ext cx="4024760" cy="598935"/>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97281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331312"/>
            <a:ext cx="4024760" cy="598936"/>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764726"/>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65027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4008773"/>
            <a:ext cx="4024760" cy="598934"/>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3"/>
            <a:ext cx="4714604" cy="1715772"/>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9857" y="754472"/>
            <a:ext cx="5215181" cy="1715771"/>
          </a:xfrm>
        </p:spPr>
        <p:txBody>
          <a:bodyPr anchor="ct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5089848"/>
            <a:ext cx="699943" cy="699944"/>
          </a:xfrm>
        </p:spPr>
        <p:txBody>
          <a:bodyPr/>
          <a:lstStyle>
            <a:lvl1pPr algn="ctr">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961744"/>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320246"/>
            <a:ext cx="4024760" cy="62063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3C1C5768-880E-43D4-AB8E-FFA7EA19E9F4}"/>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7" name="Taisnstūris 26">
            <a:extLst>
              <a:ext uri="{FF2B5EF4-FFF2-40B4-BE49-F238E27FC236}">
                <a16:creationId xmlns:a16="http://schemas.microsoft.com/office/drawing/2014/main" id="{AEECBEE1-ED2E-44F3-9AF7-81D1C1B17B07}"/>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FE2EBFF7-20B6-EAEC-8841-30FCADE9AE15}"/>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89735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bulleti_teksts_6_tumšs">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2669059"/>
            <a:ext cx="12192000" cy="41889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454975"/>
            <a:ext cx="699943" cy="699944"/>
          </a:xfrm>
        </p:spPr>
        <p:txBody>
          <a:bodyPr/>
          <a:lstStyle>
            <a:lvl1pPr algn="ctr">
              <a:defRPr sz="1400">
                <a:solidFill>
                  <a:schemeClr val="bg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4946310"/>
            <a:ext cx="699943" cy="699944"/>
          </a:xfrm>
        </p:spPr>
        <p:txBody>
          <a:bodyPr/>
          <a:lstStyle>
            <a:lvl1pPr algn="ctr">
              <a:defRPr sz="1400">
                <a:solidFill>
                  <a:schemeClr val="bg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323974"/>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3682477"/>
            <a:ext cx="4024760" cy="598935"/>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831854"/>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190356"/>
            <a:ext cx="4024760" cy="598936"/>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438430"/>
            <a:ext cx="699943" cy="699944"/>
          </a:xfrm>
        </p:spPr>
        <p:txBody>
          <a:bodyPr/>
          <a:lstStyle>
            <a:lvl1pPr algn="ctr">
              <a:defRPr sz="1400">
                <a:solidFill>
                  <a:schemeClr val="bg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323974"/>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3682477"/>
            <a:ext cx="4024760" cy="598934"/>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3"/>
            <a:ext cx="10895256" cy="1511838"/>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4948892"/>
            <a:ext cx="699943" cy="699944"/>
          </a:xfrm>
        </p:spPr>
        <p:txBody>
          <a:bodyPr/>
          <a:lstStyle>
            <a:lvl1pPr algn="ctr">
              <a:defRPr sz="1400">
                <a:solidFill>
                  <a:schemeClr val="bg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820788"/>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179290"/>
            <a:ext cx="4024760" cy="620633"/>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8" name="Taisnstūris 27">
            <a:extLst>
              <a:ext uri="{FF2B5EF4-FFF2-40B4-BE49-F238E27FC236}">
                <a16:creationId xmlns:a16="http://schemas.microsoft.com/office/drawing/2014/main" id="{D4C4249F-739D-48F1-9FF6-4A68BC871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86841276-31A2-30A5-2A88-8895F67D53C1}"/>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752755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daļu slaids_1">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1524000" y="2662165"/>
            <a:ext cx="9144000" cy="1351711"/>
          </a:xfrm>
        </p:spPr>
        <p:txBody>
          <a:bodyPr anchor="ctr">
            <a:noAutofit/>
          </a:bodyPr>
          <a:lstStyle>
            <a:lvl1pPr algn="ctr">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Kājenes vietturis 5">
            <a:extLst>
              <a:ext uri="{FF2B5EF4-FFF2-40B4-BE49-F238E27FC236}">
                <a16:creationId xmlns:a16="http://schemas.microsoft.com/office/drawing/2014/main" id="{0905C6BF-448F-14DD-E3A9-5FEDE06B885E}"/>
              </a:ext>
            </a:extLst>
          </p:cNvPr>
          <p:cNvSpPr>
            <a:spLocks noGrp="1"/>
          </p:cNvSpPr>
          <p:nvPr>
            <p:ph type="ftr" sz="quarter" idx="12"/>
          </p:nvPr>
        </p:nvSpPr>
        <p:spPr>
          <a:xfrm>
            <a:off x="4569600" y="6478126"/>
            <a:ext cx="3052800" cy="396000"/>
          </a:xfrm>
          <a:ln>
            <a:solidFill>
              <a:schemeClr val="tx1"/>
            </a:solidFill>
          </a:ln>
        </p:spPr>
        <p:txBody>
          <a:bodyPr/>
          <a:lstStyle>
            <a:lvl1pPr>
              <a:defRPr>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2817493"/>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bulleti_teksts_6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2669059"/>
            <a:ext cx="12192000" cy="41889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454975"/>
            <a:ext cx="699943" cy="699944"/>
          </a:xfrm>
        </p:spPr>
        <p:txBody>
          <a:bodyPr/>
          <a:lstStyle>
            <a:lvl1pPr algn="ctr">
              <a:defRPr sz="1400">
                <a:solidFill>
                  <a:schemeClr val="tx2"/>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4946310"/>
            <a:ext cx="699943" cy="699944"/>
          </a:xfrm>
        </p:spPr>
        <p:txBody>
          <a:bodyPr/>
          <a:lstStyle>
            <a:lvl1pPr algn="ctr">
              <a:defRPr sz="1400">
                <a:solidFill>
                  <a:schemeClr val="tx2"/>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323974"/>
            <a:ext cx="4024760" cy="427038"/>
          </a:xfrm>
        </p:spPr>
        <p:txBody>
          <a:bodyPr>
            <a:noAutofit/>
          </a:bodyPr>
          <a:lstStyle>
            <a:lvl1pPr>
              <a:lnSpc>
                <a:spcPct val="100000"/>
              </a:lnSpc>
              <a:spcBef>
                <a:spcPts val="0"/>
              </a:spcBef>
              <a:defRPr sz="2000" b="1">
                <a:solidFill>
                  <a:schemeClr val="tx2"/>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3682477"/>
            <a:ext cx="4024760" cy="598935"/>
          </a:xfrm>
        </p:spPr>
        <p:txBody>
          <a:bodyPr>
            <a:noAutofit/>
          </a:bodyPr>
          <a:lstStyle>
            <a:lvl1pPr>
              <a:lnSpc>
                <a:spcPct val="100000"/>
              </a:lnSpc>
              <a:spcBef>
                <a:spcPts val="0"/>
              </a:spcBef>
              <a:defRPr sz="1800">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831854"/>
            <a:ext cx="4024760" cy="427038"/>
          </a:xfrm>
        </p:spPr>
        <p:txBody>
          <a:bodyPr>
            <a:noAutofit/>
          </a:bodyPr>
          <a:lstStyle>
            <a:lvl1pPr>
              <a:lnSpc>
                <a:spcPct val="100000"/>
              </a:lnSpc>
              <a:spcBef>
                <a:spcPts val="0"/>
              </a:spcBef>
              <a:defRPr sz="2000" b="1">
                <a:solidFill>
                  <a:schemeClr val="tx2"/>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190356"/>
            <a:ext cx="4024760" cy="598936"/>
          </a:xfrm>
        </p:spPr>
        <p:txBody>
          <a:bodyPr>
            <a:noAutofit/>
          </a:bodyPr>
          <a:lstStyle>
            <a:lvl1pPr>
              <a:lnSpc>
                <a:spcPct val="100000"/>
              </a:lnSpc>
              <a:spcBef>
                <a:spcPts val="0"/>
              </a:spcBef>
              <a:defRPr sz="1800">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438430"/>
            <a:ext cx="699943" cy="699944"/>
          </a:xfrm>
        </p:spPr>
        <p:txBody>
          <a:bodyPr/>
          <a:lstStyle>
            <a:lvl1pPr algn="ctr">
              <a:defRPr sz="1400">
                <a:solidFill>
                  <a:schemeClr val="tx2"/>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323974"/>
            <a:ext cx="4024760" cy="427038"/>
          </a:xfrm>
        </p:spPr>
        <p:txBody>
          <a:bodyPr>
            <a:noAutofit/>
          </a:bodyPr>
          <a:lstStyle>
            <a:lvl1pPr>
              <a:lnSpc>
                <a:spcPct val="100000"/>
              </a:lnSpc>
              <a:spcBef>
                <a:spcPts val="0"/>
              </a:spcBef>
              <a:defRPr sz="2000" b="1">
                <a:solidFill>
                  <a:schemeClr val="tx2"/>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3682477"/>
            <a:ext cx="4024760" cy="598934"/>
          </a:xfrm>
        </p:spPr>
        <p:txBody>
          <a:bodyPr>
            <a:noAutofit/>
          </a:bodyPr>
          <a:lstStyle>
            <a:lvl1pPr>
              <a:lnSpc>
                <a:spcPct val="100000"/>
              </a:lnSpc>
              <a:spcBef>
                <a:spcPts val="0"/>
              </a:spcBef>
              <a:defRPr sz="1800">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3"/>
            <a:ext cx="10895256" cy="1511838"/>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4948892"/>
            <a:ext cx="699943" cy="699944"/>
          </a:xfrm>
        </p:spPr>
        <p:txBody>
          <a:bodyPr/>
          <a:lstStyle>
            <a:lvl1pPr algn="ctr">
              <a:defRPr sz="1400">
                <a:solidFill>
                  <a:schemeClr val="tx2"/>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820788"/>
            <a:ext cx="4024760" cy="427038"/>
          </a:xfrm>
        </p:spPr>
        <p:txBody>
          <a:bodyPr>
            <a:noAutofit/>
          </a:bodyPr>
          <a:lstStyle>
            <a:lvl1pPr>
              <a:lnSpc>
                <a:spcPct val="100000"/>
              </a:lnSpc>
              <a:spcBef>
                <a:spcPts val="0"/>
              </a:spcBef>
              <a:defRPr sz="2000" b="1">
                <a:solidFill>
                  <a:schemeClr val="tx2"/>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179290"/>
            <a:ext cx="4024760" cy="620633"/>
          </a:xfrm>
        </p:spPr>
        <p:txBody>
          <a:bodyPr>
            <a:noAutofit/>
          </a:bodyPr>
          <a:lstStyle>
            <a:lvl1pPr>
              <a:lnSpc>
                <a:spcPct val="100000"/>
              </a:lnSpc>
              <a:spcBef>
                <a:spcPts val="0"/>
              </a:spcBef>
              <a:defRPr sz="1800">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accent1">
                    <a:lumMod val="75000"/>
                  </a:schemeClr>
                </a:solidFill>
              </a:defRPr>
            </a:lvl1pPr>
          </a:lstStyle>
          <a:p>
            <a:fld id="{712B737D-8E28-4713-A82C-8BA69049BAD4}" type="slidenum">
              <a:rPr lang="lv-LV" smtClean="0"/>
              <a:pPr/>
              <a:t>‹#›</a:t>
            </a:fld>
            <a:endParaRPr lang="lv-LV"/>
          </a:p>
        </p:txBody>
      </p:sp>
      <p:sp>
        <p:nvSpPr>
          <p:cNvPr id="28" name="Taisnstūris 27">
            <a:extLst>
              <a:ext uri="{FF2B5EF4-FFF2-40B4-BE49-F238E27FC236}">
                <a16:creationId xmlns:a16="http://schemas.microsoft.com/office/drawing/2014/main" id="{D4C4249F-739D-48F1-9FF6-4A68BC871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86841276-31A2-30A5-2A88-8895F67D53C1}"/>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9450646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ukšs_2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8FC4B7FD-6F30-469E-9DFF-C5BEBE7D8FA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317C5B30-8DDA-9E91-840A-B65DA6B264FF}"/>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50D4C332-CAEC-BCE0-DF3F-7C0B80F767E1}"/>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5" name="Virsraksts 4">
            <a:extLst>
              <a:ext uri="{FF2B5EF4-FFF2-40B4-BE49-F238E27FC236}">
                <a16:creationId xmlns:a16="http://schemas.microsoft.com/office/drawing/2014/main" id="{714056DC-B306-8D53-25FC-750DE8BB6C82}"/>
              </a:ext>
            </a:extLst>
          </p:cNvPr>
          <p:cNvSpPr>
            <a:spLocks noGrp="1"/>
          </p:cNvSpPr>
          <p:nvPr>
            <p:ph type="title"/>
          </p:nvPr>
        </p:nvSpPr>
        <p:spPr>
          <a:xfrm>
            <a:off x="648000" y="756000"/>
            <a:ext cx="10515600" cy="1325563"/>
          </a:xfrm>
        </p:spPr>
        <p:txBody>
          <a:bodyPr anchor="t"/>
          <a:lstStyle/>
          <a:p>
            <a:r>
              <a:rPr lang="lv-LV"/>
              <a:t>Rediģēt šablona virsraksta stilu</a:t>
            </a:r>
          </a:p>
        </p:txBody>
      </p:sp>
    </p:spTree>
    <p:extLst>
      <p:ext uri="{BB962C8B-B14F-4D97-AF65-F5344CB8AC3E}">
        <p14:creationId xmlns:p14="http://schemas.microsoft.com/office/powerpoint/2010/main" val="252655297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 grafiks_2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79733" y="479734"/>
            <a:ext cx="1332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987" y="1855788"/>
            <a:ext cx="3289574" cy="813670"/>
          </a:xfrm>
        </p:spPr>
        <p:txBody>
          <a:bodyPr anchor="t">
            <a:noAutofit/>
          </a:bodyPr>
          <a:lstStyle>
            <a:lvl1pPr>
              <a:lnSpc>
                <a:spcPct val="100000"/>
              </a:lnSpc>
              <a:spcBef>
                <a:spcPts val="0"/>
              </a:spcBef>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4582974" y="1532710"/>
            <a:ext cx="7609025" cy="53252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5245100" y="1855787"/>
            <a:ext cx="6300201" cy="435600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F8A54191-AAA1-4139-B3BD-83EBDE015FF5}"/>
              </a:ext>
            </a:extLst>
          </p:cNvPr>
          <p:cNvSpPr>
            <a:spLocks noGrp="1"/>
          </p:cNvSpPr>
          <p:nvPr>
            <p:ph type="body" sz="quarter" idx="34" hasCustomPrompt="1"/>
          </p:nvPr>
        </p:nvSpPr>
        <p:spPr>
          <a:xfrm>
            <a:off x="646699" y="3045542"/>
            <a:ext cx="3289574" cy="2870762"/>
          </a:xfrm>
        </p:spPr>
        <p:txBody>
          <a:bodyPr anchor="t">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Vieta papildu piezīmēm, svarīgākajām iezīmēm.</a:t>
            </a:r>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5233022" y="6354885"/>
            <a:ext cx="4703458"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1647561" y="6282000"/>
            <a:ext cx="2304000" cy="360000"/>
          </a:xfrm>
        </p:spPr>
        <p:txBody>
          <a:bodyPr/>
          <a:lstStyle>
            <a:lvl1pPr algn="r">
              <a:defRPr>
                <a:solidFill>
                  <a:srgbClr val="808085"/>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5" name="Virsraksts 4">
            <a:extLst>
              <a:ext uri="{FF2B5EF4-FFF2-40B4-BE49-F238E27FC236}">
                <a16:creationId xmlns:a16="http://schemas.microsoft.com/office/drawing/2014/main" id="{C555D31E-0D24-93AD-2061-375EA4C0470B}"/>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Tree>
    <p:extLst>
      <p:ext uri="{BB962C8B-B14F-4D97-AF65-F5344CB8AC3E}">
        <p14:creationId xmlns:p14="http://schemas.microsoft.com/office/powerpoint/2010/main" val="2429583974"/>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ukšs_5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04D53A39-D949-B5C9-B187-C1B8BAEA5E3C}"/>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BEF95851-91E2-8A11-FA74-E56E587C1D90}"/>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853D25DA-A44A-FF7F-385A-7A73570290F9}"/>
              </a:ext>
            </a:extLst>
          </p:cNvPr>
          <p:cNvSpPr>
            <a:spLocks noGrp="1"/>
          </p:cNvSpPr>
          <p:nvPr>
            <p:ph type="title"/>
          </p:nvPr>
        </p:nvSpPr>
        <p:spPr>
          <a:xfrm>
            <a:off x="648000" y="180000"/>
            <a:ext cx="10515600" cy="1051200"/>
          </a:xfrm>
        </p:spPr>
        <p:txBody>
          <a:bodyPr/>
          <a:lstStyle/>
          <a:p>
            <a:r>
              <a:rPr lang="lv-LV"/>
              <a:t>Rediģēt šablona virsraksta stilu</a:t>
            </a:r>
          </a:p>
        </p:txBody>
      </p:sp>
    </p:spTree>
    <p:extLst>
      <p:ext uri="{BB962C8B-B14F-4D97-AF65-F5344CB8AC3E}">
        <p14:creationId xmlns:p14="http://schemas.microsoft.com/office/powerpoint/2010/main" val="791471030"/>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 lielais grafik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10595" y="510595"/>
            <a:ext cx="1393725"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393723"/>
            <a:ext cx="12191999" cy="54642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46699" y="1656000"/>
            <a:ext cx="10883873" cy="457200"/>
          </a:xfrm>
        </p:spPr>
        <p:txBody>
          <a:bodyPr>
            <a:noAutofit/>
          </a:bodyPr>
          <a:lstStyle>
            <a:lvl1pPr algn="ctr">
              <a:spcBef>
                <a:spcPts val="0"/>
              </a:spcBef>
              <a:defRPr sz="1600" b="1">
                <a:solidFill>
                  <a:schemeClr val="tx2"/>
                </a:solidFill>
              </a:defRPr>
            </a:lvl1pPr>
          </a:lstStyle>
          <a:p>
            <a:pPr lvl="0"/>
            <a:r>
              <a:rPr lang="lv-LV" dirty="0"/>
              <a:t>Grafika virsraksts. Virsraksta teksta izmērs atkarīgs no teksta apjoma.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46699" y="2219633"/>
            <a:ext cx="10883873" cy="3846368"/>
          </a:xfrm>
        </p:spPr>
        <p:txBody>
          <a:bodyPr anchor="t"/>
          <a:lstStyle>
            <a:lvl1pPr algn="ctr">
              <a:defRPr>
                <a:solidFill>
                  <a:schemeClr val="tx2"/>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pic>
        <p:nvPicPr>
          <p:cNvPr id="12" name="Grafika 11">
            <a:extLst>
              <a:ext uri="{FF2B5EF4-FFF2-40B4-BE49-F238E27FC236}">
                <a16:creationId xmlns:a16="http://schemas.microsoft.com/office/drawing/2014/main" id="{3F486ACA-C5E2-4340-A61B-C236D03C2A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7" name="Teksta vietturis 2">
            <a:extLst>
              <a:ext uri="{FF2B5EF4-FFF2-40B4-BE49-F238E27FC236}">
                <a16:creationId xmlns:a16="http://schemas.microsoft.com/office/drawing/2014/main" id="{4BB9826D-E498-43C0-B5D4-15637011E01D}"/>
              </a:ext>
            </a:extLst>
          </p:cNvPr>
          <p:cNvSpPr>
            <a:spLocks noGrp="1"/>
          </p:cNvSpPr>
          <p:nvPr>
            <p:ph type="body" sz="quarter" idx="36" hasCustomPrompt="1"/>
          </p:nvPr>
        </p:nvSpPr>
        <p:spPr>
          <a:xfrm>
            <a:off x="646699" y="6353381"/>
            <a:ext cx="316025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1" name="Virsraksts 4">
            <a:extLst>
              <a:ext uri="{FF2B5EF4-FFF2-40B4-BE49-F238E27FC236}">
                <a16:creationId xmlns:a16="http://schemas.microsoft.com/office/drawing/2014/main" id="{3A75B30E-8D66-E1E0-0ED6-6F4C721122B7}"/>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7CD49D47-8DFB-6FF8-5A2D-CF89716BC16F}"/>
              </a:ext>
            </a:extLst>
          </p:cNvPr>
          <p:cNvSpPr>
            <a:spLocks noGrp="1"/>
          </p:cNvSpPr>
          <p:nvPr>
            <p:ph type="ftr" sz="quarter" idx="37"/>
          </p:nvPr>
        </p:nvSpPr>
        <p:spPr>
          <a:xfrm>
            <a:off x="4944000" y="6282000"/>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3851996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 grafiki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372534"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372534"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4296000"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4296000"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7" name="Teksta vietturis 4">
            <a:extLst>
              <a:ext uri="{FF2B5EF4-FFF2-40B4-BE49-F238E27FC236}">
                <a16:creationId xmlns:a16="http://schemas.microsoft.com/office/drawing/2014/main" id="{F9A9A220-5DC3-1BC3-5C77-DAE98BF93F20}"/>
              </a:ext>
            </a:extLst>
          </p:cNvPr>
          <p:cNvSpPr>
            <a:spLocks noGrp="1"/>
          </p:cNvSpPr>
          <p:nvPr>
            <p:ph type="body" sz="quarter" idx="38" hasCustomPrompt="1"/>
          </p:nvPr>
        </p:nvSpPr>
        <p:spPr>
          <a:xfrm>
            <a:off x="8219466"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18" name="Diagrammas vietturis 8">
            <a:extLst>
              <a:ext uri="{FF2B5EF4-FFF2-40B4-BE49-F238E27FC236}">
                <a16:creationId xmlns:a16="http://schemas.microsoft.com/office/drawing/2014/main" id="{7CA4B60A-8587-D7B5-3AAB-864C430108C5}"/>
              </a:ext>
            </a:extLst>
          </p:cNvPr>
          <p:cNvSpPr>
            <a:spLocks noGrp="1"/>
          </p:cNvSpPr>
          <p:nvPr>
            <p:ph type="chart" sz="quarter" idx="39" hasCustomPrompt="1"/>
          </p:nvPr>
        </p:nvSpPr>
        <p:spPr>
          <a:xfrm>
            <a:off x="8219466"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pic>
        <p:nvPicPr>
          <p:cNvPr id="20" name="Grafika 19">
            <a:extLst>
              <a:ext uri="{FF2B5EF4-FFF2-40B4-BE49-F238E27FC236}">
                <a16:creationId xmlns:a16="http://schemas.microsoft.com/office/drawing/2014/main" id="{BD0AA9C2-BDC7-562B-6CB1-647196A120C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405299820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 grafik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79733" y="479734"/>
            <a:ext cx="1332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987" y="1855788"/>
            <a:ext cx="3289574" cy="813670"/>
          </a:xfrm>
        </p:spPr>
        <p:txBody>
          <a:bodyPr anchor="t">
            <a:noAutofit/>
          </a:bodyPr>
          <a:lstStyle>
            <a:lvl1pPr>
              <a:lnSpc>
                <a:spcPct val="100000"/>
              </a:lnSpc>
              <a:spcBef>
                <a:spcPts val="0"/>
              </a:spcBef>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4582974" y="1532710"/>
            <a:ext cx="7609025" cy="43835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5245100" y="1855788"/>
            <a:ext cx="6300201" cy="3710931"/>
          </a:xfrm>
        </p:spPr>
        <p:txBody>
          <a:bodyPr anchor="t"/>
          <a:lstStyle>
            <a:lvl1pPr algn="ctr">
              <a:defRPr>
                <a:solidFill>
                  <a:schemeClr val="accent1">
                    <a:lumMod val="75000"/>
                  </a:schemeClr>
                </a:solidFill>
              </a:defRPr>
            </a:lvl1pPr>
          </a:lstStyle>
          <a:p>
            <a:r>
              <a:rPr lang="lv-LV" dirty="0"/>
              <a:t>Grafiks</a:t>
            </a:r>
          </a:p>
        </p:txBody>
      </p:sp>
      <p:pic>
        <p:nvPicPr>
          <p:cNvPr id="19" name="Grafika 18">
            <a:extLst>
              <a:ext uri="{FF2B5EF4-FFF2-40B4-BE49-F238E27FC236}">
                <a16:creationId xmlns:a16="http://schemas.microsoft.com/office/drawing/2014/main" id="{7004EC94-FC4A-4618-95D0-B7388395220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F8A54191-AAA1-4139-B3BD-83EBDE015FF5}"/>
              </a:ext>
            </a:extLst>
          </p:cNvPr>
          <p:cNvSpPr>
            <a:spLocks noGrp="1"/>
          </p:cNvSpPr>
          <p:nvPr>
            <p:ph type="body" sz="quarter" idx="34" hasCustomPrompt="1"/>
          </p:nvPr>
        </p:nvSpPr>
        <p:spPr>
          <a:xfrm>
            <a:off x="646699" y="3045542"/>
            <a:ext cx="3289574" cy="2870762"/>
          </a:xfrm>
        </p:spPr>
        <p:txBody>
          <a:bodyPr anchor="t">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Vieta papildu piezīmēm, svarīgākajām iezīmēm.</a:t>
            </a:r>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4582975" y="6345238"/>
            <a:ext cx="5327942"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1647561"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5" name="Virsraksts 4">
            <a:extLst>
              <a:ext uri="{FF2B5EF4-FFF2-40B4-BE49-F238E27FC236}">
                <a16:creationId xmlns:a16="http://schemas.microsoft.com/office/drawing/2014/main" id="{C555D31E-0D24-93AD-2061-375EA4C0470B}"/>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Tree>
    <p:extLst>
      <p:ext uri="{BB962C8B-B14F-4D97-AF65-F5344CB8AC3E}">
        <p14:creationId xmlns:p14="http://schemas.microsoft.com/office/powerpoint/2010/main" val="618317101"/>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 grafiks_gaišs">
    <p:bg>
      <p:bgRef idx="1001">
        <a:schemeClr val="bg2"/>
      </p:bgRef>
    </p:bg>
    <p:spTree>
      <p:nvGrpSpPr>
        <p:cNvPr id="1" name=""/>
        <p:cNvGrpSpPr/>
        <p:nvPr/>
      </p:nvGrpSpPr>
      <p:grpSpPr>
        <a:xfrm>
          <a:off x="0" y="0"/>
          <a:ext cx="0" cy="0"/>
          <a:chOff x="0" y="0"/>
          <a:chExt cx="0" cy="0"/>
        </a:xfrm>
      </p:grpSpPr>
      <p:sp>
        <p:nvSpPr>
          <p:cNvPr id="19" name="Taisnstūris 18">
            <a:extLst>
              <a:ext uri="{FF2B5EF4-FFF2-40B4-BE49-F238E27FC236}">
                <a16:creationId xmlns:a16="http://schemas.microsoft.com/office/drawing/2014/main" id="{9719948B-EEBF-4368-8D2E-87321346ED6A}"/>
              </a:ext>
            </a:extLst>
          </p:cNvPr>
          <p:cNvSpPr/>
          <p:nvPr userDrawn="1"/>
        </p:nvSpPr>
        <p:spPr>
          <a:xfrm>
            <a:off x="4582974" y="1532710"/>
            <a:ext cx="7609025" cy="43835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6699" y="180000"/>
            <a:ext cx="10883874" cy="1050618"/>
          </a:xfrm>
        </p:spPr>
        <p:txBody>
          <a:bodyPr anchor="ctr">
            <a:noAutofit/>
          </a:bodyPr>
          <a:lstStyle>
            <a:lvl1pPr algn="l">
              <a:lnSpc>
                <a:spcPct val="100000"/>
              </a:lnSpc>
              <a:defRPr sz="2800">
                <a:solidFill>
                  <a:schemeClr val="tx1"/>
                </a:solidFill>
              </a:defRPr>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79733" y="479734"/>
            <a:ext cx="1332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8" name="Grafika 17">
            <a:extLst>
              <a:ext uri="{FF2B5EF4-FFF2-40B4-BE49-F238E27FC236}">
                <a16:creationId xmlns:a16="http://schemas.microsoft.com/office/drawing/2014/main" id="{B1526B36-F9B0-4E0F-956B-F7C8982D076D}"/>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3" name="Slaida numura vietturis 2">
            <a:extLst>
              <a:ext uri="{FF2B5EF4-FFF2-40B4-BE49-F238E27FC236}">
                <a16:creationId xmlns:a16="http://schemas.microsoft.com/office/drawing/2014/main" id="{803159F4-D5BA-4967-BFF7-BE7BF71F8401}"/>
              </a:ext>
            </a:extLst>
          </p:cNvPr>
          <p:cNvSpPr>
            <a:spLocks noGrp="1"/>
          </p:cNvSpPr>
          <p:nvPr>
            <p:ph type="sldNum" sz="quarter" idx="32"/>
          </p:nvPr>
        </p:nvSpPr>
        <p:spPr>
          <a:xfrm>
            <a:off x="280799" y="6274800"/>
            <a:ext cx="469827"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1" name="Teksta vietturis 13">
            <a:extLst>
              <a:ext uri="{FF2B5EF4-FFF2-40B4-BE49-F238E27FC236}">
                <a16:creationId xmlns:a16="http://schemas.microsoft.com/office/drawing/2014/main" id="{A52C4842-AC4B-429E-A001-A9042D3E2EC4}"/>
              </a:ext>
            </a:extLst>
          </p:cNvPr>
          <p:cNvSpPr>
            <a:spLocks noGrp="1"/>
          </p:cNvSpPr>
          <p:nvPr>
            <p:ph type="body" sz="quarter" idx="29" hasCustomPrompt="1"/>
          </p:nvPr>
        </p:nvSpPr>
        <p:spPr>
          <a:xfrm>
            <a:off x="661987" y="1855788"/>
            <a:ext cx="3289574" cy="821044"/>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4" name="Teksta vietturis 13">
            <a:extLst>
              <a:ext uri="{FF2B5EF4-FFF2-40B4-BE49-F238E27FC236}">
                <a16:creationId xmlns:a16="http://schemas.microsoft.com/office/drawing/2014/main" id="{73B3D525-FBBF-44E2-8CE1-A7E0D4456392}"/>
              </a:ext>
            </a:extLst>
          </p:cNvPr>
          <p:cNvSpPr>
            <a:spLocks noGrp="1"/>
          </p:cNvSpPr>
          <p:nvPr>
            <p:ph type="body" sz="quarter" idx="34" hasCustomPrompt="1"/>
          </p:nvPr>
        </p:nvSpPr>
        <p:spPr>
          <a:xfrm>
            <a:off x="646699" y="3052916"/>
            <a:ext cx="3289574" cy="2863388"/>
          </a:xfrm>
        </p:spPr>
        <p:txBody>
          <a:bodyPr anchor="t">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Vieta papildu piezīmēm, svarīgākajām iezīmēm.</a:t>
            </a:r>
          </a:p>
        </p:txBody>
      </p:sp>
      <p:sp>
        <p:nvSpPr>
          <p:cNvPr id="15" name="Diagrammas vietturis 8">
            <a:extLst>
              <a:ext uri="{FF2B5EF4-FFF2-40B4-BE49-F238E27FC236}">
                <a16:creationId xmlns:a16="http://schemas.microsoft.com/office/drawing/2014/main" id="{3066523A-CD42-40FD-8326-2CC52DA6988D}"/>
              </a:ext>
            </a:extLst>
          </p:cNvPr>
          <p:cNvSpPr>
            <a:spLocks noGrp="1"/>
          </p:cNvSpPr>
          <p:nvPr>
            <p:ph type="chart" sz="quarter" idx="31" hasCustomPrompt="1"/>
          </p:nvPr>
        </p:nvSpPr>
        <p:spPr>
          <a:xfrm>
            <a:off x="5245100" y="1855788"/>
            <a:ext cx="6300201" cy="3710931"/>
          </a:xfrm>
        </p:spPr>
        <p:txBody>
          <a:bodyPr anchor="t"/>
          <a:lstStyle>
            <a:lvl1pPr algn="ctr">
              <a:defRPr>
                <a:solidFill>
                  <a:schemeClr val="accent1">
                    <a:lumMod val="75000"/>
                  </a:schemeClr>
                </a:solidFill>
              </a:defRPr>
            </a:lvl1pPr>
          </a:lstStyle>
          <a:p>
            <a:r>
              <a:rPr lang="lv-LV" dirty="0"/>
              <a:t>Grafiks</a:t>
            </a:r>
          </a:p>
        </p:txBody>
      </p:sp>
      <p:sp>
        <p:nvSpPr>
          <p:cNvPr id="12" name="Teksta vietturis 2">
            <a:extLst>
              <a:ext uri="{FF2B5EF4-FFF2-40B4-BE49-F238E27FC236}">
                <a16:creationId xmlns:a16="http://schemas.microsoft.com/office/drawing/2014/main" id="{A2CF845F-0C22-46F5-9C51-333607810A61}"/>
              </a:ext>
            </a:extLst>
          </p:cNvPr>
          <p:cNvSpPr>
            <a:spLocks noGrp="1"/>
          </p:cNvSpPr>
          <p:nvPr>
            <p:ph type="body" sz="quarter" idx="35" hasCustomPrompt="1"/>
          </p:nvPr>
        </p:nvSpPr>
        <p:spPr>
          <a:xfrm>
            <a:off x="4582975" y="6345238"/>
            <a:ext cx="5335316"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5" name="Kājenes vietturis 4">
            <a:extLst>
              <a:ext uri="{FF2B5EF4-FFF2-40B4-BE49-F238E27FC236}">
                <a16:creationId xmlns:a16="http://schemas.microsoft.com/office/drawing/2014/main" id="{89E6AB6F-FF1D-0B4E-5D7D-9FCE4EC445EB}"/>
              </a:ext>
            </a:extLst>
          </p:cNvPr>
          <p:cNvSpPr>
            <a:spLocks noGrp="1"/>
          </p:cNvSpPr>
          <p:nvPr>
            <p:ph type="ftr" sz="quarter" idx="36"/>
          </p:nvPr>
        </p:nvSpPr>
        <p:spPr>
          <a:xfrm>
            <a:off x="1647561"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508177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grafiks_2">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79733" y="479734"/>
            <a:ext cx="1332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987" y="1855788"/>
            <a:ext cx="3289574" cy="813670"/>
          </a:xfrm>
        </p:spPr>
        <p:txBody>
          <a:bodyPr anchor="t">
            <a:noAutofit/>
          </a:bodyPr>
          <a:lstStyle>
            <a:lvl1pPr>
              <a:lnSpc>
                <a:spcPct val="100000"/>
              </a:lnSpc>
              <a:spcBef>
                <a:spcPts val="0"/>
              </a:spcBef>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4582974" y="1532710"/>
            <a:ext cx="7609025" cy="53252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5245100" y="1855787"/>
            <a:ext cx="6300201" cy="435600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F8A54191-AAA1-4139-B3BD-83EBDE015FF5}"/>
              </a:ext>
            </a:extLst>
          </p:cNvPr>
          <p:cNvSpPr>
            <a:spLocks noGrp="1"/>
          </p:cNvSpPr>
          <p:nvPr>
            <p:ph type="body" sz="quarter" idx="34" hasCustomPrompt="1"/>
          </p:nvPr>
        </p:nvSpPr>
        <p:spPr>
          <a:xfrm>
            <a:off x="646699" y="3045542"/>
            <a:ext cx="3289574" cy="2870762"/>
          </a:xfrm>
        </p:spPr>
        <p:txBody>
          <a:bodyPr anchor="t">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Vieta papildu piezīmēm, svarīgākajām iezīmēm.</a:t>
            </a:r>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5233022" y="6354885"/>
            <a:ext cx="4703458"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1647561"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5" name="Virsraksts 4">
            <a:extLst>
              <a:ext uri="{FF2B5EF4-FFF2-40B4-BE49-F238E27FC236}">
                <a16:creationId xmlns:a16="http://schemas.microsoft.com/office/drawing/2014/main" id="{C555D31E-0D24-93AD-2061-375EA4C0470B}"/>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Tree>
    <p:extLst>
      <p:ext uri="{BB962C8B-B14F-4D97-AF65-F5344CB8AC3E}">
        <p14:creationId xmlns:p14="http://schemas.microsoft.com/office/powerpoint/2010/main" val="626422459"/>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 grafiks_2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79733" y="479734"/>
            <a:ext cx="1332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987" y="1855788"/>
            <a:ext cx="3289574" cy="813670"/>
          </a:xfrm>
        </p:spPr>
        <p:txBody>
          <a:bodyPr anchor="t">
            <a:noAutofit/>
          </a:bodyPr>
          <a:lstStyle>
            <a:lvl1pPr>
              <a:lnSpc>
                <a:spcPct val="100000"/>
              </a:lnSpc>
              <a:spcBef>
                <a:spcPts val="0"/>
              </a:spcBef>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4582974" y="1532710"/>
            <a:ext cx="7609025" cy="53252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5245100" y="1855787"/>
            <a:ext cx="6300201" cy="435600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F8A54191-AAA1-4139-B3BD-83EBDE015FF5}"/>
              </a:ext>
            </a:extLst>
          </p:cNvPr>
          <p:cNvSpPr>
            <a:spLocks noGrp="1"/>
          </p:cNvSpPr>
          <p:nvPr>
            <p:ph type="body" sz="quarter" idx="34" hasCustomPrompt="1"/>
          </p:nvPr>
        </p:nvSpPr>
        <p:spPr>
          <a:xfrm>
            <a:off x="646699" y="3045542"/>
            <a:ext cx="3289574" cy="2870762"/>
          </a:xfrm>
        </p:spPr>
        <p:txBody>
          <a:bodyPr anchor="t">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Vieta papildu piezīmēm, svarīgākajām iezīmēm.</a:t>
            </a:r>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5233022" y="6354885"/>
            <a:ext cx="4703458"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1647561" y="6282000"/>
            <a:ext cx="2304000" cy="360000"/>
          </a:xfrm>
        </p:spPr>
        <p:txBody>
          <a:bodyPr/>
          <a:lstStyle>
            <a:lvl1pPr algn="r">
              <a:defRPr>
                <a:solidFill>
                  <a:srgbClr val="808085"/>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5" name="Virsraksts 4">
            <a:extLst>
              <a:ext uri="{FF2B5EF4-FFF2-40B4-BE49-F238E27FC236}">
                <a16:creationId xmlns:a16="http://schemas.microsoft.com/office/drawing/2014/main" id="{C555D31E-0D24-93AD-2061-375EA4C0470B}"/>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Tree>
    <p:extLst>
      <p:ext uri="{BB962C8B-B14F-4D97-AF65-F5344CB8AC3E}">
        <p14:creationId xmlns:p14="http://schemas.microsoft.com/office/powerpoint/2010/main" val="11575042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daļu slaids_1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1524000" y="2662165"/>
            <a:ext cx="9144000" cy="1351711"/>
          </a:xfrm>
        </p:spPr>
        <p:txBody>
          <a:bodyPr anchor="ctr">
            <a:noAutofit/>
          </a:bodyPr>
          <a:lstStyle>
            <a:lvl1pPr algn="ctr">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1E6C650D-33A6-04FF-3AEB-CBB9762B71D7}"/>
              </a:ext>
            </a:extLst>
          </p:cNvPr>
          <p:cNvSpPr>
            <a:spLocks noGrp="1"/>
          </p:cNvSpPr>
          <p:nvPr>
            <p:ph type="ftr" sz="quarter" idx="10"/>
          </p:nvPr>
        </p:nvSpPr>
        <p:spPr>
          <a:xfrm>
            <a:off x="4569600" y="6478126"/>
            <a:ext cx="3052800" cy="396000"/>
          </a:xfrm>
          <a:ln>
            <a:solidFill>
              <a:schemeClr val="tx2"/>
            </a:solidFill>
          </a:ln>
        </p:spPr>
        <p:txBody>
          <a:bodyPr/>
          <a:lstStyle>
            <a:lvl1pPr>
              <a:defRPr>
                <a:solidFill>
                  <a:srgbClr val="8D8D97"/>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0994258"/>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2 grafiki_plašs_gaiš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6476999" y="1440000"/>
            <a:ext cx="5715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7123699" y="1656000"/>
            <a:ext cx="4427336"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123699" y="2227005"/>
            <a:ext cx="4438105" cy="3864875"/>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7138426"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3563147" y="6281535"/>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6">
            <a:extLst>
              <a:ext uri="{FF2B5EF4-FFF2-40B4-BE49-F238E27FC236}">
                <a16:creationId xmlns:a16="http://schemas.microsoft.com/office/drawing/2014/main" id="{EE912D13-DC42-74BE-C26F-EF1781CF34BE}"/>
              </a:ext>
            </a:extLst>
          </p:cNvPr>
          <p:cNvSpPr>
            <a:spLocks noGrp="1"/>
          </p:cNvSpPr>
          <p:nvPr>
            <p:ph type="body" sz="quarter" idx="38" hasCustomPrompt="1"/>
          </p:nvPr>
        </p:nvSpPr>
        <p:spPr>
          <a:xfrm>
            <a:off x="654092" y="1655763"/>
            <a:ext cx="5192712" cy="4436118"/>
          </a:xfrm>
        </p:spPr>
        <p:txBody>
          <a:bodyPr/>
          <a:lstStyle>
            <a:lvl1pPr>
              <a:defRPr/>
            </a:lvl1pPr>
          </a:lstStyle>
          <a:p>
            <a:pPr lvl="0"/>
            <a:r>
              <a:rPr lang="lv-LV" dirty="0"/>
              <a:t>Neliels grafika apraksta teksts.</a:t>
            </a:r>
          </a:p>
        </p:txBody>
      </p:sp>
    </p:spTree>
    <p:extLst>
      <p:ext uri="{BB962C8B-B14F-4D97-AF65-F5344CB8AC3E}">
        <p14:creationId xmlns:p14="http://schemas.microsoft.com/office/powerpoint/2010/main" val="3465480700"/>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2 grafiki_plaš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6476999" y="1440000"/>
            <a:ext cx="5715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7123699" y="1656000"/>
            <a:ext cx="4427336"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123699" y="2227005"/>
            <a:ext cx="4438105" cy="3864875"/>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7138426"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3563147"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6">
            <a:extLst>
              <a:ext uri="{FF2B5EF4-FFF2-40B4-BE49-F238E27FC236}">
                <a16:creationId xmlns:a16="http://schemas.microsoft.com/office/drawing/2014/main" id="{EE912D13-DC42-74BE-C26F-EF1781CF34BE}"/>
              </a:ext>
            </a:extLst>
          </p:cNvPr>
          <p:cNvSpPr>
            <a:spLocks noGrp="1"/>
          </p:cNvSpPr>
          <p:nvPr>
            <p:ph type="body" sz="quarter" idx="38" hasCustomPrompt="1"/>
          </p:nvPr>
        </p:nvSpPr>
        <p:spPr>
          <a:xfrm>
            <a:off x="654092" y="1655763"/>
            <a:ext cx="5192712" cy="4436118"/>
          </a:xfrm>
        </p:spPr>
        <p:txBody>
          <a:bodyPr/>
          <a:lstStyle>
            <a:lvl1pPr>
              <a:defRPr/>
            </a:lvl1pPr>
          </a:lstStyle>
          <a:p>
            <a:pPr lvl="0"/>
            <a:r>
              <a:rPr lang="lv-LV" dirty="0"/>
              <a:t>Vieta lielākam tēmas aprakstam.</a:t>
            </a:r>
          </a:p>
        </p:txBody>
      </p:sp>
    </p:spTree>
    <p:extLst>
      <p:ext uri="{BB962C8B-B14F-4D97-AF65-F5344CB8AC3E}">
        <p14:creationId xmlns:p14="http://schemas.microsoft.com/office/powerpoint/2010/main" val="259317712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grafiks_pa kreisi_tekst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5715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700" y="1656000"/>
            <a:ext cx="4427336"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4438105"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accent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6368131" y="6281535"/>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6">
            <a:extLst>
              <a:ext uri="{FF2B5EF4-FFF2-40B4-BE49-F238E27FC236}">
                <a16:creationId xmlns:a16="http://schemas.microsoft.com/office/drawing/2014/main" id="{EE912D13-DC42-74BE-C26F-EF1781CF34BE}"/>
              </a:ext>
            </a:extLst>
          </p:cNvPr>
          <p:cNvSpPr>
            <a:spLocks noGrp="1"/>
          </p:cNvSpPr>
          <p:nvPr>
            <p:ph type="body" sz="quarter" idx="38" hasCustomPrompt="1"/>
          </p:nvPr>
        </p:nvSpPr>
        <p:spPr>
          <a:xfrm>
            <a:off x="6367463" y="1655763"/>
            <a:ext cx="5192712" cy="4436118"/>
          </a:xfrm>
        </p:spPr>
        <p:txBody>
          <a:bodyPr/>
          <a:lstStyle>
            <a:lvl1pPr>
              <a:defRPr/>
            </a:lvl1pPr>
          </a:lstStyle>
          <a:p>
            <a:pPr lvl="0"/>
            <a:r>
              <a:rPr lang="lv-LV" dirty="0"/>
              <a:t>Neliels grafika apraksta teksts.</a:t>
            </a:r>
          </a:p>
        </p:txBody>
      </p:sp>
      <p:pic>
        <p:nvPicPr>
          <p:cNvPr id="18" name="Grafika 17">
            <a:extLst>
              <a:ext uri="{FF2B5EF4-FFF2-40B4-BE49-F238E27FC236}">
                <a16:creationId xmlns:a16="http://schemas.microsoft.com/office/drawing/2014/main" id="{706D6A67-BB8C-4730-765A-0A86276D194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841978751"/>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grafiks_pa kreisi_tekst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5715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700" y="1656000"/>
            <a:ext cx="4427336"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4438105"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6368131" y="6281535"/>
            <a:ext cx="2304000" cy="360000"/>
          </a:xfrm>
        </p:spPr>
        <p:txBody>
          <a:bodyPr/>
          <a:lstStyle>
            <a:lvl1pPr algn="ctr">
              <a:defRPr>
                <a:solidFill>
                  <a:srgbClr val="8D8D97"/>
                </a:solidFill>
              </a:defRPr>
            </a:lvl1pPr>
          </a:lstStyle>
          <a:p>
            <a:r>
              <a:rPr lang="lv-LV" b="1" dirty="0">
                <a:ea typeface="Open Sans" panose="020B0606030504020204" pitchFamily="34" charset="0"/>
                <a:cs typeface="Open Sans" panose="020B0606030504020204" pitchFamily="34" charset="0"/>
              </a:rPr>
              <a:t>RESTRICTED INFORMATION</a:t>
            </a:r>
          </a:p>
        </p:txBody>
      </p:sp>
      <p:pic>
        <p:nvPicPr>
          <p:cNvPr id="17" name="Grafika 16">
            <a:extLst>
              <a:ext uri="{FF2B5EF4-FFF2-40B4-BE49-F238E27FC236}">
                <a16:creationId xmlns:a16="http://schemas.microsoft.com/office/drawing/2014/main" id="{54EF53AF-5CD9-B0A4-2F7C-9B073D17F1A7}"/>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7" name="Teksta vietturis 6">
            <a:extLst>
              <a:ext uri="{FF2B5EF4-FFF2-40B4-BE49-F238E27FC236}">
                <a16:creationId xmlns:a16="http://schemas.microsoft.com/office/drawing/2014/main" id="{EE912D13-DC42-74BE-C26F-EF1781CF34BE}"/>
              </a:ext>
            </a:extLst>
          </p:cNvPr>
          <p:cNvSpPr>
            <a:spLocks noGrp="1"/>
          </p:cNvSpPr>
          <p:nvPr>
            <p:ph type="body" sz="quarter" idx="38" hasCustomPrompt="1"/>
          </p:nvPr>
        </p:nvSpPr>
        <p:spPr>
          <a:xfrm>
            <a:off x="6367463" y="1655763"/>
            <a:ext cx="5192712" cy="4436118"/>
          </a:xfrm>
        </p:spPr>
        <p:txBody>
          <a:bodyPr/>
          <a:lstStyle>
            <a:lvl1pPr>
              <a:defRPr/>
            </a:lvl1pPr>
          </a:lstStyle>
          <a:p>
            <a:pPr lvl="0"/>
            <a:r>
              <a:rPr lang="lv-LV" dirty="0"/>
              <a:t>Neliels grafika apraksta teksts.</a:t>
            </a:r>
          </a:p>
        </p:txBody>
      </p:sp>
    </p:spTree>
    <p:extLst>
      <p:ext uri="{BB962C8B-B14F-4D97-AF65-F5344CB8AC3E}">
        <p14:creationId xmlns:p14="http://schemas.microsoft.com/office/powerpoint/2010/main" val="11250207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 grafiks_teksts_3">
    <p:bg>
      <p:bgRef idx="1001">
        <a:schemeClr val="bg1"/>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a:off x="7224000" y="0"/>
            <a:ext cx="4968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703941" y="1103827"/>
            <a:ext cx="4008119" cy="497586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7595479" y="6345238"/>
            <a:ext cx="2699320"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751840"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7595479" y="373886"/>
            <a:ext cx="4225042" cy="582095"/>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(mērvienības).</a:t>
            </a:r>
            <a:br>
              <a:rPr lang="lv-LV" dirty="0"/>
            </a:br>
            <a:r>
              <a:rPr lang="lv-LV" dirty="0"/>
              <a:t>Teksta izmērs no 16-18 </a:t>
            </a:r>
            <a:r>
              <a:rPr lang="lv-LV" dirty="0" err="1"/>
              <a:t>pt</a:t>
            </a:r>
            <a:r>
              <a:rPr lang="lv-LV" dirty="0"/>
              <a:t>. Šobrīd 16 </a:t>
            </a:r>
            <a:r>
              <a:rPr lang="lv-LV" dirty="0" err="1"/>
              <a:t>pt</a:t>
            </a:r>
            <a:r>
              <a:rPr lang="lv-LV" dirty="0"/>
              <a:t>.</a:t>
            </a:r>
          </a:p>
        </p:txBody>
      </p:sp>
      <p:sp>
        <p:nvSpPr>
          <p:cNvPr id="18" name="Virsraksts 1">
            <a:extLst>
              <a:ext uri="{FF2B5EF4-FFF2-40B4-BE49-F238E27FC236}">
                <a16:creationId xmlns:a16="http://schemas.microsoft.com/office/drawing/2014/main" id="{2574380F-BCC2-0FF3-6364-84211B82346F}"/>
              </a:ext>
            </a:extLst>
          </p:cNvPr>
          <p:cNvSpPr>
            <a:spLocks noGrp="1"/>
          </p:cNvSpPr>
          <p:nvPr>
            <p:ph type="ctrTitle" hasCustomPrompt="1"/>
          </p:nvPr>
        </p:nvSpPr>
        <p:spPr>
          <a:xfrm>
            <a:off x="625138" y="766355"/>
            <a:ext cx="5966278" cy="1907813"/>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20" name="Teksta vietturis 3">
            <a:extLst>
              <a:ext uri="{FF2B5EF4-FFF2-40B4-BE49-F238E27FC236}">
                <a16:creationId xmlns:a16="http://schemas.microsoft.com/office/drawing/2014/main" id="{17858D0B-15BA-8DF5-C865-CFDECB555D04}"/>
              </a:ext>
            </a:extLst>
          </p:cNvPr>
          <p:cNvSpPr>
            <a:spLocks noGrp="1"/>
          </p:cNvSpPr>
          <p:nvPr>
            <p:ph type="body" sz="quarter" idx="37" hasCustomPrompt="1"/>
          </p:nvPr>
        </p:nvSpPr>
        <p:spPr>
          <a:xfrm>
            <a:off x="625474" y="3070225"/>
            <a:ext cx="5965826" cy="2717800"/>
          </a:xfrm>
        </p:spPr>
        <p:txBody>
          <a:bodyPr/>
          <a:lstStyle>
            <a:lvl1pPr>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sp>
        <p:nvSpPr>
          <p:cNvPr id="21" name="Taisnstūris 20">
            <a:extLst>
              <a:ext uri="{FF2B5EF4-FFF2-40B4-BE49-F238E27FC236}">
                <a16:creationId xmlns:a16="http://schemas.microsoft.com/office/drawing/2014/main" id="{F981984F-0D6A-B938-FC39-6A113DA094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5" name="Grafika 14">
            <a:extLst>
              <a:ext uri="{FF2B5EF4-FFF2-40B4-BE49-F238E27FC236}">
                <a16:creationId xmlns:a16="http://schemas.microsoft.com/office/drawing/2014/main" id="{47D13B8F-176E-AD84-B249-74DD93EBD890}"/>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2000" y="6230134"/>
            <a:ext cx="1017869" cy="360000"/>
          </a:xfrm>
          <a:prstGeom prst="rect">
            <a:avLst/>
          </a:prstGeom>
        </p:spPr>
      </p:pic>
    </p:spTree>
    <p:extLst>
      <p:ext uri="{BB962C8B-B14F-4D97-AF65-F5344CB8AC3E}">
        <p14:creationId xmlns:p14="http://schemas.microsoft.com/office/powerpoint/2010/main" val="19516231"/>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 grafiks_teksts_3_gaišs">
    <p:bg>
      <p:bgRef idx="1001">
        <a:schemeClr val="bg2"/>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a:off x="7224000" y="0"/>
            <a:ext cx="4968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703941" y="1107966"/>
            <a:ext cx="4008119" cy="504000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7595479" y="6345238"/>
            <a:ext cx="2699320"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751840" y="6282000"/>
            <a:ext cx="2304000" cy="360000"/>
          </a:xfrm>
        </p:spPr>
        <p:txBody>
          <a:bodyPr/>
          <a:lstStyle>
            <a:lvl1pPr algn="r">
              <a:defRPr>
                <a:solidFill>
                  <a:srgbClr val="808085"/>
                </a:solidFill>
              </a:defRPr>
            </a:lvl1pPr>
          </a:lstStyle>
          <a:p>
            <a:r>
              <a:rPr lang="lv-LV" b="1" dirty="0">
                <a:ea typeface="Open Sans" panose="020B0606030504020204" pitchFamily="34" charset="0"/>
                <a:cs typeface="Open Sans" panose="020B0606030504020204" pitchFamily="34" charset="0"/>
              </a:rPr>
              <a:t>RESTRICTED INFORMATION</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7595479" y="378025"/>
            <a:ext cx="4225042" cy="582095"/>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(mērvienības).</a:t>
            </a:r>
            <a:br>
              <a:rPr lang="lv-LV" dirty="0"/>
            </a:br>
            <a:r>
              <a:rPr lang="lv-LV" dirty="0"/>
              <a:t>Teksta izmērs no 16-18 </a:t>
            </a:r>
            <a:r>
              <a:rPr lang="lv-LV" dirty="0" err="1"/>
              <a:t>pt</a:t>
            </a:r>
            <a:r>
              <a:rPr lang="lv-LV" dirty="0"/>
              <a:t>. Šobrīd 16 </a:t>
            </a:r>
            <a:r>
              <a:rPr lang="lv-LV" dirty="0" err="1"/>
              <a:t>pt</a:t>
            </a:r>
            <a:r>
              <a:rPr lang="lv-LV" dirty="0"/>
              <a:t>.</a:t>
            </a:r>
          </a:p>
        </p:txBody>
      </p:sp>
      <p:pic>
        <p:nvPicPr>
          <p:cNvPr id="14" name="Grafika 13">
            <a:extLst>
              <a:ext uri="{FF2B5EF4-FFF2-40B4-BE49-F238E27FC236}">
                <a16:creationId xmlns:a16="http://schemas.microsoft.com/office/drawing/2014/main" id="{F3AC94FF-7A89-D8C8-42A8-5099BEEDA5B8}"/>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2000" y="6231672"/>
            <a:ext cx="1017867" cy="360000"/>
          </a:xfrm>
          <a:prstGeom prst="rect">
            <a:avLst/>
          </a:prstGeom>
        </p:spPr>
      </p:pic>
      <p:sp>
        <p:nvSpPr>
          <p:cNvPr id="18" name="Virsraksts 1">
            <a:extLst>
              <a:ext uri="{FF2B5EF4-FFF2-40B4-BE49-F238E27FC236}">
                <a16:creationId xmlns:a16="http://schemas.microsoft.com/office/drawing/2014/main" id="{2574380F-BCC2-0FF3-6364-84211B82346F}"/>
              </a:ext>
            </a:extLst>
          </p:cNvPr>
          <p:cNvSpPr>
            <a:spLocks noGrp="1"/>
          </p:cNvSpPr>
          <p:nvPr>
            <p:ph type="ctrTitle" hasCustomPrompt="1"/>
          </p:nvPr>
        </p:nvSpPr>
        <p:spPr>
          <a:xfrm>
            <a:off x="625138" y="766355"/>
            <a:ext cx="5966278"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0" name="Teksta vietturis 3">
            <a:extLst>
              <a:ext uri="{FF2B5EF4-FFF2-40B4-BE49-F238E27FC236}">
                <a16:creationId xmlns:a16="http://schemas.microsoft.com/office/drawing/2014/main" id="{17858D0B-15BA-8DF5-C865-CFDECB555D04}"/>
              </a:ext>
            </a:extLst>
          </p:cNvPr>
          <p:cNvSpPr>
            <a:spLocks noGrp="1"/>
          </p:cNvSpPr>
          <p:nvPr>
            <p:ph type="body" sz="quarter" idx="37" hasCustomPrompt="1"/>
          </p:nvPr>
        </p:nvSpPr>
        <p:spPr>
          <a:xfrm>
            <a:off x="625474" y="3070225"/>
            <a:ext cx="5965826" cy="2717800"/>
          </a:xfrm>
        </p:spPr>
        <p:txBody>
          <a:bodyPr/>
          <a:lstStyle>
            <a:lvl1pPr>
              <a:spcBef>
                <a:spcPts val="0"/>
              </a:spcBef>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sp>
        <p:nvSpPr>
          <p:cNvPr id="21" name="Taisnstūris 20">
            <a:extLst>
              <a:ext uri="{FF2B5EF4-FFF2-40B4-BE49-F238E27FC236}">
                <a16:creationId xmlns:a16="http://schemas.microsoft.com/office/drawing/2014/main" id="{F981984F-0D6A-B938-FC39-6A113DA094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44003301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grafiks_4">
    <p:bg>
      <p:bgRef idx="1001">
        <a:schemeClr val="bg1"/>
      </p:bgRef>
    </p:bg>
    <p:spTree>
      <p:nvGrpSpPr>
        <p:cNvPr id="1" name=""/>
        <p:cNvGrpSpPr/>
        <p:nvPr/>
      </p:nvGrpSpPr>
      <p:grpSpPr>
        <a:xfrm>
          <a:off x="0" y="0"/>
          <a:ext cx="0" cy="0"/>
          <a:chOff x="0" y="0"/>
          <a:chExt cx="0" cy="0"/>
        </a:xfrm>
      </p:grpSpPr>
      <p:sp>
        <p:nvSpPr>
          <p:cNvPr id="17" name="Taisnstūris 16">
            <a:extLst>
              <a:ext uri="{FF2B5EF4-FFF2-40B4-BE49-F238E27FC236}">
                <a16:creationId xmlns:a16="http://schemas.microsoft.com/office/drawing/2014/main" id="{1B4BDD93-276A-4CFC-A1BA-2D32663414DE}"/>
              </a:ext>
            </a:extLst>
          </p:cNvPr>
          <p:cNvSpPr/>
          <p:nvPr userDrawn="1"/>
        </p:nvSpPr>
        <p:spPr>
          <a:xfrm>
            <a:off x="9137505" y="-1"/>
            <a:ext cx="305449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5331759" y="1"/>
            <a:ext cx="6860240" cy="601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Diagrammas vietturis 4">
            <a:extLst>
              <a:ext uri="{FF2B5EF4-FFF2-40B4-BE49-F238E27FC236}">
                <a16:creationId xmlns:a16="http://schemas.microsoft.com/office/drawing/2014/main" id="{7262B1F3-B691-4609-894A-4DB2CDAB3F7A}"/>
              </a:ext>
            </a:extLst>
          </p:cNvPr>
          <p:cNvSpPr>
            <a:spLocks noGrp="1"/>
          </p:cNvSpPr>
          <p:nvPr>
            <p:ph type="chart" sz="quarter" idx="30"/>
          </p:nvPr>
        </p:nvSpPr>
        <p:spPr>
          <a:xfrm>
            <a:off x="6005385" y="664674"/>
            <a:ext cx="5525187" cy="4770000"/>
          </a:xfrm>
        </p:spPr>
        <p:txBody>
          <a:bodyPr/>
          <a:lstStyle>
            <a:lvl1pPr algn="ctr">
              <a:defRPr>
                <a:solidFill>
                  <a:schemeClr val="accent1">
                    <a:lumMod val="75000"/>
                  </a:schemeClr>
                </a:solidFill>
              </a:defRPr>
            </a:lvl1pPr>
          </a:lstStyle>
          <a:p>
            <a:endParaRPr lang="lv-LV" dirty="0"/>
          </a:p>
        </p:txBody>
      </p:sp>
      <p:pic>
        <p:nvPicPr>
          <p:cNvPr id="16" name="Grafika 15">
            <a:extLst>
              <a:ext uri="{FF2B5EF4-FFF2-40B4-BE49-F238E27FC236}">
                <a16:creationId xmlns:a16="http://schemas.microsoft.com/office/drawing/2014/main" id="{AD57AB51-5099-4AD1-BC2E-A85574DFC964}"/>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7" name="Slaida numura vietturis 6">
            <a:extLst>
              <a:ext uri="{FF2B5EF4-FFF2-40B4-BE49-F238E27FC236}">
                <a16:creationId xmlns:a16="http://schemas.microsoft.com/office/drawing/2014/main" id="{5D306F7C-419B-428A-9A0E-D8B9BB60560D}"/>
              </a:ext>
            </a:extLst>
          </p:cNvPr>
          <p:cNvSpPr>
            <a:spLocks noGrp="1"/>
          </p:cNvSpPr>
          <p:nvPr>
            <p:ph type="sldNum" sz="quarter" idx="31"/>
          </p:nvPr>
        </p:nvSpPr>
        <p:spPr>
          <a:xfrm>
            <a:off x="280800" y="6274800"/>
            <a:ext cx="469697" cy="365125"/>
          </a:xfrm>
        </p:spPr>
        <p:txBody>
          <a:bodyPr/>
          <a:lstStyle>
            <a:lvl1pPr>
              <a:defRPr>
                <a:solidFill>
                  <a:schemeClr val="tx2"/>
                </a:solidFill>
              </a:defRPr>
            </a:lvl1pPr>
          </a:lstStyle>
          <a:p>
            <a:fld id="{996AB5CB-324E-4DF2-A5C1-250B3D34230D}" type="slidenum">
              <a:rPr lang="lv-LV" smtClean="0"/>
              <a:pPr/>
              <a:t>‹#›</a:t>
            </a:fld>
            <a:endParaRPr lang="lv-LV" dirty="0"/>
          </a:p>
        </p:txBody>
      </p:sp>
      <p:sp>
        <p:nvSpPr>
          <p:cNvPr id="15" name="Teksta vietturis 13">
            <a:extLst>
              <a:ext uri="{FF2B5EF4-FFF2-40B4-BE49-F238E27FC236}">
                <a16:creationId xmlns:a16="http://schemas.microsoft.com/office/drawing/2014/main" id="{4044ED83-9BB1-4A01-BAC7-BAD42DE42A24}"/>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8" name="Taisnstūris 17">
            <a:extLst>
              <a:ext uri="{FF2B5EF4-FFF2-40B4-BE49-F238E27FC236}">
                <a16:creationId xmlns:a16="http://schemas.microsoft.com/office/drawing/2014/main" id="{D18FC84E-BD39-4C40-8C72-42E8AF2B0D2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ksta vietturis 2">
            <a:extLst>
              <a:ext uri="{FF2B5EF4-FFF2-40B4-BE49-F238E27FC236}">
                <a16:creationId xmlns:a16="http://schemas.microsoft.com/office/drawing/2014/main" id="{AF34AAA9-A524-40F4-BB05-F44FA0675110}"/>
              </a:ext>
            </a:extLst>
          </p:cNvPr>
          <p:cNvSpPr>
            <a:spLocks noGrp="1"/>
          </p:cNvSpPr>
          <p:nvPr>
            <p:ph type="body" sz="quarter" idx="35" hasCustomPrompt="1"/>
          </p:nvPr>
        </p:nvSpPr>
        <p:spPr>
          <a:xfrm>
            <a:off x="750497" y="6345238"/>
            <a:ext cx="4994304"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2" name="Virsraksts 1">
            <a:extLst>
              <a:ext uri="{FF2B5EF4-FFF2-40B4-BE49-F238E27FC236}">
                <a16:creationId xmlns:a16="http://schemas.microsoft.com/office/drawing/2014/main" id="{C00118FE-EF9E-A0AD-DACE-C0A5CAADD011}"/>
              </a:ext>
            </a:extLst>
          </p:cNvPr>
          <p:cNvSpPr>
            <a:spLocks noGrp="1"/>
          </p:cNvSpPr>
          <p:nvPr>
            <p:ph type="title" hasCustomPrompt="1"/>
          </p:nvPr>
        </p:nvSpPr>
        <p:spPr>
          <a:xfrm>
            <a:off x="625140" y="774721"/>
            <a:ext cx="4090827" cy="2261975"/>
          </a:xfrm>
        </p:spPr>
        <p:txBody>
          <a:bodyPr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3" name="Kājenes vietturis 2">
            <a:extLst>
              <a:ext uri="{FF2B5EF4-FFF2-40B4-BE49-F238E27FC236}">
                <a16:creationId xmlns:a16="http://schemas.microsoft.com/office/drawing/2014/main" id="{90ED6B98-7B42-CB01-3C83-7BE897FB890F}"/>
              </a:ext>
            </a:extLst>
          </p:cNvPr>
          <p:cNvSpPr>
            <a:spLocks noGrp="1"/>
          </p:cNvSpPr>
          <p:nvPr>
            <p:ph type="ftr" sz="quarter" idx="36"/>
          </p:nvPr>
        </p:nvSpPr>
        <p:spPr>
          <a:xfrm>
            <a:off x="6096000" y="6282000"/>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3988704"/>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grafiks_4_gaišs">
    <p:bg>
      <p:bgRef idx="1001">
        <a:schemeClr val="bg2"/>
      </p:bgRef>
    </p:bg>
    <p:spTree>
      <p:nvGrpSpPr>
        <p:cNvPr id="1" name=""/>
        <p:cNvGrpSpPr/>
        <p:nvPr/>
      </p:nvGrpSpPr>
      <p:grpSpPr>
        <a:xfrm>
          <a:off x="0" y="0"/>
          <a:ext cx="0" cy="0"/>
          <a:chOff x="0" y="0"/>
          <a:chExt cx="0" cy="0"/>
        </a:xfrm>
      </p:grpSpPr>
      <p:sp>
        <p:nvSpPr>
          <p:cNvPr id="6" name="Taisnstūris 5">
            <a:extLst>
              <a:ext uri="{FF2B5EF4-FFF2-40B4-BE49-F238E27FC236}">
                <a16:creationId xmlns:a16="http://schemas.microsoft.com/office/drawing/2014/main" id="{86F562F5-F294-45AA-96A3-897967230809}"/>
              </a:ext>
            </a:extLst>
          </p:cNvPr>
          <p:cNvSpPr/>
          <p:nvPr userDrawn="1"/>
        </p:nvSpPr>
        <p:spPr>
          <a:xfrm>
            <a:off x="-2" y="5353819"/>
            <a:ext cx="9144000" cy="1512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5331759" y="0"/>
            <a:ext cx="6860240" cy="601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6" name="Grafika 15">
            <a:extLst>
              <a:ext uri="{FF2B5EF4-FFF2-40B4-BE49-F238E27FC236}">
                <a16:creationId xmlns:a16="http://schemas.microsoft.com/office/drawing/2014/main" id="{AD57AB51-5099-4AD1-BC2E-A85574DFC964}"/>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 name="Slaida numura vietturis 1">
            <a:extLst>
              <a:ext uri="{FF2B5EF4-FFF2-40B4-BE49-F238E27FC236}">
                <a16:creationId xmlns:a16="http://schemas.microsoft.com/office/drawing/2014/main" id="{7E2AD5C5-B068-4B1B-83FD-945359300813}"/>
              </a:ext>
            </a:extLst>
          </p:cNvPr>
          <p:cNvSpPr>
            <a:spLocks noGrp="1"/>
          </p:cNvSpPr>
          <p:nvPr>
            <p:ph type="sldNum" sz="quarter" idx="31"/>
          </p:nvPr>
        </p:nvSpPr>
        <p:spPr/>
        <p:txBody>
          <a:bodyPr/>
          <a:lstStyle>
            <a:lvl1pPr>
              <a:defRPr>
                <a:solidFill>
                  <a:schemeClr val="bg2"/>
                </a:solidFill>
              </a:defRPr>
            </a:lvl1pPr>
          </a:lstStyle>
          <a:p>
            <a:fld id="{996AB5CB-324E-4DF2-A5C1-250B3D34230D}" type="slidenum">
              <a:rPr lang="lv-LV" smtClean="0"/>
              <a:pPr/>
              <a:t>‹#›</a:t>
            </a:fld>
            <a:endParaRPr lang="lv-LV"/>
          </a:p>
        </p:txBody>
      </p:sp>
      <p:sp>
        <p:nvSpPr>
          <p:cNvPr id="14" name="Diagrammas vietturis 4">
            <a:extLst>
              <a:ext uri="{FF2B5EF4-FFF2-40B4-BE49-F238E27FC236}">
                <a16:creationId xmlns:a16="http://schemas.microsoft.com/office/drawing/2014/main" id="{F345F788-B667-4644-B2E2-D08EA7C84272}"/>
              </a:ext>
            </a:extLst>
          </p:cNvPr>
          <p:cNvSpPr>
            <a:spLocks noGrp="1"/>
          </p:cNvSpPr>
          <p:nvPr>
            <p:ph type="chart" sz="quarter" idx="30"/>
          </p:nvPr>
        </p:nvSpPr>
        <p:spPr>
          <a:xfrm>
            <a:off x="6005385" y="667266"/>
            <a:ext cx="5525187" cy="4769708"/>
          </a:xfrm>
        </p:spPr>
        <p:txBody>
          <a:bodyPr/>
          <a:lstStyle>
            <a:lvl1pPr algn="ctr">
              <a:defRPr>
                <a:solidFill>
                  <a:schemeClr val="accent1">
                    <a:lumMod val="75000"/>
                  </a:schemeClr>
                </a:solidFill>
              </a:defRPr>
            </a:lvl1pPr>
          </a:lstStyle>
          <a:p>
            <a:endParaRPr lang="lv-LV"/>
          </a:p>
        </p:txBody>
      </p:sp>
      <p:sp>
        <p:nvSpPr>
          <p:cNvPr id="18" name="Teksta vietturis 13">
            <a:extLst>
              <a:ext uri="{FF2B5EF4-FFF2-40B4-BE49-F238E27FC236}">
                <a16:creationId xmlns:a16="http://schemas.microsoft.com/office/drawing/2014/main" id="{C28140ED-98C7-40D4-9E26-937EB4F8A770}"/>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7" name="Taisnstūris 16">
            <a:extLst>
              <a:ext uri="{FF2B5EF4-FFF2-40B4-BE49-F238E27FC236}">
                <a16:creationId xmlns:a16="http://schemas.microsoft.com/office/drawing/2014/main" id="{113C7008-1A98-459D-ABEC-17B93F9ED6EF}"/>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ksta vietturis 2">
            <a:extLst>
              <a:ext uri="{FF2B5EF4-FFF2-40B4-BE49-F238E27FC236}">
                <a16:creationId xmlns:a16="http://schemas.microsoft.com/office/drawing/2014/main" id="{906FB90C-6EB5-4994-8A97-275CCF9740E0}"/>
              </a:ext>
            </a:extLst>
          </p:cNvPr>
          <p:cNvSpPr>
            <a:spLocks noGrp="1"/>
          </p:cNvSpPr>
          <p:nvPr>
            <p:ph type="body" sz="quarter" idx="35" hasCustomPrompt="1"/>
          </p:nvPr>
        </p:nvSpPr>
        <p:spPr>
          <a:xfrm>
            <a:off x="763200" y="6345238"/>
            <a:ext cx="4993301" cy="207962"/>
          </a:xfrm>
        </p:spPr>
        <p:txBody>
          <a:bodyPr anchor="ctr"/>
          <a:lstStyle>
            <a:lvl1pPr algn="l">
              <a:defRPr sz="800">
                <a:solidFill>
                  <a:schemeClr val="bg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Virsraksts 2">
            <a:extLst>
              <a:ext uri="{FF2B5EF4-FFF2-40B4-BE49-F238E27FC236}">
                <a16:creationId xmlns:a16="http://schemas.microsoft.com/office/drawing/2014/main" id="{7C276713-223E-562B-A4AB-19ED76675EBF}"/>
              </a:ext>
            </a:extLst>
          </p:cNvPr>
          <p:cNvSpPr>
            <a:spLocks noGrp="1"/>
          </p:cNvSpPr>
          <p:nvPr>
            <p:ph type="title" hasCustomPrompt="1"/>
          </p:nvPr>
        </p:nvSpPr>
        <p:spPr>
          <a:xfrm>
            <a:off x="625140" y="774721"/>
            <a:ext cx="4090827" cy="2261975"/>
          </a:xfrm>
        </p:spPr>
        <p:txBody>
          <a:bodyPr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5" name="Kājenes vietturis 4">
            <a:extLst>
              <a:ext uri="{FF2B5EF4-FFF2-40B4-BE49-F238E27FC236}">
                <a16:creationId xmlns:a16="http://schemas.microsoft.com/office/drawing/2014/main" id="{0847D166-33D8-A410-637A-02331369E391}"/>
              </a:ext>
            </a:extLst>
          </p:cNvPr>
          <p:cNvSpPr>
            <a:spLocks noGrp="1"/>
          </p:cNvSpPr>
          <p:nvPr>
            <p:ph type="ftr" sz="quarter" idx="36"/>
          </p:nvPr>
        </p:nvSpPr>
        <p:spPr>
          <a:xfrm>
            <a:off x="6096000" y="6279925"/>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49712198"/>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 grafiks_5_tumšs">
    <p:bg>
      <p:bgRef idx="1001">
        <a:schemeClr val="bg1"/>
      </p:bgRef>
    </p:bg>
    <p:spTree>
      <p:nvGrpSpPr>
        <p:cNvPr id="1" name=""/>
        <p:cNvGrpSpPr/>
        <p:nvPr/>
      </p:nvGrpSpPr>
      <p:grpSpPr>
        <a:xfrm>
          <a:off x="0" y="0"/>
          <a:ext cx="0" cy="0"/>
          <a:chOff x="0" y="0"/>
          <a:chExt cx="0" cy="0"/>
        </a:xfrm>
      </p:grpSpPr>
      <p:sp>
        <p:nvSpPr>
          <p:cNvPr id="15" name="Taisnstūris 14">
            <a:extLst>
              <a:ext uri="{FF2B5EF4-FFF2-40B4-BE49-F238E27FC236}">
                <a16:creationId xmlns:a16="http://schemas.microsoft.com/office/drawing/2014/main" id="{51FF82E0-9467-4D38-969F-6BEC02717091}"/>
              </a:ext>
            </a:extLst>
          </p:cNvPr>
          <p:cNvSpPr/>
          <p:nvPr userDrawn="1"/>
        </p:nvSpPr>
        <p:spPr>
          <a:xfrm>
            <a:off x="8400196" y="8708"/>
            <a:ext cx="37918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Taisnstūris 17">
            <a:extLst>
              <a:ext uri="{FF2B5EF4-FFF2-40B4-BE49-F238E27FC236}">
                <a16:creationId xmlns:a16="http://schemas.microsoft.com/office/drawing/2014/main" id="{3ADBEC69-4C04-4305-B6A7-E2708C185768}"/>
              </a:ext>
            </a:extLst>
          </p:cNvPr>
          <p:cNvSpPr/>
          <p:nvPr userDrawn="1"/>
        </p:nvSpPr>
        <p:spPr>
          <a:xfrm>
            <a:off x="-1" y="5353819"/>
            <a:ext cx="9144000" cy="15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aisnstūris 2">
            <a:extLst>
              <a:ext uri="{FF2B5EF4-FFF2-40B4-BE49-F238E27FC236}">
                <a16:creationId xmlns:a16="http://schemas.microsoft.com/office/drawing/2014/main" id="{D935CAA0-9FE3-4872-AA02-58E486F646EB}"/>
              </a:ext>
            </a:extLst>
          </p:cNvPr>
          <p:cNvSpPr/>
          <p:nvPr userDrawn="1"/>
        </p:nvSpPr>
        <p:spPr>
          <a:xfrm>
            <a:off x="5336275" y="-1"/>
            <a:ext cx="6855725" cy="601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Diagrammas vietturis 4">
            <a:extLst>
              <a:ext uri="{FF2B5EF4-FFF2-40B4-BE49-F238E27FC236}">
                <a16:creationId xmlns:a16="http://schemas.microsoft.com/office/drawing/2014/main" id="{7262B1F3-B691-4609-894A-4DB2CDAB3F7A}"/>
              </a:ext>
            </a:extLst>
          </p:cNvPr>
          <p:cNvSpPr>
            <a:spLocks noGrp="1"/>
          </p:cNvSpPr>
          <p:nvPr>
            <p:ph type="chart" sz="quarter" idx="30"/>
          </p:nvPr>
        </p:nvSpPr>
        <p:spPr>
          <a:xfrm>
            <a:off x="6005385" y="661086"/>
            <a:ext cx="5525187" cy="4775888"/>
          </a:xfrm>
        </p:spPr>
        <p:txBody>
          <a:bodyPr/>
          <a:lstStyle>
            <a:lvl1pPr algn="ctr">
              <a:defRPr>
                <a:solidFill>
                  <a:schemeClr val="accent1">
                    <a:lumMod val="75000"/>
                  </a:schemeClr>
                </a:solidFill>
              </a:defRPr>
            </a:lvl1pPr>
          </a:lstStyle>
          <a:p>
            <a:endParaRPr lang="lv-LV"/>
          </a:p>
        </p:txBody>
      </p:sp>
      <p:pic>
        <p:nvPicPr>
          <p:cNvPr id="16" name="Grafika 15">
            <a:extLst>
              <a:ext uri="{FF2B5EF4-FFF2-40B4-BE49-F238E27FC236}">
                <a16:creationId xmlns:a16="http://schemas.microsoft.com/office/drawing/2014/main" id="{AD57AB51-5099-4AD1-BC2E-A85574DFC964}"/>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 name="Slaida numura vietturis 1">
            <a:extLst>
              <a:ext uri="{FF2B5EF4-FFF2-40B4-BE49-F238E27FC236}">
                <a16:creationId xmlns:a16="http://schemas.microsoft.com/office/drawing/2014/main" id="{0AA78A02-668C-4A86-8665-7EE2396C3376}"/>
              </a:ext>
            </a:extLst>
          </p:cNvPr>
          <p:cNvSpPr>
            <a:spLocks noGrp="1"/>
          </p:cNvSpPr>
          <p:nvPr>
            <p:ph type="sldNum" sz="quarter" idx="31"/>
          </p:nvPr>
        </p:nvSpPr>
        <p:spPr/>
        <p:txBody>
          <a:bodyPr/>
          <a:lstStyle>
            <a:lvl1pPr>
              <a:defRPr>
                <a:solidFill>
                  <a:schemeClr val="bg2"/>
                </a:solidFill>
              </a:defRPr>
            </a:lvl1pPr>
          </a:lstStyle>
          <a:p>
            <a:fld id="{996AB5CB-324E-4DF2-A5C1-250B3D34230D}" type="slidenum">
              <a:rPr lang="lv-LV" smtClean="0"/>
              <a:pPr/>
              <a:t>‹#›</a:t>
            </a:fld>
            <a:endParaRPr lang="lv-LV"/>
          </a:p>
        </p:txBody>
      </p:sp>
      <p:sp>
        <p:nvSpPr>
          <p:cNvPr id="14" name="Teksta vietturis 13">
            <a:extLst>
              <a:ext uri="{FF2B5EF4-FFF2-40B4-BE49-F238E27FC236}">
                <a16:creationId xmlns:a16="http://schemas.microsoft.com/office/drawing/2014/main" id="{3A125B5B-4D56-4A3C-95DF-E6999DEFA4A9}"/>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7" name="Taisnstūris 16">
            <a:extLst>
              <a:ext uri="{FF2B5EF4-FFF2-40B4-BE49-F238E27FC236}">
                <a16:creationId xmlns:a16="http://schemas.microsoft.com/office/drawing/2014/main" id="{F4EFFD57-9B3A-4188-A97A-E95A8E5F09AF}"/>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ksta vietturis 2">
            <a:extLst>
              <a:ext uri="{FF2B5EF4-FFF2-40B4-BE49-F238E27FC236}">
                <a16:creationId xmlns:a16="http://schemas.microsoft.com/office/drawing/2014/main" id="{4DA5826E-8BBE-461F-B58A-CFAD734CBAA1}"/>
              </a:ext>
            </a:extLst>
          </p:cNvPr>
          <p:cNvSpPr>
            <a:spLocks noGrp="1"/>
          </p:cNvSpPr>
          <p:nvPr>
            <p:ph type="body" sz="quarter" idx="35" hasCustomPrompt="1"/>
          </p:nvPr>
        </p:nvSpPr>
        <p:spPr>
          <a:xfrm>
            <a:off x="751840" y="6345238"/>
            <a:ext cx="5003921" cy="207962"/>
          </a:xfrm>
        </p:spPr>
        <p:txBody>
          <a:bodyPr anchor="ctr"/>
          <a:lstStyle>
            <a:lvl1pPr algn="l">
              <a:defRPr sz="800">
                <a:solidFill>
                  <a:schemeClr val="bg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4" name="Virsraksts 3">
            <a:extLst>
              <a:ext uri="{FF2B5EF4-FFF2-40B4-BE49-F238E27FC236}">
                <a16:creationId xmlns:a16="http://schemas.microsoft.com/office/drawing/2014/main" id="{5E17CA31-841A-34EF-9BCF-30A263737EA5}"/>
              </a:ext>
            </a:extLst>
          </p:cNvPr>
          <p:cNvSpPr>
            <a:spLocks noGrp="1"/>
          </p:cNvSpPr>
          <p:nvPr>
            <p:ph type="title" hasCustomPrompt="1"/>
          </p:nvPr>
        </p:nvSpPr>
        <p:spPr>
          <a:xfrm>
            <a:off x="625140" y="774721"/>
            <a:ext cx="4090827" cy="2261974"/>
          </a:xfrm>
        </p:spPr>
        <p:txBody>
          <a:bodyPr tIns="46800" rIns="90000" bIns="46800"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6" name="Kājenes vietturis 5">
            <a:extLst>
              <a:ext uri="{FF2B5EF4-FFF2-40B4-BE49-F238E27FC236}">
                <a16:creationId xmlns:a16="http://schemas.microsoft.com/office/drawing/2014/main" id="{26220B9B-2690-F907-8600-1259B407AD46}"/>
              </a:ext>
            </a:extLst>
          </p:cNvPr>
          <p:cNvSpPr>
            <a:spLocks noGrp="1"/>
          </p:cNvSpPr>
          <p:nvPr>
            <p:ph type="ftr" sz="quarter" idx="36"/>
          </p:nvPr>
        </p:nvSpPr>
        <p:spPr>
          <a:xfrm>
            <a:off x="6096195" y="6279925"/>
            <a:ext cx="2304000" cy="360000"/>
          </a:xfrm>
        </p:spPr>
        <p:txBody>
          <a:bodyPr/>
          <a:lstStyle>
            <a:lvl1pPr algn="ctr">
              <a:defRPr>
                <a:solidFill>
                  <a:schemeClr val="bg1"/>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95034563"/>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 grafiks_6">
    <p:bg>
      <p:bgRef idx="1001">
        <a:schemeClr val="bg1"/>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flipH="1">
            <a:off x="5331759" y="0"/>
            <a:ext cx="686024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Diagrammas vietturis 4">
            <a:extLst>
              <a:ext uri="{FF2B5EF4-FFF2-40B4-BE49-F238E27FC236}">
                <a16:creationId xmlns:a16="http://schemas.microsoft.com/office/drawing/2014/main" id="{8B44046A-B252-42F2-81C3-EEEA8CD70F77}"/>
              </a:ext>
            </a:extLst>
          </p:cNvPr>
          <p:cNvSpPr>
            <a:spLocks noGrp="1"/>
          </p:cNvSpPr>
          <p:nvPr>
            <p:ph type="chart" sz="quarter" idx="30"/>
          </p:nvPr>
        </p:nvSpPr>
        <p:spPr>
          <a:xfrm>
            <a:off x="6005385" y="661086"/>
            <a:ext cx="5525187" cy="5522390"/>
          </a:xfrm>
        </p:spPr>
        <p:txBody>
          <a:bodyPr/>
          <a:lstStyle>
            <a:lvl1pPr algn="ctr">
              <a:defRPr>
                <a:solidFill>
                  <a:schemeClr val="accent1">
                    <a:lumMod val="75000"/>
                  </a:schemeClr>
                </a:solidFill>
              </a:defRPr>
            </a:lvl1pPr>
          </a:lstStyle>
          <a:p>
            <a:endParaRPr lang="lv-LV"/>
          </a:p>
        </p:txBody>
      </p:sp>
      <p:sp>
        <p:nvSpPr>
          <p:cNvPr id="2" name="Slaida numura vietturis 1">
            <a:extLst>
              <a:ext uri="{FF2B5EF4-FFF2-40B4-BE49-F238E27FC236}">
                <a16:creationId xmlns:a16="http://schemas.microsoft.com/office/drawing/2014/main" id="{F3CAF5B3-BA15-40AE-9699-BDB011FF26D2}"/>
              </a:ext>
            </a:extLst>
          </p:cNvPr>
          <p:cNvSpPr>
            <a:spLocks noGrp="1"/>
          </p:cNvSpPr>
          <p:nvPr>
            <p:ph type="sldNum" sz="quarter" idx="31"/>
          </p:nvPr>
        </p:nvSpPr>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239CC50D-2CC0-4FDB-9DB2-4726D4906536}"/>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1" name="Taisnstūris 10">
            <a:extLst>
              <a:ext uri="{FF2B5EF4-FFF2-40B4-BE49-F238E27FC236}">
                <a16:creationId xmlns:a16="http://schemas.microsoft.com/office/drawing/2014/main" id="{BAEBAEBB-132C-4643-B270-2F32E22D089E}"/>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eksta vietturis 2">
            <a:extLst>
              <a:ext uri="{FF2B5EF4-FFF2-40B4-BE49-F238E27FC236}">
                <a16:creationId xmlns:a16="http://schemas.microsoft.com/office/drawing/2014/main" id="{27625D77-AC2C-4493-BEB5-A00B9AB7FE2E}"/>
              </a:ext>
            </a:extLst>
          </p:cNvPr>
          <p:cNvSpPr>
            <a:spLocks noGrp="1"/>
          </p:cNvSpPr>
          <p:nvPr>
            <p:ph type="body" sz="quarter" idx="35" hasCustomPrompt="1"/>
          </p:nvPr>
        </p:nvSpPr>
        <p:spPr>
          <a:xfrm>
            <a:off x="6005385" y="6345238"/>
            <a:ext cx="3981895"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Virsraksts 2">
            <a:extLst>
              <a:ext uri="{FF2B5EF4-FFF2-40B4-BE49-F238E27FC236}">
                <a16:creationId xmlns:a16="http://schemas.microsoft.com/office/drawing/2014/main" id="{37C19781-D1A9-051C-4CCB-0D5A6355E018}"/>
              </a:ext>
            </a:extLst>
          </p:cNvPr>
          <p:cNvSpPr>
            <a:spLocks noGrp="1"/>
          </p:cNvSpPr>
          <p:nvPr>
            <p:ph type="title" hasCustomPrompt="1"/>
          </p:nvPr>
        </p:nvSpPr>
        <p:spPr>
          <a:xfrm>
            <a:off x="625140" y="774721"/>
            <a:ext cx="4090827" cy="2261975"/>
          </a:xfrm>
        </p:spPr>
        <p:txBody>
          <a:bodyPr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5" name="Kājenes vietturis 4">
            <a:extLst>
              <a:ext uri="{FF2B5EF4-FFF2-40B4-BE49-F238E27FC236}">
                <a16:creationId xmlns:a16="http://schemas.microsoft.com/office/drawing/2014/main" id="{9D2CBEC0-7368-C736-D2AF-E12CB27A6CC4}"/>
              </a:ext>
            </a:extLst>
          </p:cNvPr>
          <p:cNvSpPr>
            <a:spLocks noGrp="1"/>
          </p:cNvSpPr>
          <p:nvPr>
            <p:ph type="ftr" sz="quarter" idx="36"/>
          </p:nvPr>
        </p:nvSpPr>
        <p:spPr>
          <a:xfrm>
            <a:off x="2411967" y="6279925"/>
            <a:ext cx="2304000" cy="360000"/>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0277816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daļu slaids_2">
    <p:bg>
      <p:bgRef idx="1001">
        <a:schemeClr val="bg1"/>
      </p:bgRef>
    </p:bg>
    <p:spTree>
      <p:nvGrpSpPr>
        <p:cNvPr id="1" name=""/>
        <p:cNvGrpSpPr/>
        <p:nvPr/>
      </p:nvGrpSpPr>
      <p:grpSpPr>
        <a:xfrm>
          <a:off x="0" y="0"/>
          <a:ext cx="0" cy="0"/>
          <a:chOff x="0" y="0"/>
          <a:chExt cx="0" cy="0"/>
        </a:xfrm>
      </p:grpSpPr>
      <p:sp>
        <p:nvSpPr>
          <p:cNvPr id="4" name="Attēla vietturis 3">
            <a:extLst>
              <a:ext uri="{FF2B5EF4-FFF2-40B4-BE49-F238E27FC236}">
                <a16:creationId xmlns:a16="http://schemas.microsoft.com/office/drawing/2014/main" id="{94FA05F5-4513-4C4D-BE68-14A951826E33}"/>
              </a:ext>
            </a:extLst>
          </p:cNvPr>
          <p:cNvSpPr>
            <a:spLocks noGrp="1"/>
          </p:cNvSpPr>
          <p:nvPr>
            <p:ph type="pic" sz="quarter" idx="17"/>
          </p:nvPr>
        </p:nvSpPr>
        <p:spPr>
          <a:xfrm>
            <a:off x="0" y="3049588"/>
            <a:ext cx="12192000" cy="3808412"/>
          </a:xfrm>
        </p:spPr>
        <p:txBody>
          <a:bodyP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1524000" y="1138165"/>
            <a:ext cx="9144000" cy="1351711"/>
          </a:xfrm>
        </p:spPr>
        <p:txBody>
          <a:bodyPr anchor="ctr">
            <a:noAutofit/>
          </a:bodyPr>
          <a:lstStyle>
            <a:lvl1pPr algn="ctr">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rgbClr val="48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ksta vietturis 2">
            <a:extLst>
              <a:ext uri="{FF2B5EF4-FFF2-40B4-BE49-F238E27FC236}">
                <a16:creationId xmlns:a16="http://schemas.microsoft.com/office/drawing/2014/main" id="{94A0B9D4-0678-4245-B15F-F6AD87863F10}"/>
              </a:ext>
            </a:extLst>
          </p:cNvPr>
          <p:cNvSpPr>
            <a:spLocks noGrp="1"/>
          </p:cNvSpPr>
          <p:nvPr>
            <p:ph type="body" sz="quarter" idx="16" hasCustomPrompt="1"/>
          </p:nvPr>
        </p:nvSpPr>
        <p:spPr>
          <a:xfrm>
            <a:off x="8859624"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Kājenes vietturis 2">
            <a:extLst>
              <a:ext uri="{FF2B5EF4-FFF2-40B4-BE49-F238E27FC236}">
                <a16:creationId xmlns:a16="http://schemas.microsoft.com/office/drawing/2014/main" id="{A1E30478-B3DB-B3DA-ABD4-D2B932DBEFB1}"/>
              </a:ext>
            </a:extLst>
          </p:cNvPr>
          <p:cNvSpPr>
            <a:spLocks noGrp="1"/>
          </p:cNvSpPr>
          <p:nvPr>
            <p:ph type="ftr" sz="quarter" idx="18"/>
          </p:nvPr>
        </p:nvSpPr>
        <p:spPr>
          <a:ln>
            <a:solidFill>
              <a:schemeClr val="tx1"/>
            </a:solidFill>
          </a:ln>
        </p:spPr>
        <p:txBody>
          <a:body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75333085"/>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 grafiks_6_gaišs">
    <p:bg>
      <p:bgRef idx="1001">
        <a:schemeClr val="bg2"/>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flipH="1">
            <a:off x="5331759" y="0"/>
            <a:ext cx="686024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FFFF"/>
              </a:solidFill>
            </a:endParaRPr>
          </a:p>
        </p:txBody>
      </p:sp>
      <p:sp>
        <p:nvSpPr>
          <p:cNvPr id="2" name="Slaida numura vietturis 1">
            <a:extLst>
              <a:ext uri="{FF2B5EF4-FFF2-40B4-BE49-F238E27FC236}">
                <a16:creationId xmlns:a16="http://schemas.microsoft.com/office/drawing/2014/main" id="{F3CAF5B3-BA15-40AE-9699-BDB011FF26D2}"/>
              </a:ext>
            </a:extLst>
          </p:cNvPr>
          <p:cNvSpPr>
            <a:spLocks noGrp="1"/>
          </p:cNvSpPr>
          <p:nvPr>
            <p:ph type="sldNum" sz="quarter" idx="31"/>
          </p:nvPr>
        </p:nvSpPr>
        <p:spPr/>
        <p:txBody>
          <a:bodyPr/>
          <a:lstStyle>
            <a:lvl1pPr>
              <a:defRPr>
                <a:solidFill>
                  <a:schemeClr val="tx2"/>
                </a:solidFill>
              </a:defRPr>
            </a:lvl1pPr>
          </a:lstStyle>
          <a:p>
            <a:fld id="{996AB5CB-324E-4DF2-A5C1-250B3D34230D}" type="slidenum">
              <a:rPr lang="lv-LV" smtClean="0"/>
              <a:pPr/>
              <a:t>‹#›</a:t>
            </a:fld>
            <a:endParaRPr lang="lv-LV"/>
          </a:p>
        </p:txBody>
      </p:sp>
      <p:sp>
        <p:nvSpPr>
          <p:cNvPr id="18" name="Diagrammas vietturis 4">
            <a:extLst>
              <a:ext uri="{FF2B5EF4-FFF2-40B4-BE49-F238E27FC236}">
                <a16:creationId xmlns:a16="http://schemas.microsoft.com/office/drawing/2014/main" id="{A8F39D9B-8437-48A6-A01C-E5D5C2D4F367}"/>
              </a:ext>
            </a:extLst>
          </p:cNvPr>
          <p:cNvSpPr>
            <a:spLocks noGrp="1"/>
          </p:cNvSpPr>
          <p:nvPr>
            <p:ph type="chart" sz="quarter" idx="30"/>
          </p:nvPr>
        </p:nvSpPr>
        <p:spPr>
          <a:xfrm>
            <a:off x="6005385" y="661086"/>
            <a:ext cx="5525187" cy="5518290"/>
          </a:xfrm>
        </p:spPr>
        <p:txBody>
          <a:bodyPr/>
          <a:lstStyle>
            <a:lvl1pPr algn="ctr">
              <a:defRPr>
                <a:solidFill>
                  <a:schemeClr val="accent1">
                    <a:lumMod val="75000"/>
                  </a:schemeClr>
                </a:solidFill>
              </a:defRPr>
            </a:lvl1pPr>
          </a:lstStyle>
          <a:p>
            <a:endParaRPr lang="lv-LV"/>
          </a:p>
        </p:txBody>
      </p:sp>
      <p:sp>
        <p:nvSpPr>
          <p:cNvPr id="20" name="Teksta vietturis 13">
            <a:extLst>
              <a:ext uri="{FF2B5EF4-FFF2-40B4-BE49-F238E27FC236}">
                <a16:creationId xmlns:a16="http://schemas.microsoft.com/office/drawing/2014/main" id="{CA3E9E06-8B40-4B01-881C-F0FC014D32F7}"/>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1" name="Taisnstūris 10">
            <a:extLst>
              <a:ext uri="{FF2B5EF4-FFF2-40B4-BE49-F238E27FC236}">
                <a16:creationId xmlns:a16="http://schemas.microsoft.com/office/drawing/2014/main" id="{11B3B4AE-179D-4F76-B46A-714FD3431C88}"/>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ksta vietturis 2">
            <a:extLst>
              <a:ext uri="{FF2B5EF4-FFF2-40B4-BE49-F238E27FC236}">
                <a16:creationId xmlns:a16="http://schemas.microsoft.com/office/drawing/2014/main" id="{D7583264-7084-4C45-85CD-C9BA97C32B3B}"/>
              </a:ext>
            </a:extLst>
          </p:cNvPr>
          <p:cNvSpPr>
            <a:spLocks noGrp="1"/>
          </p:cNvSpPr>
          <p:nvPr>
            <p:ph type="body" sz="quarter" idx="35" hasCustomPrompt="1"/>
          </p:nvPr>
        </p:nvSpPr>
        <p:spPr>
          <a:xfrm>
            <a:off x="6005385" y="6345238"/>
            <a:ext cx="3981895"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Virsraksts 2">
            <a:extLst>
              <a:ext uri="{FF2B5EF4-FFF2-40B4-BE49-F238E27FC236}">
                <a16:creationId xmlns:a16="http://schemas.microsoft.com/office/drawing/2014/main" id="{E6F7B69A-D507-AC36-FECC-9193BB8E695B}"/>
              </a:ext>
            </a:extLst>
          </p:cNvPr>
          <p:cNvSpPr>
            <a:spLocks noGrp="1"/>
          </p:cNvSpPr>
          <p:nvPr>
            <p:ph type="title" hasCustomPrompt="1"/>
          </p:nvPr>
        </p:nvSpPr>
        <p:spPr>
          <a:xfrm>
            <a:off x="625140" y="774721"/>
            <a:ext cx="4090827" cy="2261974"/>
          </a:xfrm>
        </p:spPr>
        <p:txBody>
          <a:bodyPr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5" name="Kājenes vietturis 4">
            <a:extLst>
              <a:ext uri="{FF2B5EF4-FFF2-40B4-BE49-F238E27FC236}">
                <a16:creationId xmlns:a16="http://schemas.microsoft.com/office/drawing/2014/main" id="{D207B3AC-168E-9CD7-9B32-42B751BE03EA}"/>
              </a:ext>
            </a:extLst>
          </p:cNvPr>
          <p:cNvSpPr>
            <a:spLocks noGrp="1"/>
          </p:cNvSpPr>
          <p:nvPr>
            <p:ph type="ftr" sz="quarter" idx="36"/>
          </p:nvPr>
        </p:nvSpPr>
        <p:spPr>
          <a:xfrm>
            <a:off x="2411967" y="6282000"/>
            <a:ext cx="2304000" cy="360000"/>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89178823"/>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 grafiks_7">
    <p:bg>
      <p:bgRef idx="1001">
        <a:schemeClr val="bg1"/>
      </p:bgRef>
    </p:bg>
    <p:spTree>
      <p:nvGrpSpPr>
        <p:cNvPr id="1" name=""/>
        <p:cNvGrpSpPr/>
        <p:nvPr/>
      </p:nvGrpSpPr>
      <p:grpSpPr>
        <a:xfrm>
          <a:off x="0" y="0"/>
          <a:ext cx="0" cy="0"/>
          <a:chOff x="0" y="0"/>
          <a:chExt cx="0" cy="0"/>
        </a:xfrm>
      </p:grpSpPr>
      <p:sp>
        <p:nvSpPr>
          <p:cNvPr id="7" name="Taisnstūris 6">
            <a:extLst>
              <a:ext uri="{FF2B5EF4-FFF2-40B4-BE49-F238E27FC236}">
                <a16:creationId xmlns:a16="http://schemas.microsoft.com/office/drawing/2014/main" id="{338BC1DF-2005-44C9-B19F-E48360515A75}"/>
              </a:ext>
            </a:extLst>
          </p:cNvPr>
          <p:cNvSpPr/>
          <p:nvPr userDrawn="1"/>
        </p:nvSpPr>
        <p:spPr>
          <a:xfrm>
            <a:off x="5331758" y="0"/>
            <a:ext cx="6860242" cy="6857998"/>
          </a:xfrm>
          <a:prstGeom prst="rect">
            <a:avLst/>
          </a:prstGeom>
          <a:gradFill>
            <a:gsLst>
              <a:gs pos="0">
                <a:schemeClr val="accent3"/>
              </a:gs>
              <a:gs pos="81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4" name="Grafika 13">
            <a:extLst>
              <a:ext uri="{FF2B5EF4-FFF2-40B4-BE49-F238E27FC236}">
                <a16:creationId xmlns:a16="http://schemas.microsoft.com/office/drawing/2014/main" id="{A259C3E0-9B81-47B1-8DAD-19219C71DDAE}"/>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8" name="Slaida numura vietturis 7">
            <a:extLst>
              <a:ext uri="{FF2B5EF4-FFF2-40B4-BE49-F238E27FC236}">
                <a16:creationId xmlns:a16="http://schemas.microsoft.com/office/drawing/2014/main" id="{8A2E9A28-830F-4A93-A1C6-2F08A9353EC8}"/>
              </a:ext>
            </a:extLst>
          </p:cNvPr>
          <p:cNvSpPr>
            <a:spLocks noGrp="1"/>
          </p:cNvSpPr>
          <p:nvPr>
            <p:ph type="sldNum" sz="quarter" idx="31"/>
          </p:nvPr>
        </p:nvSpPr>
        <p:spPr>
          <a:xfrm>
            <a:off x="280799" y="6274800"/>
            <a:ext cx="469697"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842F2204-C1F6-4748-8BA0-FF659C88200B}"/>
              </a:ext>
            </a:extLst>
          </p:cNvPr>
          <p:cNvSpPr>
            <a:spLocks noGrp="1"/>
          </p:cNvSpPr>
          <p:nvPr>
            <p:ph type="body" sz="quarter" idx="34" hasCustomPrompt="1"/>
          </p:nvPr>
        </p:nvSpPr>
        <p:spPr>
          <a:xfrm>
            <a:off x="642749" y="3821305"/>
            <a:ext cx="3753995"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6" name="Taisnstūris 15">
            <a:extLst>
              <a:ext uri="{FF2B5EF4-FFF2-40B4-BE49-F238E27FC236}">
                <a16:creationId xmlns:a16="http://schemas.microsoft.com/office/drawing/2014/main" id="{7B7A4771-1AEC-49B8-B0F7-C0023DC85A9A}"/>
              </a:ext>
            </a:extLst>
          </p:cNvPr>
          <p:cNvSpPr/>
          <p:nvPr userDrawn="1"/>
        </p:nvSpPr>
        <p:spPr>
          <a:xfrm>
            <a:off x="4775886" y="764275"/>
            <a:ext cx="7416113" cy="51749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Diagrammas vietturis 4">
            <a:extLst>
              <a:ext uri="{FF2B5EF4-FFF2-40B4-BE49-F238E27FC236}">
                <a16:creationId xmlns:a16="http://schemas.microsoft.com/office/drawing/2014/main" id="{BFE8E626-59BA-4AE9-A2AA-547754649CBE}"/>
              </a:ext>
            </a:extLst>
          </p:cNvPr>
          <p:cNvSpPr>
            <a:spLocks noGrp="1"/>
          </p:cNvSpPr>
          <p:nvPr>
            <p:ph type="chart" sz="quarter" idx="30"/>
          </p:nvPr>
        </p:nvSpPr>
        <p:spPr>
          <a:xfrm>
            <a:off x="5342438" y="1136822"/>
            <a:ext cx="6283008" cy="4390853"/>
          </a:xfrm>
        </p:spPr>
        <p:txBody>
          <a:bodyPr/>
          <a:lstStyle>
            <a:lvl1pPr algn="ctr">
              <a:defRPr>
                <a:solidFill>
                  <a:schemeClr val="accent1">
                    <a:lumMod val="75000"/>
                  </a:schemeClr>
                </a:solidFill>
              </a:defRPr>
            </a:lvl1pPr>
          </a:lstStyle>
          <a:p>
            <a:endParaRPr lang="lv-LV"/>
          </a:p>
        </p:txBody>
      </p:sp>
      <p:sp>
        <p:nvSpPr>
          <p:cNvPr id="19" name="Taisnstūris 18">
            <a:extLst>
              <a:ext uri="{FF2B5EF4-FFF2-40B4-BE49-F238E27FC236}">
                <a16:creationId xmlns:a16="http://schemas.microsoft.com/office/drawing/2014/main" id="{4644D989-9E96-4932-9A35-D61423319DCB}"/>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ksta vietturis 2">
            <a:extLst>
              <a:ext uri="{FF2B5EF4-FFF2-40B4-BE49-F238E27FC236}">
                <a16:creationId xmlns:a16="http://schemas.microsoft.com/office/drawing/2014/main" id="{E6DC8E7A-FA15-4ECE-826E-3F341EE650B3}"/>
              </a:ext>
            </a:extLst>
          </p:cNvPr>
          <p:cNvSpPr>
            <a:spLocks noGrp="1"/>
          </p:cNvSpPr>
          <p:nvPr>
            <p:ph type="body" sz="quarter" idx="35" hasCustomPrompt="1"/>
          </p:nvPr>
        </p:nvSpPr>
        <p:spPr>
          <a:xfrm>
            <a:off x="5635125" y="6345238"/>
            <a:ext cx="4297914"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2" name="Virsraksts 1">
            <a:extLst>
              <a:ext uri="{FF2B5EF4-FFF2-40B4-BE49-F238E27FC236}">
                <a16:creationId xmlns:a16="http://schemas.microsoft.com/office/drawing/2014/main" id="{A8601C12-7634-9A90-2250-92B10226B284}"/>
              </a:ext>
            </a:extLst>
          </p:cNvPr>
          <p:cNvSpPr>
            <a:spLocks noGrp="1"/>
          </p:cNvSpPr>
          <p:nvPr>
            <p:ph type="title" hasCustomPrompt="1"/>
          </p:nvPr>
        </p:nvSpPr>
        <p:spPr>
          <a:xfrm>
            <a:off x="625140" y="767347"/>
            <a:ext cx="3782284" cy="2261974"/>
          </a:xfrm>
        </p:spPr>
        <p:txBody>
          <a:bodyPr anchor="t"/>
          <a:lstStyle>
            <a:lvl1pPr>
              <a:spcAft>
                <a:spcPts val="1000"/>
              </a:spcAft>
              <a:defRPr sz="2600"/>
            </a:lvl1pPr>
          </a:lstStyle>
          <a:p>
            <a:pPr lvl="0"/>
            <a:r>
              <a:rPr lang="lv-LV" dirty="0"/>
              <a:t>Atziņas teksts jeb globālas iezīme, kas novērojamas grafikā. Atkarībā no teksta apjoma, fonta izmērs 24-36pt. Šobrīd 26 </a:t>
            </a:r>
            <a:r>
              <a:rPr lang="lv-LV" dirty="0" err="1"/>
              <a:t>pt</a:t>
            </a:r>
            <a:r>
              <a:rPr lang="lv-LV" dirty="0"/>
              <a:t>.</a:t>
            </a:r>
          </a:p>
        </p:txBody>
      </p:sp>
      <p:sp>
        <p:nvSpPr>
          <p:cNvPr id="3" name="Kājenes vietturis 2">
            <a:extLst>
              <a:ext uri="{FF2B5EF4-FFF2-40B4-BE49-F238E27FC236}">
                <a16:creationId xmlns:a16="http://schemas.microsoft.com/office/drawing/2014/main" id="{58D81D45-4156-02C7-D77D-46141C2308BA}"/>
              </a:ext>
            </a:extLst>
          </p:cNvPr>
          <p:cNvSpPr>
            <a:spLocks noGrp="1"/>
          </p:cNvSpPr>
          <p:nvPr>
            <p:ph type="ftr" sz="quarter" idx="36"/>
          </p:nvPr>
        </p:nvSpPr>
        <p:spPr>
          <a:xfrm>
            <a:off x="2103424"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6628757"/>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 grafiks_7_gaišs">
    <p:bg>
      <p:bgRef idx="1001">
        <a:schemeClr val="bg2"/>
      </p:bgRef>
    </p:bg>
    <p:spTree>
      <p:nvGrpSpPr>
        <p:cNvPr id="1" name=""/>
        <p:cNvGrpSpPr/>
        <p:nvPr/>
      </p:nvGrpSpPr>
      <p:grpSpPr>
        <a:xfrm>
          <a:off x="0" y="0"/>
          <a:ext cx="0" cy="0"/>
          <a:chOff x="0" y="0"/>
          <a:chExt cx="0" cy="0"/>
        </a:xfrm>
      </p:grpSpPr>
      <p:sp>
        <p:nvSpPr>
          <p:cNvPr id="51" name="Taisnstūris 50">
            <a:extLst>
              <a:ext uri="{FF2B5EF4-FFF2-40B4-BE49-F238E27FC236}">
                <a16:creationId xmlns:a16="http://schemas.microsoft.com/office/drawing/2014/main" id="{C9DEA96D-0B47-46D8-A542-D3F2EA7100F8}"/>
              </a:ext>
            </a:extLst>
          </p:cNvPr>
          <p:cNvSpPr/>
          <p:nvPr userDrawn="1"/>
        </p:nvSpPr>
        <p:spPr>
          <a:xfrm>
            <a:off x="5331758" y="0"/>
            <a:ext cx="6860242" cy="6857998"/>
          </a:xfrm>
          <a:prstGeom prst="rect">
            <a:avLst/>
          </a:prstGeom>
          <a:gradFill>
            <a:gsLst>
              <a:gs pos="0">
                <a:schemeClr val="accent3"/>
              </a:gs>
              <a:gs pos="81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2" name="Taisnstūris 51">
            <a:extLst>
              <a:ext uri="{FF2B5EF4-FFF2-40B4-BE49-F238E27FC236}">
                <a16:creationId xmlns:a16="http://schemas.microsoft.com/office/drawing/2014/main" id="{9C67023C-1792-47F1-85D0-385702ACA8E7}"/>
              </a:ext>
            </a:extLst>
          </p:cNvPr>
          <p:cNvSpPr/>
          <p:nvPr userDrawn="1"/>
        </p:nvSpPr>
        <p:spPr>
          <a:xfrm>
            <a:off x="4775886" y="764275"/>
            <a:ext cx="7416113" cy="51749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3" name="Diagrammas vietturis 4">
            <a:extLst>
              <a:ext uri="{FF2B5EF4-FFF2-40B4-BE49-F238E27FC236}">
                <a16:creationId xmlns:a16="http://schemas.microsoft.com/office/drawing/2014/main" id="{38C10B5F-517E-4034-83AB-350E5C4F4B65}"/>
              </a:ext>
            </a:extLst>
          </p:cNvPr>
          <p:cNvSpPr>
            <a:spLocks noGrp="1"/>
          </p:cNvSpPr>
          <p:nvPr>
            <p:ph type="chart" sz="quarter" idx="30"/>
          </p:nvPr>
        </p:nvSpPr>
        <p:spPr>
          <a:xfrm>
            <a:off x="5342438" y="1136822"/>
            <a:ext cx="6283008" cy="4390853"/>
          </a:xfrm>
        </p:spPr>
        <p:txBody>
          <a:bodyPr/>
          <a:lstStyle>
            <a:lvl1pPr algn="ctr">
              <a:defRPr>
                <a:solidFill>
                  <a:schemeClr val="accent1">
                    <a:lumMod val="75000"/>
                  </a:schemeClr>
                </a:solidFill>
              </a:defRPr>
            </a:lvl1pPr>
          </a:lstStyle>
          <a:p>
            <a:endParaRPr lang="lv-LV"/>
          </a:p>
        </p:txBody>
      </p:sp>
      <p:pic>
        <p:nvPicPr>
          <p:cNvPr id="54" name="Grafika 53">
            <a:extLst>
              <a:ext uri="{FF2B5EF4-FFF2-40B4-BE49-F238E27FC236}">
                <a16:creationId xmlns:a16="http://schemas.microsoft.com/office/drawing/2014/main" id="{7769561C-ABBC-417D-A56F-7D36B569B345}"/>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55" name="Slaida numura vietturis 7">
            <a:extLst>
              <a:ext uri="{FF2B5EF4-FFF2-40B4-BE49-F238E27FC236}">
                <a16:creationId xmlns:a16="http://schemas.microsoft.com/office/drawing/2014/main" id="{AA878F10-3E85-48ED-B865-282640E2E3AF}"/>
              </a:ext>
            </a:extLst>
          </p:cNvPr>
          <p:cNvSpPr>
            <a:spLocks noGrp="1"/>
          </p:cNvSpPr>
          <p:nvPr>
            <p:ph type="sldNum" sz="quarter" idx="31"/>
          </p:nvPr>
        </p:nvSpPr>
        <p:spPr>
          <a:xfrm>
            <a:off x="280799" y="6274800"/>
            <a:ext cx="469697" cy="365125"/>
          </a:xfrm>
        </p:spPr>
        <p:txBody>
          <a:bodyPr/>
          <a:lstStyle>
            <a:lvl1pPr>
              <a:defRPr>
                <a:solidFill>
                  <a:schemeClr val="tx2"/>
                </a:solidFill>
              </a:defRPr>
            </a:lvl1pPr>
          </a:lstStyle>
          <a:p>
            <a:fld id="{996AB5CB-324E-4DF2-A5C1-250B3D34230D}" type="slidenum">
              <a:rPr lang="lv-LV" smtClean="0"/>
              <a:pPr/>
              <a:t>‹#›</a:t>
            </a:fld>
            <a:endParaRPr lang="lv-LV" dirty="0"/>
          </a:p>
        </p:txBody>
      </p:sp>
      <p:sp>
        <p:nvSpPr>
          <p:cNvPr id="57" name="Teksta vietturis 13">
            <a:extLst>
              <a:ext uri="{FF2B5EF4-FFF2-40B4-BE49-F238E27FC236}">
                <a16:creationId xmlns:a16="http://schemas.microsoft.com/office/drawing/2014/main" id="{8B1B7FEF-D8B8-4C15-80BC-1A763BB76BD7}"/>
              </a:ext>
            </a:extLst>
          </p:cNvPr>
          <p:cNvSpPr>
            <a:spLocks noGrp="1"/>
          </p:cNvSpPr>
          <p:nvPr>
            <p:ph type="body" sz="quarter" idx="34" hasCustomPrompt="1"/>
          </p:nvPr>
        </p:nvSpPr>
        <p:spPr>
          <a:xfrm>
            <a:off x="642749" y="3821305"/>
            <a:ext cx="3753995"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58" name="Taisnstūris 57">
            <a:extLst>
              <a:ext uri="{FF2B5EF4-FFF2-40B4-BE49-F238E27FC236}">
                <a16:creationId xmlns:a16="http://schemas.microsoft.com/office/drawing/2014/main" id="{56C2DCB7-E52B-4447-892A-273D116C060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9" name="Teksta vietturis 2">
            <a:extLst>
              <a:ext uri="{FF2B5EF4-FFF2-40B4-BE49-F238E27FC236}">
                <a16:creationId xmlns:a16="http://schemas.microsoft.com/office/drawing/2014/main" id="{D4C146E3-191B-4CE5-AB7D-57EC332D6702}"/>
              </a:ext>
            </a:extLst>
          </p:cNvPr>
          <p:cNvSpPr>
            <a:spLocks noGrp="1"/>
          </p:cNvSpPr>
          <p:nvPr>
            <p:ph type="body" sz="quarter" idx="35" hasCustomPrompt="1"/>
          </p:nvPr>
        </p:nvSpPr>
        <p:spPr>
          <a:xfrm>
            <a:off x="5631309" y="6345238"/>
            <a:ext cx="4114459" cy="207962"/>
          </a:xfrm>
        </p:spPr>
        <p:txBody>
          <a:bodyPr anchor="ctr"/>
          <a:lstStyle>
            <a:lvl1pPr algn="l">
              <a:defRPr sz="800">
                <a:solidFill>
                  <a:schemeClr val="bg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2" name="Virsraksts 1">
            <a:extLst>
              <a:ext uri="{FF2B5EF4-FFF2-40B4-BE49-F238E27FC236}">
                <a16:creationId xmlns:a16="http://schemas.microsoft.com/office/drawing/2014/main" id="{3CA37935-D4DE-3D7A-665F-24F2E236135C}"/>
              </a:ext>
            </a:extLst>
          </p:cNvPr>
          <p:cNvSpPr>
            <a:spLocks noGrp="1"/>
          </p:cNvSpPr>
          <p:nvPr>
            <p:ph type="title" hasCustomPrompt="1"/>
          </p:nvPr>
        </p:nvSpPr>
        <p:spPr>
          <a:xfrm>
            <a:off x="625140" y="767347"/>
            <a:ext cx="3782284" cy="2261974"/>
          </a:xfrm>
        </p:spPr>
        <p:txBody>
          <a:bodyPr anchor="t"/>
          <a:lstStyle>
            <a:lvl1pPr>
              <a:spcAft>
                <a:spcPts val="1000"/>
              </a:spcAft>
              <a:defRPr sz="2600"/>
            </a:lvl1pPr>
          </a:lstStyle>
          <a:p>
            <a:pPr lvl="0"/>
            <a:r>
              <a:rPr lang="lv-LV" dirty="0"/>
              <a:t>Atziņas teksts jeb globālas iezīme, kas novērojamas grafikā. Atkarībā no teksta apjoma, fonta izmērs 24-36pt. Šobrīd 26 </a:t>
            </a:r>
            <a:r>
              <a:rPr lang="lv-LV" dirty="0" err="1"/>
              <a:t>pt</a:t>
            </a:r>
            <a:r>
              <a:rPr lang="lv-LV" dirty="0"/>
              <a:t>.</a:t>
            </a:r>
          </a:p>
        </p:txBody>
      </p:sp>
      <p:sp>
        <p:nvSpPr>
          <p:cNvPr id="2" name="Kājenes vietturis 1">
            <a:extLst>
              <a:ext uri="{FF2B5EF4-FFF2-40B4-BE49-F238E27FC236}">
                <a16:creationId xmlns:a16="http://schemas.microsoft.com/office/drawing/2014/main" id="{423F34FA-64F8-7FEF-3162-703866281B5C}"/>
              </a:ext>
            </a:extLst>
          </p:cNvPr>
          <p:cNvSpPr>
            <a:spLocks noGrp="1"/>
          </p:cNvSpPr>
          <p:nvPr>
            <p:ph type="ftr" sz="quarter" idx="36"/>
          </p:nvPr>
        </p:nvSpPr>
        <p:spPr>
          <a:xfrm>
            <a:off x="2103424" y="6279925"/>
            <a:ext cx="2304000" cy="360000"/>
          </a:xfrm>
        </p:spPr>
        <p:txBody>
          <a:bodyPr/>
          <a:lstStyle>
            <a:lvl1pPr algn="r">
              <a:defRPr sz="900">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316507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 grafiks_7_gaišs 2">
    <p:bg>
      <p:bgRef idx="1001">
        <a:schemeClr val="bg2"/>
      </p:bgRef>
    </p:bg>
    <p:spTree>
      <p:nvGrpSpPr>
        <p:cNvPr id="1" name=""/>
        <p:cNvGrpSpPr/>
        <p:nvPr/>
      </p:nvGrpSpPr>
      <p:grpSpPr>
        <a:xfrm>
          <a:off x="0" y="0"/>
          <a:ext cx="0" cy="0"/>
          <a:chOff x="0" y="0"/>
          <a:chExt cx="0" cy="0"/>
        </a:xfrm>
      </p:grpSpPr>
      <p:pic>
        <p:nvPicPr>
          <p:cNvPr id="17" name="Attēls 16" descr="Abstract background of dark mesh">
            <a:extLst>
              <a:ext uri="{FF2B5EF4-FFF2-40B4-BE49-F238E27FC236}">
                <a16:creationId xmlns:a16="http://schemas.microsoft.com/office/drawing/2014/main" id="{D763AADE-AF05-4233-AD1D-6F1EBFE592E1}"/>
              </a:ext>
            </a:extLst>
          </p:cNvPr>
          <p:cNvPicPr>
            <a:picLocks noChangeAspect="1"/>
          </p:cNvPicPr>
          <p:nvPr userDrawn="1"/>
        </p:nvPicPr>
        <p:blipFill rotWithShape="1">
          <a:blip r:embed="rId2" cstate="email">
            <a:alphaModFix amt="20000"/>
            <a:duotone>
              <a:schemeClr val="accent1">
                <a:shade val="45000"/>
                <a:satMod val="135000"/>
              </a:schemeClr>
              <a:prstClr val="white"/>
            </a:duotone>
            <a:extLst>
              <a:ext uri="{28A0092B-C50C-407E-A947-70E740481C1C}">
                <a14:useLocalDpi xmlns:a14="http://schemas.microsoft.com/office/drawing/2010/main" val="0"/>
              </a:ext>
            </a:extLst>
          </a:blip>
          <a:srcRect l="20156" r="23663"/>
          <a:stretch/>
        </p:blipFill>
        <p:spPr>
          <a:xfrm>
            <a:off x="5342438" y="0"/>
            <a:ext cx="6849562" cy="6858000"/>
          </a:xfrm>
          <a:prstGeom prst="rect">
            <a:avLst/>
          </a:prstGeom>
        </p:spPr>
      </p:pic>
      <p:pic>
        <p:nvPicPr>
          <p:cNvPr id="19" name="Grafika 18">
            <a:extLst>
              <a:ext uri="{FF2B5EF4-FFF2-40B4-BE49-F238E27FC236}">
                <a16:creationId xmlns:a16="http://schemas.microsoft.com/office/drawing/2014/main" id="{4765C21E-D1A7-4B5E-B422-78804EB437E9}"/>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8802" y="6231672"/>
            <a:ext cx="1017867" cy="360000"/>
          </a:xfrm>
          <a:prstGeom prst="rect">
            <a:avLst/>
          </a:prstGeom>
        </p:spPr>
      </p:pic>
      <p:sp>
        <p:nvSpPr>
          <p:cNvPr id="2" name="Slaida numura vietturis 1">
            <a:extLst>
              <a:ext uri="{FF2B5EF4-FFF2-40B4-BE49-F238E27FC236}">
                <a16:creationId xmlns:a16="http://schemas.microsoft.com/office/drawing/2014/main" id="{824FB031-1351-47A6-B04B-B85F74E13895}"/>
              </a:ext>
            </a:extLst>
          </p:cNvPr>
          <p:cNvSpPr>
            <a:spLocks noGrp="1"/>
          </p:cNvSpPr>
          <p:nvPr>
            <p:ph type="sldNum" sz="quarter" idx="31"/>
          </p:nvPr>
        </p:nvSpPr>
        <p:spPr>
          <a:xfrm>
            <a:off x="280799" y="6274800"/>
            <a:ext cx="469697"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6" name="Taisnstūris 15">
            <a:extLst>
              <a:ext uri="{FF2B5EF4-FFF2-40B4-BE49-F238E27FC236}">
                <a16:creationId xmlns:a16="http://schemas.microsoft.com/office/drawing/2014/main" id="{706D831B-F77C-4E41-9068-BE615205C01A}"/>
              </a:ext>
            </a:extLst>
          </p:cNvPr>
          <p:cNvSpPr/>
          <p:nvPr userDrawn="1"/>
        </p:nvSpPr>
        <p:spPr>
          <a:xfrm>
            <a:off x="4775886" y="764275"/>
            <a:ext cx="7416113" cy="51749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Diagrammas vietturis 4">
            <a:extLst>
              <a:ext uri="{FF2B5EF4-FFF2-40B4-BE49-F238E27FC236}">
                <a16:creationId xmlns:a16="http://schemas.microsoft.com/office/drawing/2014/main" id="{275DB84F-8AE7-4790-B01F-AED60A895A2F}"/>
              </a:ext>
            </a:extLst>
          </p:cNvPr>
          <p:cNvSpPr>
            <a:spLocks noGrp="1"/>
          </p:cNvSpPr>
          <p:nvPr>
            <p:ph type="chart" sz="quarter" idx="30"/>
          </p:nvPr>
        </p:nvSpPr>
        <p:spPr>
          <a:xfrm>
            <a:off x="5342438" y="1136822"/>
            <a:ext cx="6283008" cy="4390853"/>
          </a:xfrm>
        </p:spPr>
        <p:txBody>
          <a:bodyPr/>
          <a:lstStyle>
            <a:lvl1pPr algn="ctr">
              <a:defRPr>
                <a:solidFill>
                  <a:schemeClr val="accent1">
                    <a:lumMod val="75000"/>
                  </a:schemeClr>
                </a:solidFill>
              </a:defRPr>
            </a:lvl1pPr>
          </a:lstStyle>
          <a:p>
            <a:endParaRPr lang="lv-LV" dirty="0"/>
          </a:p>
        </p:txBody>
      </p:sp>
      <p:sp>
        <p:nvSpPr>
          <p:cNvPr id="21" name="Teksta vietturis 13">
            <a:extLst>
              <a:ext uri="{FF2B5EF4-FFF2-40B4-BE49-F238E27FC236}">
                <a16:creationId xmlns:a16="http://schemas.microsoft.com/office/drawing/2014/main" id="{9536CEBA-13BA-45F7-ABDC-57754356F3CE}"/>
              </a:ext>
            </a:extLst>
          </p:cNvPr>
          <p:cNvSpPr>
            <a:spLocks noGrp="1"/>
          </p:cNvSpPr>
          <p:nvPr>
            <p:ph type="body" sz="quarter" idx="34" hasCustomPrompt="1"/>
          </p:nvPr>
        </p:nvSpPr>
        <p:spPr>
          <a:xfrm>
            <a:off x="642749" y="3821305"/>
            <a:ext cx="3753995"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4" name="Taisnstūris 13">
            <a:extLst>
              <a:ext uri="{FF2B5EF4-FFF2-40B4-BE49-F238E27FC236}">
                <a16:creationId xmlns:a16="http://schemas.microsoft.com/office/drawing/2014/main" id="{2385027D-138C-44DE-8A46-05F0B6E2F577}"/>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ksta vietturis 2">
            <a:extLst>
              <a:ext uri="{FF2B5EF4-FFF2-40B4-BE49-F238E27FC236}">
                <a16:creationId xmlns:a16="http://schemas.microsoft.com/office/drawing/2014/main" id="{988506F3-1A9B-4A61-B58F-F9D21737E273}"/>
              </a:ext>
            </a:extLst>
          </p:cNvPr>
          <p:cNvSpPr>
            <a:spLocks noGrp="1"/>
          </p:cNvSpPr>
          <p:nvPr>
            <p:ph type="body" sz="quarter" idx="35" hasCustomPrompt="1"/>
          </p:nvPr>
        </p:nvSpPr>
        <p:spPr>
          <a:xfrm>
            <a:off x="5613761" y="6345238"/>
            <a:ext cx="4114459"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1" name="Virsraksts 1">
            <a:extLst>
              <a:ext uri="{FF2B5EF4-FFF2-40B4-BE49-F238E27FC236}">
                <a16:creationId xmlns:a16="http://schemas.microsoft.com/office/drawing/2014/main" id="{EBD4C87E-FBE7-B512-F892-C8E06EA6D97A}"/>
              </a:ext>
            </a:extLst>
          </p:cNvPr>
          <p:cNvSpPr>
            <a:spLocks noGrp="1"/>
          </p:cNvSpPr>
          <p:nvPr>
            <p:ph type="title" hasCustomPrompt="1"/>
          </p:nvPr>
        </p:nvSpPr>
        <p:spPr>
          <a:xfrm>
            <a:off x="625140" y="767347"/>
            <a:ext cx="3782284" cy="2261974"/>
          </a:xfrm>
        </p:spPr>
        <p:txBody>
          <a:bodyPr anchor="t"/>
          <a:lstStyle>
            <a:lvl1pPr>
              <a:spcAft>
                <a:spcPts val="1000"/>
              </a:spcAft>
              <a:defRPr sz="2600"/>
            </a:lvl1pPr>
          </a:lstStyle>
          <a:p>
            <a:pPr lvl="0"/>
            <a:r>
              <a:rPr lang="lv-LV" dirty="0"/>
              <a:t>Atziņas teksts jeb globālas iezīme, kas novērojamas grafikā. Atkarībā no teksta apjoma, fonta izmērs 24-36pt. Šobrīd 26 </a:t>
            </a:r>
            <a:r>
              <a:rPr lang="lv-LV" dirty="0" err="1"/>
              <a:t>pt</a:t>
            </a:r>
            <a:r>
              <a:rPr lang="lv-LV" dirty="0"/>
              <a:t>.</a:t>
            </a:r>
          </a:p>
        </p:txBody>
      </p:sp>
      <p:sp>
        <p:nvSpPr>
          <p:cNvPr id="3" name="Kājenes vietturis 2">
            <a:extLst>
              <a:ext uri="{FF2B5EF4-FFF2-40B4-BE49-F238E27FC236}">
                <a16:creationId xmlns:a16="http://schemas.microsoft.com/office/drawing/2014/main" id="{AE4E7374-8A9F-A882-11EE-441AA19D596D}"/>
              </a:ext>
            </a:extLst>
          </p:cNvPr>
          <p:cNvSpPr>
            <a:spLocks noGrp="1"/>
          </p:cNvSpPr>
          <p:nvPr>
            <p:ph type="ftr" sz="quarter" idx="36"/>
          </p:nvPr>
        </p:nvSpPr>
        <p:spPr>
          <a:xfrm>
            <a:off x="2103424" y="6282000"/>
            <a:ext cx="2304000" cy="360000"/>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2254714"/>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 lielais grafik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10595" y="510595"/>
            <a:ext cx="1393725"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393723"/>
            <a:ext cx="12191999" cy="54642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46699" y="1656000"/>
            <a:ext cx="10883873" cy="457200"/>
          </a:xfrm>
        </p:spPr>
        <p:txBody>
          <a:bodyPr>
            <a:noAutofit/>
          </a:bodyPr>
          <a:lstStyle>
            <a:lvl1pPr algn="ctr">
              <a:spcBef>
                <a:spcPts val="0"/>
              </a:spcBef>
              <a:defRPr sz="1600" b="1">
                <a:solidFill>
                  <a:schemeClr val="bg1"/>
                </a:solidFill>
              </a:defRPr>
            </a:lvl1pPr>
          </a:lstStyle>
          <a:p>
            <a:pPr lvl="0"/>
            <a:r>
              <a:rPr lang="lv-LV" dirty="0"/>
              <a:t>Grafika virsraksts. Virsraksta teksta izmērs atkarīgs no teksta apjoma.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46699" y="2219633"/>
            <a:ext cx="10883873" cy="3846368"/>
          </a:xfrm>
        </p:spPr>
        <p:txBody>
          <a:bodyPr anchor="t"/>
          <a:lstStyle>
            <a:lvl1pPr algn="ctr">
              <a:defRPr>
                <a:solidFill>
                  <a:schemeClr val="bg1"/>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bg1"/>
                </a:solidFill>
              </a:defRPr>
            </a:lvl1pPr>
          </a:lstStyle>
          <a:p>
            <a:fld id="{996AB5CB-324E-4DF2-A5C1-250B3D34230D}" type="slidenum">
              <a:rPr lang="lv-LV" smtClean="0"/>
              <a:pPr/>
              <a:t>‹#›</a:t>
            </a:fld>
            <a:endParaRPr lang="lv-LV"/>
          </a:p>
        </p:txBody>
      </p:sp>
      <p:pic>
        <p:nvPicPr>
          <p:cNvPr id="12" name="Grafika 11">
            <a:extLst>
              <a:ext uri="{FF2B5EF4-FFF2-40B4-BE49-F238E27FC236}">
                <a16:creationId xmlns:a16="http://schemas.microsoft.com/office/drawing/2014/main" id="{3F486ACA-C5E2-4340-A61B-C236D03C2A93}"/>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7" name="Teksta vietturis 2">
            <a:extLst>
              <a:ext uri="{FF2B5EF4-FFF2-40B4-BE49-F238E27FC236}">
                <a16:creationId xmlns:a16="http://schemas.microsoft.com/office/drawing/2014/main" id="{4BB9826D-E498-43C0-B5D4-15637011E01D}"/>
              </a:ext>
            </a:extLst>
          </p:cNvPr>
          <p:cNvSpPr>
            <a:spLocks noGrp="1"/>
          </p:cNvSpPr>
          <p:nvPr>
            <p:ph type="body" sz="quarter" idx="36" hasCustomPrompt="1"/>
          </p:nvPr>
        </p:nvSpPr>
        <p:spPr>
          <a:xfrm>
            <a:off x="646699" y="6345238"/>
            <a:ext cx="316025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1" name="Virsraksts 4">
            <a:extLst>
              <a:ext uri="{FF2B5EF4-FFF2-40B4-BE49-F238E27FC236}">
                <a16:creationId xmlns:a16="http://schemas.microsoft.com/office/drawing/2014/main" id="{3A75B30E-8D66-E1E0-0ED6-6F4C721122B7}"/>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7CD49D47-8DFB-6FF8-5A2D-CF89716BC16F}"/>
              </a:ext>
            </a:extLst>
          </p:cNvPr>
          <p:cNvSpPr>
            <a:spLocks noGrp="1"/>
          </p:cNvSpPr>
          <p:nvPr>
            <p:ph type="ftr" sz="quarter" idx="37"/>
          </p:nvPr>
        </p:nvSpPr>
        <p:spPr>
          <a:xfrm>
            <a:off x="4944000" y="6282000"/>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477030"/>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 lielais grafik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10595" y="510595"/>
            <a:ext cx="1393725"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393723"/>
            <a:ext cx="12191999" cy="54642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46699" y="1656000"/>
            <a:ext cx="10883873" cy="457200"/>
          </a:xfrm>
        </p:spPr>
        <p:txBody>
          <a:bodyPr>
            <a:noAutofit/>
          </a:bodyPr>
          <a:lstStyle>
            <a:lvl1pPr algn="ctr">
              <a:spcBef>
                <a:spcPts val="0"/>
              </a:spcBef>
              <a:defRPr sz="1600" b="1">
                <a:solidFill>
                  <a:schemeClr val="tx2"/>
                </a:solidFill>
              </a:defRPr>
            </a:lvl1pPr>
          </a:lstStyle>
          <a:p>
            <a:pPr lvl="0"/>
            <a:r>
              <a:rPr lang="lv-LV" dirty="0"/>
              <a:t>Grafika virsraksts. Virsraksta teksta izmērs atkarīgs no teksta apjoma.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46699" y="2219633"/>
            <a:ext cx="10883873" cy="3846368"/>
          </a:xfrm>
        </p:spPr>
        <p:txBody>
          <a:bodyPr anchor="t"/>
          <a:lstStyle>
            <a:lvl1pPr algn="ctr">
              <a:defRPr>
                <a:solidFill>
                  <a:schemeClr val="tx2"/>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pic>
        <p:nvPicPr>
          <p:cNvPr id="12" name="Grafika 11">
            <a:extLst>
              <a:ext uri="{FF2B5EF4-FFF2-40B4-BE49-F238E27FC236}">
                <a16:creationId xmlns:a16="http://schemas.microsoft.com/office/drawing/2014/main" id="{3F486ACA-C5E2-4340-A61B-C236D03C2A93}"/>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7" name="Teksta vietturis 2">
            <a:extLst>
              <a:ext uri="{FF2B5EF4-FFF2-40B4-BE49-F238E27FC236}">
                <a16:creationId xmlns:a16="http://schemas.microsoft.com/office/drawing/2014/main" id="{4BB9826D-E498-43C0-B5D4-15637011E01D}"/>
              </a:ext>
            </a:extLst>
          </p:cNvPr>
          <p:cNvSpPr>
            <a:spLocks noGrp="1"/>
          </p:cNvSpPr>
          <p:nvPr>
            <p:ph type="body" sz="quarter" idx="36" hasCustomPrompt="1"/>
          </p:nvPr>
        </p:nvSpPr>
        <p:spPr>
          <a:xfrm>
            <a:off x="646699" y="6353381"/>
            <a:ext cx="316025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1" name="Virsraksts 4">
            <a:extLst>
              <a:ext uri="{FF2B5EF4-FFF2-40B4-BE49-F238E27FC236}">
                <a16:creationId xmlns:a16="http://schemas.microsoft.com/office/drawing/2014/main" id="{3A75B30E-8D66-E1E0-0ED6-6F4C721122B7}"/>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7CD49D47-8DFB-6FF8-5A2D-CF89716BC16F}"/>
              </a:ext>
            </a:extLst>
          </p:cNvPr>
          <p:cNvSpPr>
            <a:spLocks noGrp="1"/>
          </p:cNvSpPr>
          <p:nvPr>
            <p:ph type="ftr" sz="quarter" idx="37"/>
          </p:nvPr>
        </p:nvSpPr>
        <p:spPr>
          <a:xfrm>
            <a:off x="4944000" y="6282000"/>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9017837"/>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grafiki_teksts">
    <p:bg>
      <p:bgRef idx="1001">
        <a:schemeClr val="bg1"/>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a:off x="6488265" y="0"/>
            <a:ext cx="5703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039480" y="716043"/>
            <a:ext cx="4680815" cy="244800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6951913" y="6345238"/>
            <a:ext cx="2699320"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751840"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933537" y="378026"/>
            <a:ext cx="4892703" cy="306752"/>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16-18 </a:t>
            </a:r>
            <a:r>
              <a:rPr lang="lv-LV" dirty="0" err="1"/>
              <a:t>pt</a:t>
            </a:r>
            <a:r>
              <a:rPr lang="lv-LV" dirty="0"/>
              <a:t>. Šobrīd 16 </a:t>
            </a:r>
            <a:r>
              <a:rPr lang="lv-LV" dirty="0" err="1"/>
              <a:t>pt</a:t>
            </a:r>
            <a:r>
              <a:rPr lang="lv-LV" dirty="0"/>
              <a:t>.</a:t>
            </a:r>
          </a:p>
        </p:txBody>
      </p:sp>
      <p:sp>
        <p:nvSpPr>
          <p:cNvPr id="18" name="Virsraksts 1">
            <a:extLst>
              <a:ext uri="{FF2B5EF4-FFF2-40B4-BE49-F238E27FC236}">
                <a16:creationId xmlns:a16="http://schemas.microsoft.com/office/drawing/2014/main" id="{2574380F-BCC2-0FF3-6364-84211B82346F}"/>
              </a:ext>
            </a:extLst>
          </p:cNvPr>
          <p:cNvSpPr>
            <a:spLocks noGrp="1"/>
          </p:cNvSpPr>
          <p:nvPr>
            <p:ph type="ctrTitle" hasCustomPrompt="1"/>
          </p:nvPr>
        </p:nvSpPr>
        <p:spPr>
          <a:xfrm>
            <a:off x="625138" y="766355"/>
            <a:ext cx="5179314" cy="1907813"/>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20" name="Teksta vietturis 3">
            <a:extLst>
              <a:ext uri="{FF2B5EF4-FFF2-40B4-BE49-F238E27FC236}">
                <a16:creationId xmlns:a16="http://schemas.microsoft.com/office/drawing/2014/main" id="{17858D0B-15BA-8DF5-C865-CFDECB555D04}"/>
              </a:ext>
            </a:extLst>
          </p:cNvPr>
          <p:cNvSpPr>
            <a:spLocks noGrp="1"/>
          </p:cNvSpPr>
          <p:nvPr>
            <p:ph type="body" sz="quarter" idx="37" hasCustomPrompt="1"/>
          </p:nvPr>
        </p:nvSpPr>
        <p:spPr>
          <a:xfrm>
            <a:off x="625475" y="3070225"/>
            <a:ext cx="5178922" cy="2717800"/>
          </a:xfrm>
        </p:spPr>
        <p:txBody>
          <a:bodyPr/>
          <a:lstStyle>
            <a:lvl1pPr>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sp>
        <p:nvSpPr>
          <p:cNvPr id="21" name="Taisnstūris 20">
            <a:extLst>
              <a:ext uri="{FF2B5EF4-FFF2-40B4-BE49-F238E27FC236}">
                <a16:creationId xmlns:a16="http://schemas.microsoft.com/office/drawing/2014/main" id="{F981984F-0D6A-B938-FC39-6A113DA094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Diagrammas vietturis 8">
            <a:extLst>
              <a:ext uri="{FF2B5EF4-FFF2-40B4-BE49-F238E27FC236}">
                <a16:creationId xmlns:a16="http://schemas.microsoft.com/office/drawing/2014/main" id="{C9BC890C-E129-1CDF-4B28-9AC492DD8605}"/>
              </a:ext>
            </a:extLst>
          </p:cNvPr>
          <p:cNvSpPr>
            <a:spLocks noGrp="1"/>
          </p:cNvSpPr>
          <p:nvPr>
            <p:ph type="chart" sz="quarter" idx="38" hasCustomPrompt="1"/>
          </p:nvPr>
        </p:nvSpPr>
        <p:spPr>
          <a:xfrm>
            <a:off x="7057856" y="3708109"/>
            <a:ext cx="4680815" cy="2448000"/>
          </a:xfrm>
        </p:spPr>
        <p:txBody>
          <a:bodyPr anchor="t"/>
          <a:lstStyle>
            <a:lvl1pPr algn="ctr">
              <a:defRPr>
                <a:solidFill>
                  <a:schemeClr val="accent1">
                    <a:lumMod val="75000"/>
                  </a:schemeClr>
                </a:solidFill>
              </a:defRPr>
            </a:lvl1pPr>
          </a:lstStyle>
          <a:p>
            <a:r>
              <a:rPr lang="lv-LV" dirty="0"/>
              <a:t>Grafiks</a:t>
            </a:r>
          </a:p>
        </p:txBody>
      </p:sp>
      <p:sp>
        <p:nvSpPr>
          <p:cNvPr id="16" name="Teksta vietturis 13">
            <a:extLst>
              <a:ext uri="{FF2B5EF4-FFF2-40B4-BE49-F238E27FC236}">
                <a16:creationId xmlns:a16="http://schemas.microsoft.com/office/drawing/2014/main" id="{D6212075-8EA2-5BF3-9359-0E8AB397CEAC}"/>
              </a:ext>
            </a:extLst>
          </p:cNvPr>
          <p:cNvSpPr>
            <a:spLocks noGrp="1"/>
          </p:cNvSpPr>
          <p:nvPr>
            <p:ph type="body" sz="quarter" idx="39" hasCustomPrompt="1"/>
          </p:nvPr>
        </p:nvSpPr>
        <p:spPr>
          <a:xfrm>
            <a:off x="6951913" y="3363439"/>
            <a:ext cx="4892703" cy="306753"/>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16-18 </a:t>
            </a:r>
            <a:r>
              <a:rPr lang="lv-LV" dirty="0" err="1"/>
              <a:t>pt</a:t>
            </a:r>
            <a:r>
              <a:rPr lang="lv-LV" dirty="0"/>
              <a:t>. Šobrīd 16 </a:t>
            </a:r>
            <a:r>
              <a:rPr lang="lv-LV" dirty="0" err="1"/>
              <a:t>pt</a:t>
            </a:r>
            <a:r>
              <a:rPr lang="lv-LV" dirty="0"/>
              <a:t>.</a:t>
            </a:r>
          </a:p>
        </p:txBody>
      </p:sp>
      <p:pic>
        <p:nvPicPr>
          <p:cNvPr id="19" name="Grafika 18">
            <a:extLst>
              <a:ext uri="{FF2B5EF4-FFF2-40B4-BE49-F238E27FC236}">
                <a16:creationId xmlns:a16="http://schemas.microsoft.com/office/drawing/2014/main" id="{697BB5DD-E1AB-25AD-37BD-07FD0372E97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90324" y="6230134"/>
            <a:ext cx="1017869" cy="360000"/>
          </a:xfrm>
          <a:prstGeom prst="rect">
            <a:avLst/>
          </a:prstGeom>
        </p:spPr>
      </p:pic>
    </p:spTree>
    <p:extLst>
      <p:ext uri="{BB962C8B-B14F-4D97-AF65-F5344CB8AC3E}">
        <p14:creationId xmlns:p14="http://schemas.microsoft.com/office/powerpoint/2010/main" val="537412736"/>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grafii_teksts_gaišs">
    <p:bg>
      <p:bgRef idx="1001">
        <a:schemeClr val="bg2"/>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a:off x="6488265" y="0"/>
            <a:ext cx="5703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6951913" y="6348962"/>
            <a:ext cx="2699320"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751840" y="6282000"/>
            <a:ext cx="2304000" cy="360000"/>
          </a:xfrm>
        </p:spPr>
        <p:txBody>
          <a:bodyPr/>
          <a:lstStyle>
            <a:lvl1pPr algn="r">
              <a:defRPr>
                <a:solidFill>
                  <a:srgbClr val="808085"/>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4" name="Grafika 13">
            <a:extLst>
              <a:ext uri="{FF2B5EF4-FFF2-40B4-BE49-F238E27FC236}">
                <a16:creationId xmlns:a16="http://schemas.microsoft.com/office/drawing/2014/main" id="{F3AC94FF-7A89-D8C8-42A8-5099BEEDA5B8}"/>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81765" y="6231672"/>
            <a:ext cx="1017867" cy="360000"/>
          </a:xfrm>
          <a:prstGeom prst="rect">
            <a:avLst/>
          </a:prstGeom>
        </p:spPr>
      </p:pic>
      <p:sp>
        <p:nvSpPr>
          <p:cNvPr id="18" name="Virsraksts 1">
            <a:extLst>
              <a:ext uri="{FF2B5EF4-FFF2-40B4-BE49-F238E27FC236}">
                <a16:creationId xmlns:a16="http://schemas.microsoft.com/office/drawing/2014/main" id="{2574380F-BCC2-0FF3-6364-84211B82346F}"/>
              </a:ext>
            </a:extLst>
          </p:cNvPr>
          <p:cNvSpPr>
            <a:spLocks noGrp="1"/>
          </p:cNvSpPr>
          <p:nvPr>
            <p:ph type="ctrTitle" hasCustomPrompt="1"/>
          </p:nvPr>
        </p:nvSpPr>
        <p:spPr>
          <a:xfrm>
            <a:off x="625138" y="766355"/>
            <a:ext cx="5179314" cy="1907813"/>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20" name="Teksta vietturis 3">
            <a:extLst>
              <a:ext uri="{FF2B5EF4-FFF2-40B4-BE49-F238E27FC236}">
                <a16:creationId xmlns:a16="http://schemas.microsoft.com/office/drawing/2014/main" id="{17858D0B-15BA-8DF5-C865-CFDECB555D04}"/>
              </a:ext>
            </a:extLst>
          </p:cNvPr>
          <p:cNvSpPr>
            <a:spLocks noGrp="1"/>
          </p:cNvSpPr>
          <p:nvPr>
            <p:ph type="body" sz="quarter" idx="37" hasCustomPrompt="1"/>
          </p:nvPr>
        </p:nvSpPr>
        <p:spPr>
          <a:xfrm>
            <a:off x="625475" y="3070225"/>
            <a:ext cx="5178922" cy="2717800"/>
          </a:xfrm>
        </p:spPr>
        <p:txBody>
          <a:bodyPr/>
          <a:lstStyle>
            <a:lvl1pPr>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sp>
        <p:nvSpPr>
          <p:cNvPr id="21" name="Taisnstūris 20">
            <a:extLst>
              <a:ext uri="{FF2B5EF4-FFF2-40B4-BE49-F238E27FC236}">
                <a16:creationId xmlns:a16="http://schemas.microsoft.com/office/drawing/2014/main" id="{F981984F-0D6A-B938-FC39-6A113DA094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Diagrammas vietturis 8">
            <a:extLst>
              <a:ext uri="{FF2B5EF4-FFF2-40B4-BE49-F238E27FC236}">
                <a16:creationId xmlns:a16="http://schemas.microsoft.com/office/drawing/2014/main" id="{9867B8BC-EFE4-DB00-22FD-5CEBB6AEFB67}"/>
              </a:ext>
            </a:extLst>
          </p:cNvPr>
          <p:cNvSpPr>
            <a:spLocks noGrp="1"/>
          </p:cNvSpPr>
          <p:nvPr>
            <p:ph type="chart" sz="quarter" idx="31" hasCustomPrompt="1"/>
          </p:nvPr>
        </p:nvSpPr>
        <p:spPr>
          <a:xfrm>
            <a:off x="7039480" y="716043"/>
            <a:ext cx="4680815" cy="2448000"/>
          </a:xfrm>
        </p:spPr>
        <p:txBody>
          <a:bodyPr anchor="t"/>
          <a:lstStyle>
            <a:lvl1pPr algn="ctr">
              <a:defRPr>
                <a:solidFill>
                  <a:schemeClr val="accent1">
                    <a:lumMod val="75000"/>
                  </a:schemeClr>
                </a:solidFill>
              </a:defRPr>
            </a:lvl1pPr>
          </a:lstStyle>
          <a:p>
            <a:r>
              <a:rPr lang="lv-LV" dirty="0"/>
              <a:t>Grafiks</a:t>
            </a:r>
          </a:p>
        </p:txBody>
      </p:sp>
      <p:sp>
        <p:nvSpPr>
          <p:cNvPr id="22" name="Teksta vietturis 13">
            <a:extLst>
              <a:ext uri="{FF2B5EF4-FFF2-40B4-BE49-F238E27FC236}">
                <a16:creationId xmlns:a16="http://schemas.microsoft.com/office/drawing/2014/main" id="{6CEB5EFF-D5A1-6E03-C66B-5E94B0C49F11}"/>
              </a:ext>
            </a:extLst>
          </p:cNvPr>
          <p:cNvSpPr>
            <a:spLocks noGrp="1"/>
          </p:cNvSpPr>
          <p:nvPr>
            <p:ph type="body" sz="quarter" idx="29" hasCustomPrompt="1"/>
          </p:nvPr>
        </p:nvSpPr>
        <p:spPr>
          <a:xfrm>
            <a:off x="6933537" y="378026"/>
            <a:ext cx="4892703" cy="306752"/>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16-18 </a:t>
            </a:r>
            <a:r>
              <a:rPr lang="lv-LV" dirty="0" err="1"/>
              <a:t>pt</a:t>
            </a:r>
            <a:r>
              <a:rPr lang="lv-LV" dirty="0"/>
              <a:t>. Šobrīd 16 </a:t>
            </a:r>
            <a:r>
              <a:rPr lang="lv-LV" dirty="0" err="1"/>
              <a:t>pt</a:t>
            </a:r>
            <a:r>
              <a:rPr lang="lv-LV" dirty="0"/>
              <a:t>.</a:t>
            </a:r>
          </a:p>
        </p:txBody>
      </p:sp>
      <p:sp>
        <p:nvSpPr>
          <p:cNvPr id="23" name="Diagrammas vietturis 8">
            <a:extLst>
              <a:ext uri="{FF2B5EF4-FFF2-40B4-BE49-F238E27FC236}">
                <a16:creationId xmlns:a16="http://schemas.microsoft.com/office/drawing/2014/main" id="{FD102D0D-B3CB-ED13-244B-11AC252917B7}"/>
              </a:ext>
            </a:extLst>
          </p:cNvPr>
          <p:cNvSpPr>
            <a:spLocks noGrp="1"/>
          </p:cNvSpPr>
          <p:nvPr>
            <p:ph type="chart" sz="quarter" idx="38" hasCustomPrompt="1"/>
          </p:nvPr>
        </p:nvSpPr>
        <p:spPr>
          <a:xfrm>
            <a:off x="7057856" y="3708109"/>
            <a:ext cx="4680815" cy="2448000"/>
          </a:xfrm>
        </p:spPr>
        <p:txBody>
          <a:bodyPr anchor="t"/>
          <a:lstStyle>
            <a:lvl1pPr algn="ctr">
              <a:defRPr>
                <a:solidFill>
                  <a:schemeClr val="accent1">
                    <a:lumMod val="75000"/>
                  </a:schemeClr>
                </a:solidFill>
              </a:defRPr>
            </a:lvl1pPr>
          </a:lstStyle>
          <a:p>
            <a:r>
              <a:rPr lang="lv-LV" dirty="0"/>
              <a:t>Grafiks</a:t>
            </a:r>
          </a:p>
        </p:txBody>
      </p:sp>
      <p:sp>
        <p:nvSpPr>
          <p:cNvPr id="24" name="Teksta vietturis 13">
            <a:extLst>
              <a:ext uri="{FF2B5EF4-FFF2-40B4-BE49-F238E27FC236}">
                <a16:creationId xmlns:a16="http://schemas.microsoft.com/office/drawing/2014/main" id="{CF34E264-B772-C1AD-F2E6-78C506FE5A21}"/>
              </a:ext>
            </a:extLst>
          </p:cNvPr>
          <p:cNvSpPr>
            <a:spLocks noGrp="1"/>
          </p:cNvSpPr>
          <p:nvPr>
            <p:ph type="body" sz="quarter" idx="39" hasCustomPrompt="1"/>
          </p:nvPr>
        </p:nvSpPr>
        <p:spPr>
          <a:xfrm>
            <a:off x="6951913" y="3363439"/>
            <a:ext cx="4892703" cy="306753"/>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16-18 </a:t>
            </a:r>
            <a:r>
              <a:rPr lang="lv-LV" dirty="0" err="1"/>
              <a:t>pt</a:t>
            </a:r>
            <a:r>
              <a:rPr lang="lv-LV" dirty="0"/>
              <a:t>. Šobrīd 16 </a:t>
            </a:r>
            <a:r>
              <a:rPr lang="lv-LV" dirty="0" err="1"/>
              <a:t>pt</a:t>
            </a:r>
            <a:r>
              <a:rPr lang="lv-LV" dirty="0"/>
              <a:t>.</a:t>
            </a:r>
          </a:p>
        </p:txBody>
      </p:sp>
    </p:spTree>
    <p:extLst>
      <p:ext uri="{BB962C8B-B14F-4D97-AF65-F5344CB8AC3E}">
        <p14:creationId xmlns:p14="http://schemas.microsoft.com/office/powerpoint/2010/main" val="321556221"/>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grafiki_plaš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699"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69058"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68131"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bg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7" name="Grafika 16">
            <a:extLst>
              <a:ext uri="{FF2B5EF4-FFF2-40B4-BE49-F238E27FC236}">
                <a16:creationId xmlns:a16="http://schemas.microsoft.com/office/drawing/2014/main" id="{36C9C872-8B56-EC42-E6EE-34DEBAA485A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1595240770"/>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grafiki_plaš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699"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69058"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68131"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7" name="Grafika 16">
            <a:extLst>
              <a:ext uri="{FF2B5EF4-FFF2-40B4-BE49-F238E27FC236}">
                <a16:creationId xmlns:a16="http://schemas.microsoft.com/office/drawing/2014/main" id="{54EF53AF-5CD9-B0A4-2F7C-9B073D17F1A7}"/>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10111241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5.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8"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7.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4" Type="http://schemas.openxmlformats.org/officeDocument/2006/relationships/slideLayout" Target="../slideLayouts/slideLayout122.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theme" Target="../theme/theme9.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dirty="0"/>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2"/>
                </a:solidFill>
              </a:defRPr>
            </a:lvl1pPr>
          </a:lstStyle>
          <a:p>
            <a:fld id="{0C9F65A0-2F09-4141-8FCD-F0391BF63056}" type="slidenum">
              <a:rPr lang="lv-LV" smtClean="0"/>
              <a:pPr/>
              <a:t>‹#›</a:t>
            </a:fld>
            <a:endParaRPr lang="lv-LV"/>
          </a:p>
        </p:txBody>
      </p:sp>
      <p:sp>
        <p:nvSpPr>
          <p:cNvPr id="8" name="Kājenes vietturis 7">
            <a:extLst>
              <a:ext uri="{FF2B5EF4-FFF2-40B4-BE49-F238E27FC236}">
                <a16:creationId xmlns:a16="http://schemas.microsoft.com/office/drawing/2014/main" id="{2F78835B-9CAE-E054-2C91-C50B3EE7FFF2}"/>
              </a:ext>
            </a:extLst>
          </p:cNvPr>
          <p:cNvSpPr>
            <a:spLocks noGrp="1"/>
          </p:cNvSpPr>
          <p:nvPr>
            <p:ph type="ftr" sz="quarter" idx="3"/>
          </p:nvPr>
        </p:nvSpPr>
        <p:spPr>
          <a:xfrm>
            <a:off x="-68400" y="6084000"/>
            <a:ext cx="3794400" cy="360000"/>
          </a:xfrm>
          <a:prstGeom prst="rect">
            <a:avLst/>
          </a:prstGeom>
        </p:spPr>
        <p:txBody>
          <a:bodyPr vert="horz" lIns="828000" tIns="45720" rIns="91440" bIns="45720" rtlCol="0" anchor="ctr"/>
          <a:lstStyle>
            <a:lvl1pPr algn="l">
              <a:defRPr sz="900">
                <a:solidFill>
                  <a:schemeClr val="tx1">
                    <a:tint val="75000"/>
                  </a:schemeClr>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3426590"/>
      </p:ext>
    </p:extLst>
  </p:cSld>
  <p:clrMap bg1="lt1" tx1="dk1" bg2="lt2" tx2="dk2" accent1="accent1" accent2="accent2" accent3="accent3" accent4="accent4" accent5="accent5" accent6="accent6" hlink="hlink" folHlink="folHlink"/>
  <p:sldLayoutIdLst>
    <p:sldLayoutId id="2147483842" r:id="rId1"/>
    <p:sldLayoutId id="2147483668" r:id="rId2"/>
    <p:sldLayoutId id="2147483660" r:id="rId3"/>
    <p:sldLayoutId id="2147483667" r:id="rId4"/>
    <p:sldLayoutId id="2147483703" r:id="rId5"/>
    <p:sldLayoutId id="2147483704" r:id="rId6"/>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tx1"/>
                </a:solidFill>
              </a:defRPr>
            </a:lvl1pPr>
          </a:lstStyle>
          <a:p>
            <a:fld id="{0C9F65A0-2F09-4141-8FCD-F0391BF63056}" type="slidenum">
              <a:rPr lang="lv-LV" smtClean="0"/>
              <a:pPr/>
              <a:t>‹#›</a:t>
            </a:fld>
            <a:endParaRPr lang="lv-LV"/>
          </a:p>
        </p:txBody>
      </p:sp>
      <p:sp>
        <p:nvSpPr>
          <p:cNvPr id="5" name="Kājenes vietturis 4">
            <a:extLst>
              <a:ext uri="{FF2B5EF4-FFF2-40B4-BE49-F238E27FC236}">
                <a16:creationId xmlns:a16="http://schemas.microsoft.com/office/drawing/2014/main" id="{BD0CCEB8-A736-C9B1-E8D1-BFC701D1C63D}"/>
              </a:ext>
            </a:extLst>
          </p:cNvPr>
          <p:cNvSpPr>
            <a:spLocks noGrp="1"/>
          </p:cNvSpPr>
          <p:nvPr>
            <p:ph type="ftr" sz="quarter" idx="3"/>
          </p:nvPr>
        </p:nvSpPr>
        <p:spPr>
          <a:xfrm>
            <a:off x="4656000" y="6478126"/>
            <a:ext cx="2880000" cy="396000"/>
          </a:xfrm>
          <a:prstGeom prst="rect">
            <a:avLst/>
          </a:prstGeom>
        </p:spPr>
        <p:txBody>
          <a:bodyPr vert="horz" lIns="91440" tIns="45720" rIns="91440" bIns="45720" rtlCol="0" anchor="ctr"/>
          <a:lstStyle>
            <a:lvl1pPr algn="ctr">
              <a:defRPr sz="900">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92455968"/>
      </p:ext>
    </p:extLst>
  </p:cSld>
  <p:clrMap bg1="lt1" tx1="dk1" bg2="lt2" tx2="dk2" accent1="accent1" accent2="accent2" accent3="accent3" accent4="accent4" accent5="accent5" accent6="accent6" hlink="hlink" folHlink="folHlink"/>
  <p:sldLayoutIdLst>
    <p:sldLayoutId id="2147483770" r:id="rId1"/>
    <p:sldLayoutId id="2147483777" r:id="rId2"/>
    <p:sldLayoutId id="2147483772" r:id="rId3"/>
    <p:sldLayoutId id="2147483773" r:id="rId4"/>
    <p:sldLayoutId id="2147483774" r:id="rId5"/>
    <p:sldLayoutId id="2147483775" r:id="rId6"/>
    <p:sldLayoutId id="2147483782" r:id="rId7"/>
    <p:sldLayoutId id="2147483783" r:id="rId8"/>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dirty="0"/>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502ACBDA-1B20-B664-BDCD-F59281CA24A8}"/>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71803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693" r:id="rId3"/>
    <p:sldLayoutId id="2147483827" r:id="rId4"/>
    <p:sldLayoutId id="2147483694" r:id="rId5"/>
    <p:sldLayoutId id="2147483826" r:id="rId6"/>
    <p:sldLayoutId id="2147483705" r:id="rId7"/>
    <p:sldLayoutId id="2147483825" r:id="rId8"/>
    <p:sldLayoutId id="2147483718" r:id="rId9"/>
    <p:sldLayoutId id="2147483824" r:id="rId10"/>
    <p:sldLayoutId id="2147483710" r:id="rId11"/>
    <p:sldLayoutId id="2147483823" r:id="rId12"/>
    <p:sldLayoutId id="2147483711" r:id="rId13"/>
    <p:sldLayoutId id="2147483822" r:id="rId14"/>
    <p:sldLayoutId id="2147483699" r:id="rId15"/>
    <p:sldLayoutId id="2147483821" r:id="rId16"/>
    <p:sldLayoutId id="2147483702" r:id="rId17"/>
    <p:sldLayoutId id="2147483820" r:id="rId18"/>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646DA06C-E4FD-91BA-1783-8676F20801E5}"/>
              </a:ext>
            </a:extLst>
          </p:cNvPr>
          <p:cNvSpPr>
            <a:spLocks noGrp="1"/>
          </p:cNvSpPr>
          <p:nvPr>
            <p:ph type="ftr" sz="quarter" idx="3"/>
          </p:nvPr>
        </p:nvSpPr>
        <p:spPr>
          <a:xfrm>
            <a:off x="4944000" y="6282000"/>
            <a:ext cx="2304000" cy="365125"/>
          </a:xfrm>
          <a:prstGeom prst="rect">
            <a:avLst/>
          </a:prstGeom>
        </p:spPr>
        <p:txBody>
          <a:bodyPr vert="horz" lIns="91440" tIns="45720" rIns="91440" bIns="45720" rtlCol="0" anchor="ctr"/>
          <a:lstStyle>
            <a:lvl1pPr algn="ctr">
              <a:defRPr sz="900" spc="200" baseline="0">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708002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665" r:id="rId7"/>
    <p:sldLayoutId id="2147483898" r:id="rId8"/>
    <p:sldLayoutId id="2147483672" r:id="rId9"/>
    <p:sldLayoutId id="2147483897" r:id="rId10"/>
    <p:sldLayoutId id="2147483758" r:id="rId11"/>
    <p:sldLayoutId id="2147483760" r:id="rId12"/>
    <p:sldLayoutId id="2147483677" r:id="rId13"/>
    <p:sldLayoutId id="2147483895" r:id="rId14"/>
    <p:sldLayoutId id="2147483698" r:id="rId15"/>
    <p:sldLayoutId id="2147483896" r:id="rId16"/>
    <p:sldLayoutId id="2147483708" r:id="rId17"/>
    <p:sldLayoutId id="2147483709" r:id="rId18"/>
  </p:sldLayoutIdLst>
  <p:hf hdr="0" ftr="0" dt="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796003F4-52E5-4FEE-FCBE-126919087DE6}"/>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423344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673" r:id="rId3"/>
    <p:sldLayoutId id="2147483894" r:id="rId4"/>
    <p:sldLayoutId id="2147483674" r:id="rId5"/>
    <p:sldLayoutId id="2147483893" r:id="rId6"/>
    <p:sldLayoutId id="2147483712" r:id="rId7"/>
    <p:sldLayoutId id="2147483892" r:id="rId8"/>
    <p:sldLayoutId id="2147483713" r:id="rId9"/>
    <p:sldLayoutId id="2147483891" r:id="rId10"/>
    <p:sldLayoutId id="2147483685" r:id="rId11"/>
    <p:sldLayoutId id="2147483888" r:id="rId12"/>
    <p:sldLayoutId id="2147483686" r:id="rId13"/>
    <p:sldLayoutId id="2147483887" r:id="rId14"/>
    <p:sldLayoutId id="2147483691" r:id="rId15"/>
    <p:sldLayoutId id="2147483886" r:id="rId16"/>
    <p:sldLayoutId id="2147483692" r:id="rId17"/>
    <p:sldLayoutId id="2147483885" r:id="rId18"/>
    <p:sldLayoutId id="2147483901" r:id="rId19"/>
    <p:sldLayoutId id="2147483902" r:id="rId20"/>
    <p:sldLayoutId id="2147483906" r:id="rId21"/>
    <p:sldLayoutId id="2147483908" r:id="rId22"/>
    <p:sldLayoutId id="2147483911" r:id="rId23"/>
    <p:sldLayoutId id="2147483912" r:id="rId24"/>
    <p:sldLayoutId id="2147483913" r:id="rId25"/>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5BCC1FF3-4DE5-4ECB-179D-94B8D0AE5AE1}"/>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073023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71" r:id="rId3"/>
    <p:sldLayoutId id="2147483872" r:id="rId4"/>
    <p:sldLayoutId id="2147483889" r:id="rId5"/>
    <p:sldLayoutId id="2147483890" r:id="rId6"/>
    <p:sldLayoutId id="2147483883" r:id="rId7"/>
    <p:sldLayoutId id="2147483884" r:id="rId8"/>
    <p:sldLayoutId id="2147483878" r:id="rId9"/>
    <p:sldLayoutId id="2147483879"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4" r:id="rId19"/>
    <p:sldLayoutId id="2147483870" r:id="rId20"/>
    <p:sldLayoutId id="2147483881" r:id="rId21"/>
    <p:sldLayoutId id="2147483882" r:id="rId22"/>
    <p:sldLayoutId id="2147483863" r:id="rId23"/>
    <p:sldLayoutId id="2147483867" r:id="rId24"/>
    <p:sldLayoutId id="2147483873" r:id="rId25"/>
    <p:sldLayoutId id="2147483874" r:id="rId26"/>
    <p:sldLayoutId id="2147483868" r:id="rId27"/>
    <p:sldLayoutId id="2147483869" r:id="rId28"/>
    <p:sldLayoutId id="2147483865" r:id="rId29"/>
    <p:sldLayoutId id="2147483866" r:id="rId30"/>
    <p:sldLayoutId id="2147483875" r:id="rId31"/>
    <p:sldLayoutId id="2147483876" r:id="rId32"/>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4FACD8B0-61FF-4529-9F50-7FD216B3B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8BD76D0E-9A59-467D-BA37-BC278D5E1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98D764CB-3571-44C5-9A52-DB1411B6DEA7}"/>
              </a:ext>
            </a:extLst>
          </p:cNvPr>
          <p:cNvSpPr>
            <a:spLocks noGrp="1"/>
          </p:cNvSpPr>
          <p:nvPr>
            <p:ph type="sldNum" sz="quarter" idx="4"/>
          </p:nvPr>
        </p:nvSpPr>
        <p:spPr>
          <a:xfrm>
            <a:off x="27978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712B737D-8E28-4713-A82C-8BA69049BAD4}" type="slidenum">
              <a:rPr lang="lv-LV" smtClean="0"/>
              <a:pPr/>
              <a:t>‹#›</a:t>
            </a:fld>
            <a:endParaRPr lang="lv-LV"/>
          </a:p>
        </p:txBody>
      </p:sp>
      <p:sp>
        <p:nvSpPr>
          <p:cNvPr id="5" name="Kājenes vietturis 4">
            <a:extLst>
              <a:ext uri="{FF2B5EF4-FFF2-40B4-BE49-F238E27FC236}">
                <a16:creationId xmlns:a16="http://schemas.microsoft.com/office/drawing/2014/main" id="{156C8867-EBF4-B8B7-E6B3-D610A4C6B96C}"/>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1451133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736" r:id="rId3"/>
    <p:sldLayoutId id="2147483737" r:id="rId4"/>
    <p:sldLayoutId id="2147483753" r:id="rId5"/>
    <p:sldLayoutId id="2147483754" r:id="rId6"/>
    <p:sldLayoutId id="2147483675" r:id="rId7"/>
    <p:sldLayoutId id="2147483695" r:id="rId8"/>
    <p:sldLayoutId id="2147483756" r:id="rId9"/>
    <p:sldLayoutId id="2147483757" r:id="rId10"/>
    <p:sldLayoutId id="2147483909" r:id="rId11"/>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2"/>
                </a:solidFill>
              </a:defRPr>
            </a:lvl1pPr>
          </a:lstStyle>
          <a:p>
            <a:fld id="{0C9F65A0-2F09-4141-8FCD-F0391BF63056}" type="slidenum">
              <a:rPr lang="lv-LV" smtClean="0"/>
              <a:pPr/>
              <a:t>‹#›</a:t>
            </a:fld>
            <a:endParaRPr lang="lv-LV" dirty="0"/>
          </a:p>
        </p:txBody>
      </p:sp>
      <p:sp>
        <p:nvSpPr>
          <p:cNvPr id="4" name="Kājenes vietturis 3">
            <a:extLst>
              <a:ext uri="{FF2B5EF4-FFF2-40B4-BE49-F238E27FC236}">
                <a16:creationId xmlns:a16="http://schemas.microsoft.com/office/drawing/2014/main" id="{1AF0A4D1-C84B-5117-F83A-DFC5218A6BD3}"/>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1163564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46" r:id="rId3"/>
    <p:sldLayoutId id="2147483847" r:id="rId4"/>
    <p:sldLayoutId id="2147483809" r:id="rId5"/>
    <p:sldLayoutId id="2147483810" r:id="rId6"/>
    <p:sldLayoutId id="2147483848" r:id="rId7"/>
    <p:sldLayoutId id="2147483903" r:id="rId8"/>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dirty="0"/>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2"/>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559883E4-AF33-DA47-5340-D555EA3CB50D}"/>
              </a:ext>
            </a:extLst>
          </p:cNvPr>
          <p:cNvSpPr>
            <a:spLocks noGrp="1"/>
          </p:cNvSpPr>
          <p:nvPr>
            <p:ph type="ftr" sz="quarter" idx="3"/>
          </p:nvPr>
        </p:nvSpPr>
        <p:spPr>
          <a:xfrm>
            <a:off x="4926000" y="6282000"/>
            <a:ext cx="2340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3087421"/>
      </p:ext>
    </p:extLst>
  </p:cSld>
  <p:clrMap bg1="lt1" tx1="dk1" bg2="lt2" tx2="dk2" accent1="accent1" accent2="accent2" accent3="accent3" accent4="accent4" accent5="accent5" accent6="accent6" hlink="hlink" folHlink="folHlink"/>
  <p:sldLayoutIdLst>
    <p:sldLayoutId id="2147483880" r:id="rId1"/>
    <p:sldLayoutId id="2147483724" r:id="rId2"/>
    <p:sldLayoutId id="2147483725" r:id="rId3"/>
    <p:sldLayoutId id="2147483720" r:id="rId4"/>
    <p:sldLayoutId id="2147483721" r:id="rId5"/>
    <p:sldLayoutId id="2147483899" r:id="rId6"/>
    <p:sldLayoutId id="2147483900" r:id="rId7"/>
    <p:sldLayoutId id="2147483726" r:id="rId8"/>
    <p:sldLayoutId id="2147483727" r:id="rId9"/>
    <p:sldLayoutId id="2147483730" r:id="rId10"/>
    <p:sldLayoutId id="2147483731" r:id="rId11"/>
    <p:sldLayoutId id="2147483734" r:id="rId12"/>
    <p:sldLayoutId id="2147483735" r:id="rId13"/>
    <p:sldLayoutId id="2147483904" r:id="rId14"/>
    <p:sldLayoutId id="2147483910" r:id="rId15"/>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1.xml"/></Relationships>
</file>

<file path=ppt/slides/_rels/slide12.xml.rels><?xml version="1.0" encoding="UTF-8" standalone="yes"?>
<Relationships xmlns="http://schemas.openxmlformats.org/package/2006/relationships"><Relationship Id="rId2" Type="http://schemas.openxmlformats.org/officeDocument/2006/relationships/hyperlink" Target="http://www.naudasskola.lv/" TargetMode="External"/><Relationship Id="rId1" Type="http://schemas.openxmlformats.org/officeDocument/2006/relationships/slideLayout" Target="../slideLayouts/slideLayout1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5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jpe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2.svg"/><Relationship Id="rId2" Type="http://schemas.openxmlformats.org/officeDocument/2006/relationships/notesSlide" Target="../notesSlides/notesSlide12.xml"/><Relationship Id="rId1" Type="http://schemas.openxmlformats.org/officeDocument/2006/relationships/slideLayout" Target="../slideLayouts/slideLayout72.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59.xml"/><Relationship Id="rId6" Type="http://schemas.openxmlformats.org/officeDocument/2006/relationships/image" Target="../media/image47.pn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59.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59.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svg"/><Relationship Id="rId2" Type="http://schemas.openxmlformats.org/officeDocument/2006/relationships/notesSlide" Target="../notesSlides/notesSlide15.xml"/><Relationship Id="rId1" Type="http://schemas.openxmlformats.org/officeDocument/2006/relationships/slideLayout" Target="../slideLayouts/slideLayout55.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75.xml"/><Relationship Id="rId5" Type="http://schemas.openxmlformats.org/officeDocument/2006/relationships/chart" Target="../charts/chart8.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7.xml"/></Relationships>
</file>

<file path=ppt/slides/_rels/slide26.xml.rels><?xml version="1.0" encoding="UTF-8" standalone="yes"?>
<Relationships xmlns="http://schemas.openxmlformats.org/package/2006/relationships"><Relationship Id="rId3" Type="http://schemas.openxmlformats.org/officeDocument/2006/relationships/hyperlink" Target="http://www.makroekonomika.lv/" TargetMode="External"/><Relationship Id="rId2" Type="http://schemas.openxmlformats.org/officeDocument/2006/relationships/image" Target="../media/image63.png"/><Relationship Id="rId1" Type="http://schemas.openxmlformats.org/officeDocument/2006/relationships/slideLayout" Target="../slideLayouts/slideLayout127.xml"/></Relationships>
</file>

<file path=ppt/slides/_rels/slide27.xml.rels><?xml version="1.0" encoding="UTF-8" standalone="yes"?>
<Relationships xmlns="http://schemas.openxmlformats.org/package/2006/relationships"><Relationship Id="rId3" Type="http://schemas.openxmlformats.org/officeDocument/2006/relationships/hyperlink" Target="http://www.makroekonomika.lv/" TargetMode="External"/><Relationship Id="rId2" Type="http://schemas.openxmlformats.org/officeDocument/2006/relationships/image" Target="../media/image64.png"/><Relationship Id="rId1" Type="http://schemas.openxmlformats.org/officeDocument/2006/relationships/slideLayout" Target="../slideLayouts/slideLayout127.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127.xml"/><Relationship Id="rId5" Type="http://schemas.openxmlformats.org/officeDocument/2006/relationships/hyperlink" Target="http://www.makroekonomika.lv/" TargetMode="External"/><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5.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hyperlink" Target="https://www.makroekonomika.lv/prognozes/latvijas-banka-parskata-makroekonomiskas-prognozes-2024-gada-junijs" TargetMode="External"/><Relationship Id="rId1" Type="http://schemas.openxmlformats.org/officeDocument/2006/relationships/slideLayout" Target="../slideLayouts/slideLayout118.xml"/></Relationships>
</file>

<file path=ppt/slides/_rels/slide31.xml.rels><?xml version="1.0" encoding="UTF-8" standalone="yes"?>
<Relationships xmlns="http://schemas.openxmlformats.org/package/2006/relationships"><Relationship Id="rId2" Type="http://schemas.openxmlformats.org/officeDocument/2006/relationships/hyperlink" Target="https://www.makroekonomika.lv/prognozes/latvijas-banka-parskata-makroekonomiskas-prognozes-2024-gada-junijs" TargetMode="External"/><Relationship Id="rId1" Type="http://schemas.openxmlformats.org/officeDocument/2006/relationships/slideLayout" Target="../slideLayouts/slideLayout118.xml"/></Relationships>
</file>

<file path=ppt/slides/_rels/slide32.xml.rels><?xml version="1.0" encoding="UTF-8" standalone="yes"?>
<Relationships xmlns="http://schemas.openxmlformats.org/package/2006/relationships"><Relationship Id="rId2" Type="http://schemas.openxmlformats.org/officeDocument/2006/relationships/hyperlink" Target="https://www.makroekonomika.lv/prognozes/latvijas-banka-parskata-makroekonomiskas-prognozes-2024-gada-junijs" TargetMode="External"/><Relationship Id="rId1" Type="http://schemas.openxmlformats.org/officeDocument/2006/relationships/slideLayout" Target="../slideLayouts/slideLayout118.xml"/></Relationships>
</file>

<file path=ppt/slides/_rels/slide33.xml.rels><?xml version="1.0" encoding="UTF-8" standalone="yes"?>
<Relationships xmlns="http://schemas.openxmlformats.org/package/2006/relationships"><Relationship Id="rId2" Type="http://schemas.openxmlformats.org/officeDocument/2006/relationships/hyperlink" Target="https://www.makroekonomika.lv/prognozes/latvijas-banka-parskata-makroekonomiskas-prognozes-2024-gada-junijs" TargetMode="External"/><Relationship Id="rId1" Type="http://schemas.openxmlformats.org/officeDocument/2006/relationships/slideLayout" Target="../slideLayouts/slideLayout118.xml"/></Relationships>
</file>

<file path=ppt/slides/_rels/slide34.xml.rels><?xml version="1.0" encoding="UTF-8" standalone="yes"?>
<Relationships xmlns="http://schemas.openxmlformats.org/package/2006/relationships"><Relationship Id="rId2" Type="http://schemas.openxmlformats.org/officeDocument/2006/relationships/hyperlink" Target="https://www.makroekonomika.lv/prognozes/latvijas-banka-parskata-makroekonomiskas-prognozes-2024-gada-junijs" TargetMode="External"/><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2" Type="http://schemas.openxmlformats.org/officeDocument/2006/relationships/hyperlink" Target="https://www.makroekonomika.lv/prognozes/latvijas-banka-parskata-makroekonomiskas-prognozes-2024-gada-junijs" TargetMode="External"/><Relationship Id="rId1" Type="http://schemas.openxmlformats.org/officeDocument/2006/relationships/slideLayout" Target="../slideLayouts/slideLayout1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5.xml"/></Relationships>
</file>

<file path=ppt/slides/_rels/slide6.xml.rels><?xml version="1.0" encoding="UTF-8" standalone="yes"?>
<Relationships xmlns="http://schemas.openxmlformats.org/package/2006/relationships"><Relationship Id="rId3" Type="http://schemas.openxmlformats.org/officeDocument/2006/relationships/hyperlink" Target="https://www.makroekonomika.lv/sites/default/files/2024-06/15_%20Fals_Tatarinovs.pdf" TargetMode="External"/><Relationship Id="rId2" Type="http://schemas.openxmlformats.org/officeDocument/2006/relationships/notesSlide" Target="../notesSlides/notesSlide6.xml"/><Relationship Id="rId1" Type="http://schemas.openxmlformats.org/officeDocument/2006/relationships/slideLayout" Target="../slideLayouts/slideLayout1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1.xml"/></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3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88E7CF0-83E6-4C8C-9BA0-1394B9CDA767}"/>
              </a:ext>
            </a:extLst>
          </p:cNvPr>
          <p:cNvSpPr>
            <a:spLocks noGrp="1"/>
          </p:cNvSpPr>
          <p:nvPr>
            <p:ph type="ctrTitle"/>
          </p:nvPr>
        </p:nvSpPr>
        <p:spPr>
          <a:xfrm>
            <a:off x="229868" y="2285398"/>
            <a:ext cx="5528286" cy="1351711"/>
          </a:xfrm>
        </p:spPr>
        <p:txBody>
          <a:bodyPr/>
          <a:lstStyle/>
          <a:p>
            <a:pPr>
              <a:lnSpc>
                <a:spcPct val="110000"/>
              </a:lnSpc>
            </a:pPr>
            <a:r>
              <a:rPr lang="lv-LV" sz="4000" dirty="0"/>
              <a:t>Makroekonomiskās prognozes</a:t>
            </a:r>
          </a:p>
        </p:txBody>
      </p:sp>
      <p:sp>
        <p:nvSpPr>
          <p:cNvPr id="3" name="Apakšvirsraksts 2">
            <a:extLst>
              <a:ext uri="{FF2B5EF4-FFF2-40B4-BE49-F238E27FC236}">
                <a16:creationId xmlns:a16="http://schemas.microsoft.com/office/drawing/2014/main" id="{83E84303-EC70-49E8-9409-90B5DB9F0A83}"/>
              </a:ext>
            </a:extLst>
          </p:cNvPr>
          <p:cNvSpPr>
            <a:spLocks noGrp="1"/>
          </p:cNvSpPr>
          <p:nvPr>
            <p:ph type="subTitle" idx="1"/>
          </p:nvPr>
        </p:nvSpPr>
        <p:spPr>
          <a:xfrm>
            <a:off x="6096000" y="4358949"/>
            <a:ext cx="3053678" cy="924401"/>
          </a:xfrm>
        </p:spPr>
        <p:txBody>
          <a:bodyPr/>
          <a:lstStyle/>
          <a:p>
            <a:r>
              <a:rPr lang="lv-LV" dirty="0"/>
              <a:t>Ieva Opmane</a:t>
            </a:r>
          </a:p>
          <a:p>
            <a:r>
              <a:rPr lang="lv-LV" dirty="0"/>
              <a:t>Monetārās politikas pārvaldes </a:t>
            </a:r>
          </a:p>
          <a:p>
            <a:r>
              <a:rPr lang="lv-LV" dirty="0"/>
              <a:t>Vecākā ekonomiste</a:t>
            </a:r>
          </a:p>
        </p:txBody>
      </p:sp>
      <p:sp>
        <p:nvSpPr>
          <p:cNvPr id="4" name="Teksta vietturis 3">
            <a:extLst>
              <a:ext uri="{FF2B5EF4-FFF2-40B4-BE49-F238E27FC236}">
                <a16:creationId xmlns:a16="http://schemas.microsoft.com/office/drawing/2014/main" id="{30F4171C-5D51-46AC-8B54-89D04A57B582}"/>
              </a:ext>
            </a:extLst>
          </p:cNvPr>
          <p:cNvSpPr>
            <a:spLocks noGrp="1"/>
          </p:cNvSpPr>
          <p:nvPr>
            <p:ph type="body" sz="quarter" idx="12"/>
          </p:nvPr>
        </p:nvSpPr>
        <p:spPr>
          <a:xfrm>
            <a:off x="6096000" y="5157620"/>
            <a:ext cx="3048002" cy="432000"/>
          </a:xfrm>
        </p:spPr>
        <p:txBody>
          <a:bodyPr/>
          <a:lstStyle/>
          <a:p>
            <a:r>
              <a:rPr lang="lv-LV" dirty="0"/>
              <a:t>2024. gada 21. augustā</a:t>
            </a:r>
          </a:p>
        </p:txBody>
      </p:sp>
      <p:pic>
        <p:nvPicPr>
          <p:cNvPr id="1026" name="Picture 2" descr="Ekonomikas prognozes 2024. gadam: Stāsta eksperts | Blogs | Firmas.lv">
            <a:extLst>
              <a:ext uri="{FF2B5EF4-FFF2-40B4-BE49-F238E27FC236}">
                <a16:creationId xmlns:a16="http://schemas.microsoft.com/office/drawing/2014/main" id="{9709EF71-0FE1-4C0D-BA93-6CF071532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923" y="0"/>
            <a:ext cx="5898078" cy="393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7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nline Image Placeholder 14" descr="Badge 4 outline">
            <a:extLst>
              <a:ext uri="{FF2B5EF4-FFF2-40B4-BE49-F238E27FC236}">
                <a16:creationId xmlns:a16="http://schemas.microsoft.com/office/drawing/2014/main" id="{EA81386A-CA0E-BDE5-5319-59919F4E956C}"/>
              </a:ext>
            </a:extLst>
          </p:cNvPr>
          <p:cNvPicPr>
            <a:picLocks noGrp="1" noChangeAspect="1"/>
          </p:cNvPicPr>
          <p:nvPr>
            <p:ph type="clipArt" sz="quarter" idx="10"/>
          </p:nvPr>
        </p:nvPicPr>
        <p:blipFill>
          <a:blip r:embed="rId3">
            <a:extLst>
              <a:ext uri="{96DAC541-7B7A-43D3-8B79-37D633B846F1}">
                <asvg:svgBlip xmlns:asvg="http://schemas.microsoft.com/office/drawing/2016/SVG/main" r:embed="rId4"/>
              </a:ext>
            </a:extLst>
          </a:blip>
          <a:stretch>
            <a:fillRect/>
          </a:stretch>
        </p:blipFill>
        <p:spPr/>
      </p:pic>
      <p:sp>
        <p:nvSpPr>
          <p:cNvPr id="6" name="Text Placeholder 5">
            <a:extLst>
              <a:ext uri="{FF2B5EF4-FFF2-40B4-BE49-F238E27FC236}">
                <a16:creationId xmlns:a16="http://schemas.microsoft.com/office/drawing/2014/main" id="{EC1E6D15-98DE-C386-2353-4585EBDFE17D}"/>
              </a:ext>
            </a:extLst>
          </p:cNvPr>
          <p:cNvSpPr>
            <a:spLocks noGrp="1"/>
          </p:cNvSpPr>
          <p:nvPr>
            <p:ph type="body" sz="quarter" idx="12"/>
          </p:nvPr>
        </p:nvSpPr>
        <p:spPr/>
        <p:txBody>
          <a:bodyPr/>
          <a:lstStyle/>
          <a:p>
            <a:r>
              <a:rPr lang="lv-LV" dirty="0"/>
              <a:t>4 prognožu raundi gadā</a:t>
            </a:r>
            <a:endParaRPr lang="en-US" dirty="0"/>
          </a:p>
        </p:txBody>
      </p:sp>
      <p:sp>
        <p:nvSpPr>
          <p:cNvPr id="4" name="Title 3">
            <a:extLst>
              <a:ext uri="{FF2B5EF4-FFF2-40B4-BE49-F238E27FC236}">
                <a16:creationId xmlns:a16="http://schemas.microsoft.com/office/drawing/2014/main" id="{3D196EB6-2A42-B680-A409-4CFECE5AF553}"/>
              </a:ext>
            </a:extLst>
          </p:cNvPr>
          <p:cNvSpPr>
            <a:spLocks noGrp="1"/>
          </p:cNvSpPr>
          <p:nvPr>
            <p:ph type="ctrTitle"/>
          </p:nvPr>
        </p:nvSpPr>
        <p:spPr/>
        <p:txBody>
          <a:bodyPr/>
          <a:lstStyle/>
          <a:p>
            <a:pPr algn="ctr"/>
            <a:r>
              <a:rPr lang="lv-LV" dirty="0"/>
              <a:t>Prognozēšana Latvijas Bankā</a:t>
            </a:r>
            <a:endParaRPr lang="en-US" dirty="0"/>
          </a:p>
        </p:txBody>
      </p:sp>
      <p:pic>
        <p:nvPicPr>
          <p:cNvPr id="22" name="Online Image Placeholder 21" descr="Online meeting outline">
            <a:extLst>
              <a:ext uri="{FF2B5EF4-FFF2-40B4-BE49-F238E27FC236}">
                <a16:creationId xmlns:a16="http://schemas.microsoft.com/office/drawing/2014/main" id="{3D176F3C-6A42-3D91-F31F-374A213B605A}"/>
              </a:ext>
            </a:extLst>
          </p:cNvPr>
          <p:cNvPicPr>
            <a:picLocks noGrp="1" noChangeAspect="1"/>
          </p:cNvPicPr>
          <p:nvPr>
            <p:ph type="clipArt" sz="quarter" idx="14"/>
          </p:nvPr>
        </p:nvPicPr>
        <p:blipFill>
          <a:blip r:embed="rId5">
            <a:extLst>
              <a:ext uri="{96DAC541-7B7A-43D3-8B79-37D633B846F1}">
                <asvg:svgBlip xmlns:asvg="http://schemas.microsoft.com/office/drawing/2016/SVG/main" r:embed="rId6"/>
              </a:ext>
            </a:extLst>
          </a:blip>
          <a:stretch>
            <a:fillRect/>
          </a:stretch>
        </p:blipFill>
        <p:spPr/>
      </p:pic>
      <p:sp>
        <p:nvSpPr>
          <p:cNvPr id="9" name="Text Placeholder 8">
            <a:extLst>
              <a:ext uri="{FF2B5EF4-FFF2-40B4-BE49-F238E27FC236}">
                <a16:creationId xmlns:a16="http://schemas.microsoft.com/office/drawing/2014/main" id="{1E7D63BB-79ED-9E76-7A49-27E075B7245F}"/>
              </a:ext>
            </a:extLst>
          </p:cNvPr>
          <p:cNvSpPr>
            <a:spLocks noGrp="1"/>
          </p:cNvSpPr>
          <p:nvPr>
            <p:ph type="body" sz="quarter" idx="15"/>
          </p:nvPr>
        </p:nvSpPr>
        <p:spPr/>
        <p:txBody>
          <a:bodyPr/>
          <a:lstStyle/>
          <a:p>
            <a:r>
              <a:rPr lang="lv-LV" dirty="0" err="1"/>
              <a:t>Modeļi+eksperti</a:t>
            </a:r>
            <a:endParaRPr lang="en-US" dirty="0"/>
          </a:p>
        </p:txBody>
      </p:sp>
      <p:sp>
        <p:nvSpPr>
          <p:cNvPr id="10" name="Text Placeholder 9">
            <a:extLst>
              <a:ext uri="{FF2B5EF4-FFF2-40B4-BE49-F238E27FC236}">
                <a16:creationId xmlns:a16="http://schemas.microsoft.com/office/drawing/2014/main" id="{CBFDF785-07D3-D1EF-1ACF-546DB33F340B}"/>
              </a:ext>
            </a:extLst>
          </p:cNvPr>
          <p:cNvSpPr>
            <a:spLocks noGrp="1"/>
          </p:cNvSpPr>
          <p:nvPr>
            <p:ph type="body" sz="quarter" idx="16"/>
          </p:nvPr>
        </p:nvSpPr>
        <p:spPr>
          <a:xfrm>
            <a:off x="705668" y="5199771"/>
            <a:ext cx="3204000" cy="598935"/>
          </a:xfrm>
        </p:spPr>
        <p:txBody>
          <a:bodyPr/>
          <a:lstStyle/>
          <a:p>
            <a:r>
              <a:rPr lang="lv-LV" dirty="0"/>
              <a:t>Nākamās prognozes septembrī!</a:t>
            </a:r>
            <a:endParaRPr lang="en-US" dirty="0"/>
          </a:p>
        </p:txBody>
      </p:sp>
      <p:pic>
        <p:nvPicPr>
          <p:cNvPr id="20" name="Online Image Placeholder 19" descr="List outline">
            <a:extLst>
              <a:ext uri="{FF2B5EF4-FFF2-40B4-BE49-F238E27FC236}">
                <a16:creationId xmlns:a16="http://schemas.microsoft.com/office/drawing/2014/main" id="{31266B8C-1FDA-0B4F-8A1F-FAACA9E6A2E0}"/>
              </a:ext>
            </a:extLst>
          </p:cNvPr>
          <p:cNvPicPr>
            <a:picLocks noGrp="1" noChangeAspect="1"/>
          </p:cNvPicPr>
          <p:nvPr>
            <p:ph type="clipArt" sz="quarter" idx="17"/>
          </p:nvPr>
        </p:nvPicPr>
        <p:blipFill>
          <a:blip r:embed="rId7">
            <a:extLst>
              <a:ext uri="{96DAC541-7B7A-43D3-8B79-37D633B846F1}">
                <asvg:svgBlip xmlns:asvg="http://schemas.microsoft.com/office/drawing/2016/SVG/main" r:embed="rId8"/>
              </a:ext>
            </a:extLst>
          </a:blip>
          <a:stretch>
            <a:fillRect/>
          </a:stretch>
        </p:blipFill>
        <p:spPr/>
      </p:pic>
      <p:sp>
        <p:nvSpPr>
          <p:cNvPr id="12" name="Text Placeholder 11">
            <a:extLst>
              <a:ext uri="{FF2B5EF4-FFF2-40B4-BE49-F238E27FC236}">
                <a16:creationId xmlns:a16="http://schemas.microsoft.com/office/drawing/2014/main" id="{BF929A89-3B9A-B894-59BD-0E2FAA9B8648}"/>
              </a:ext>
            </a:extLst>
          </p:cNvPr>
          <p:cNvSpPr>
            <a:spLocks noGrp="1"/>
          </p:cNvSpPr>
          <p:nvPr>
            <p:ph type="body" sz="quarter" idx="18"/>
          </p:nvPr>
        </p:nvSpPr>
        <p:spPr/>
        <p:txBody>
          <a:bodyPr/>
          <a:lstStyle/>
          <a:p>
            <a:r>
              <a:rPr lang="lv-LV" dirty="0"/>
              <a:t>100+</a:t>
            </a:r>
            <a:endParaRPr lang="en-US" dirty="0"/>
          </a:p>
        </p:txBody>
      </p:sp>
      <p:sp>
        <p:nvSpPr>
          <p:cNvPr id="13" name="Text Placeholder 12">
            <a:extLst>
              <a:ext uri="{FF2B5EF4-FFF2-40B4-BE49-F238E27FC236}">
                <a16:creationId xmlns:a16="http://schemas.microsoft.com/office/drawing/2014/main" id="{74A96529-6523-9819-9D13-E4619F02FDE4}"/>
              </a:ext>
            </a:extLst>
          </p:cNvPr>
          <p:cNvSpPr>
            <a:spLocks noGrp="1"/>
          </p:cNvSpPr>
          <p:nvPr>
            <p:ph type="body" sz="quarter" idx="19"/>
          </p:nvPr>
        </p:nvSpPr>
        <p:spPr/>
        <p:txBody>
          <a:bodyPr/>
          <a:lstStyle/>
          <a:p>
            <a:r>
              <a:rPr lang="lv-LV" dirty="0"/>
              <a:t>Tiek prognozēti vairāk nekā 100 ekonomikas rādītāji</a:t>
            </a:r>
            <a:endParaRPr lang="en-US" dirty="0"/>
          </a:p>
        </p:txBody>
      </p:sp>
      <p:sp>
        <p:nvSpPr>
          <p:cNvPr id="2" name="Slide Number Placeholder 1">
            <a:extLst>
              <a:ext uri="{FF2B5EF4-FFF2-40B4-BE49-F238E27FC236}">
                <a16:creationId xmlns:a16="http://schemas.microsoft.com/office/drawing/2014/main" id="{1E967641-8B25-49AA-B95E-398215A7D5BF}"/>
              </a:ext>
            </a:extLst>
          </p:cNvPr>
          <p:cNvSpPr>
            <a:spLocks noGrp="1"/>
          </p:cNvSpPr>
          <p:nvPr>
            <p:ph type="sldNum" sz="quarter" idx="20"/>
          </p:nvPr>
        </p:nvSpPr>
        <p:spPr/>
        <p:txBody>
          <a:bodyPr/>
          <a:lstStyle/>
          <a:p>
            <a:fld id="{0C9F65A0-2F09-4141-8FCD-F0391BF63056}" type="slidenum">
              <a:rPr lang="lv-LV" smtClean="0"/>
              <a:pPr/>
              <a:t>10</a:t>
            </a:fld>
            <a:endParaRPr lang="lv-LV"/>
          </a:p>
        </p:txBody>
      </p:sp>
      <p:sp>
        <p:nvSpPr>
          <p:cNvPr id="23" name="Text Placeholder 9">
            <a:extLst>
              <a:ext uri="{FF2B5EF4-FFF2-40B4-BE49-F238E27FC236}">
                <a16:creationId xmlns:a16="http://schemas.microsoft.com/office/drawing/2014/main" id="{E7871746-2BC9-9460-6A96-1B17857D4276}"/>
              </a:ext>
            </a:extLst>
          </p:cNvPr>
          <p:cNvSpPr txBox="1">
            <a:spLocks/>
          </p:cNvSpPr>
          <p:nvPr/>
        </p:nvSpPr>
        <p:spPr>
          <a:xfrm>
            <a:off x="4540759" y="5211666"/>
            <a:ext cx="3204000" cy="598935"/>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a:t>Nākamās prognozes septembrī!</a:t>
            </a:r>
            <a:endParaRPr lang="en-US" dirty="0"/>
          </a:p>
        </p:txBody>
      </p:sp>
      <p:sp>
        <p:nvSpPr>
          <p:cNvPr id="24" name="TextBox 23">
            <a:extLst>
              <a:ext uri="{FF2B5EF4-FFF2-40B4-BE49-F238E27FC236}">
                <a16:creationId xmlns:a16="http://schemas.microsoft.com/office/drawing/2014/main" id="{F6B24EF9-5562-CBFD-F7D6-CCC5328A4043}"/>
              </a:ext>
            </a:extLst>
          </p:cNvPr>
          <p:cNvSpPr txBox="1"/>
          <p:nvPr/>
        </p:nvSpPr>
        <p:spPr>
          <a:xfrm>
            <a:off x="3787617" y="6200258"/>
            <a:ext cx="8123583" cy="646331"/>
          </a:xfrm>
          <a:prstGeom prst="rect">
            <a:avLst/>
          </a:prstGeom>
          <a:noFill/>
        </p:spPr>
        <p:txBody>
          <a:bodyPr wrap="square" rtlCol="0">
            <a:spAutoFit/>
          </a:bodyPr>
          <a:lstStyle/>
          <a:p>
            <a:pPr algn="r"/>
            <a:r>
              <a:rPr lang="lv-LV" dirty="0"/>
              <a:t>Latvijas Bankas mājas lapā aprakstīti galvenie analīzē izmantotie modeļi</a:t>
            </a:r>
          </a:p>
          <a:p>
            <a:pPr algn="r"/>
            <a:r>
              <a:rPr lang="en-US" dirty="0"/>
              <a:t>https://www.bank.lv/darbibas-jomas/petnieciba/petnieciba-modeli</a:t>
            </a:r>
          </a:p>
        </p:txBody>
      </p:sp>
    </p:spTree>
    <p:extLst>
      <p:ext uri="{BB962C8B-B14F-4D97-AF65-F5344CB8AC3E}">
        <p14:creationId xmlns:p14="http://schemas.microsoft.com/office/powerpoint/2010/main" val="193899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B85D0-7340-77E4-EDF2-C7F8D9386075}"/>
              </a:ext>
            </a:extLst>
          </p:cNvPr>
          <p:cNvSpPr>
            <a:spLocks noGrp="1"/>
          </p:cNvSpPr>
          <p:nvPr>
            <p:ph type="sldNum" sz="quarter" idx="11"/>
          </p:nvPr>
        </p:nvSpPr>
        <p:spPr/>
        <p:txBody>
          <a:bodyPr/>
          <a:lstStyle/>
          <a:p>
            <a:fld id="{0C9F65A0-2F09-4141-8FCD-F0391BF63056}" type="slidenum">
              <a:rPr lang="lv-LV" smtClean="0"/>
              <a:pPr/>
              <a:t>11</a:t>
            </a:fld>
            <a:endParaRPr lang="lv-LV"/>
          </a:p>
        </p:txBody>
      </p:sp>
      <p:sp>
        <p:nvSpPr>
          <p:cNvPr id="3" name="Title 2">
            <a:extLst>
              <a:ext uri="{FF2B5EF4-FFF2-40B4-BE49-F238E27FC236}">
                <a16:creationId xmlns:a16="http://schemas.microsoft.com/office/drawing/2014/main" id="{5BE5F713-534E-A658-EAD9-474F781BA095}"/>
              </a:ext>
            </a:extLst>
          </p:cNvPr>
          <p:cNvSpPr>
            <a:spLocks noGrp="1"/>
          </p:cNvSpPr>
          <p:nvPr>
            <p:ph type="title"/>
          </p:nvPr>
        </p:nvSpPr>
        <p:spPr/>
        <p:txBody>
          <a:bodyPr/>
          <a:lstStyle/>
          <a:p>
            <a:r>
              <a:rPr lang="lv-LV" dirty="0"/>
              <a:t>Kur atrast prognozes?</a:t>
            </a:r>
            <a:endParaRPr lang="en-US" dirty="0"/>
          </a:p>
        </p:txBody>
      </p:sp>
      <p:pic>
        <p:nvPicPr>
          <p:cNvPr id="9" name="Picture 8">
            <a:extLst>
              <a:ext uri="{FF2B5EF4-FFF2-40B4-BE49-F238E27FC236}">
                <a16:creationId xmlns:a16="http://schemas.microsoft.com/office/drawing/2014/main" id="{B949C542-8FD1-5090-23E5-274A6459F52C}"/>
              </a:ext>
            </a:extLst>
          </p:cNvPr>
          <p:cNvPicPr>
            <a:picLocks noChangeAspect="1"/>
          </p:cNvPicPr>
          <p:nvPr/>
        </p:nvPicPr>
        <p:blipFill>
          <a:blip r:embed="rId2"/>
          <a:stretch>
            <a:fillRect/>
          </a:stretch>
        </p:blipFill>
        <p:spPr>
          <a:xfrm>
            <a:off x="1221580" y="1700164"/>
            <a:ext cx="10367325" cy="4334809"/>
          </a:xfrm>
          <a:prstGeom prst="rect">
            <a:avLst/>
          </a:prstGeom>
        </p:spPr>
      </p:pic>
      <p:sp>
        <p:nvSpPr>
          <p:cNvPr id="11" name="Rectangle: Rounded Corners 10">
            <a:extLst>
              <a:ext uri="{FF2B5EF4-FFF2-40B4-BE49-F238E27FC236}">
                <a16:creationId xmlns:a16="http://schemas.microsoft.com/office/drawing/2014/main" id="{93214EBF-1873-5754-4470-3A7F799CA8AD}"/>
              </a:ext>
            </a:extLst>
          </p:cNvPr>
          <p:cNvSpPr/>
          <p:nvPr/>
        </p:nvSpPr>
        <p:spPr>
          <a:xfrm>
            <a:off x="2450306" y="1700164"/>
            <a:ext cx="3036094" cy="550117"/>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98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A34BD2-28DF-7228-18F9-C30438C33D0B}"/>
              </a:ext>
            </a:extLst>
          </p:cNvPr>
          <p:cNvSpPr>
            <a:spLocks noGrp="1"/>
          </p:cNvSpPr>
          <p:nvPr>
            <p:ph type="sldNum" sz="quarter" idx="11"/>
          </p:nvPr>
        </p:nvSpPr>
        <p:spPr/>
        <p:txBody>
          <a:bodyPr/>
          <a:lstStyle/>
          <a:p>
            <a:fld id="{0C9F65A0-2F09-4141-8FCD-F0391BF63056}" type="slidenum">
              <a:rPr lang="lv-LV" smtClean="0"/>
              <a:pPr/>
              <a:t>12</a:t>
            </a:fld>
            <a:endParaRPr lang="lv-LV"/>
          </a:p>
        </p:txBody>
      </p:sp>
      <p:sp>
        <p:nvSpPr>
          <p:cNvPr id="3" name="Title 2">
            <a:extLst>
              <a:ext uri="{FF2B5EF4-FFF2-40B4-BE49-F238E27FC236}">
                <a16:creationId xmlns:a16="http://schemas.microsoft.com/office/drawing/2014/main" id="{E90AA90A-8E7D-5539-5525-8B7020E4FF7E}"/>
              </a:ext>
            </a:extLst>
          </p:cNvPr>
          <p:cNvSpPr>
            <a:spLocks noGrp="1"/>
          </p:cNvSpPr>
          <p:nvPr>
            <p:ph type="title"/>
          </p:nvPr>
        </p:nvSpPr>
        <p:spPr/>
        <p:txBody>
          <a:bodyPr/>
          <a:lstStyle/>
          <a:p>
            <a:r>
              <a:rPr lang="lv-LV" dirty="0"/>
              <a:t>Likumsakarību izpratnei var palīdzēt </a:t>
            </a:r>
            <a:r>
              <a:rPr lang="lv-LV" dirty="0" err="1"/>
              <a:t>online</a:t>
            </a:r>
            <a:r>
              <a:rPr lang="lv-LV" dirty="0"/>
              <a:t> spēles par ekonomikas attīstību</a:t>
            </a:r>
            <a:endParaRPr lang="en-US" dirty="0"/>
          </a:p>
        </p:txBody>
      </p:sp>
      <p:sp>
        <p:nvSpPr>
          <p:cNvPr id="5" name="TextBox 4">
            <a:extLst>
              <a:ext uri="{FF2B5EF4-FFF2-40B4-BE49-F238E27FC236}">
                <a16:creationId xmlns:a16="http://schemas.microsoft.com/office/drawing/2014/main" id="{464E907B-964B-170E-0E75-F80EBF137F45}"/>
              </a:ext>
            </a:extLst>
          </p:cNvPr>
          <p:cNvSpPr txBox="1"/>
          <p:nvPr/>
        </p:nvSpPr>
        <p:spPr>
          <a:xfrm>
            <a:off x="6411687" y="2764971"/>
            <a:ext cx="4550050" cy="2308324"/>
          </a:xfrm>
          <a:prstGeom prst="rect">
            <a:avLst/>
          </a:prstGeom>
          <a:noFill/>
        </p:spPr>
        <p:txBody>
          <a:bodyPr wrap="square" rtlCol="0">
            <a:spAutoFit/>
          </a:bodyPr>
          <a:lstStyle/>
          <a:p>
            <a:pPr algn="l"/>
            <a:r>
              <a:rPr lang="lv-LV" sz="3600" dirty="0" err="1"/>
              <a:t>nationstates.net</a:t>
            </a:r>
            <a:endParaRPr lang="lv-LV" sz="3600" dirty="0"/>
          </a:p>
          <a:p>
            <a:pPr algn="l"/>
            <a:r>
              <a:rPr lang="lv-LV" sz="3600" dirty="0" err="1"/>
              <a:t>fiscalship.org</a:t>
            </a:r>
            <a:endParaRPr lang="lv-LV" sz="3600" dirty="0"/>
          </a:p>
          <a:p>
            <a:pPr algn="l"/>
            <a:r>
              <a:rPr lang="lv-LV" sz="3600" dirty="0" err="1"/>
              <a:t>econland</a:t>
            </a:r>
            <a:endParaRPr lang="lv-LV" sz="3600" dirty="0"/>
          </a:p>
          <a:p>
            <a:pPr algn="l"/>
            <a:r>
              <a:rPr lang="lv-LV" sz="3600" dirty="0"/>
              <a:t>....?</a:t>
            </a:r>
            <a:endParaRPr lang="en-US" sz="3600" dirty="0" err="1"/>
          </a:p>
        </p:txBody>
      </p:sp>
      <p:sp>
        <p:nvSpPr>
          <p:cNvPr id="6" name="TextBox 5">
            <a:extLst>
              <a:ext uri="{FF2B5EF4-FFF2-40B4-BE49-F238E27FC236}">
                <a16:creationId xmlns:a16="http://schemas.microsoft.com/office/drawing/2014/main" id="{D7F8A40F-2A15-6441-09A2-BDB33457536C}"/>
              </a:ext>
            </a:extLst>
          </p:cNvPr>
          <p:cNvSpPr txBox="1"/>
          <p:nvPr/>
        </p:nvSpPr>
        <p:spPr>
          <a:xfrm>
            <a:off x="892630" y="2764971"/>
            <a:ext cx="4550050" cy="2308324"/>
          </a:xfrm>
          <a:prstGeom prst="rect">
            <a:avLst/>
          </a:prstGeom>
          <a:noFill/>
        </p:spPr>
        <p:txBody>
          <a:bodyPr wrap="square" rtlCol="0">
            <a:spAutoFit/>
          </a:bodyPr>
          <a:lstStyle/>
          <a:p>
            <a:pPr algn="l"/>
            <a:r>
              <a:rPr lang="lv-LV" sz="3600" dirty="0" err="1">
                <a:hlinkClick r:id="rId2"/>
              </a:rPr>
              <a:t>www.naudasskola.lv</a:t>
            </a:r>
            <a:endParaRPr lang="lv-LV" sz="3600" dirty="0"/>
          </a:p>
          <a:p>
            <a:pPr algn="l"/>
            <a:r>
              <a:rPr lang="lv-LV" sz="3600" dirty="0"/>
              <a:t>Valsts parāda kalkulators</a:t>
            </a:r>
          </a:p>
          <a:p>
            <a:pPr algn="l"/>
            <a:endParaRPr lang="en-US" sz="3600" dirty="0" err="1"/>
          </a:p>
        </p:txBody>
      </p:sp>
    </p:spTree>
    <p:extLst>
      <p:ext uri="{BB962C8B-B14F-4D97-AF65-F5344CB8AC3E}">
        <p14:creationId xmlns:p14="http://schemas.microsoft.com/office/powerpoint/2010/main" val="109304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DD0A54-F2E1-46EA-8D94-3097C7C60369}"/>
              </a:ext>
            </a:extLst>
          </p:cNvPr>
          <p:cNvSpPr>
            <a:spLocks noGrp="1"/>
          </p:cNvSpPr>
          <p:nvPr>
            <p:ph type="ctrTitle"/>
          </p:nvPr>
        </p:nvSpPr>
        <p:spPr/>
        <p:txBody>
          <a:bodyPr/>
          <a:lstStyle/>
          <a:p>
            <a:r>
              <a:rPr lang="lv-LV" dirty="0"/>
              <a:t>Aktuālās norises ekonomikā</a:t>
            </a:r>
            <a:endParaRPr lang="en-US" dirty="0"/>
          </a:p>
        </p:txBody>
      </p:sp>
      <p:sp>
        <p:nvSpPr>
          <p:cNvPr id="2" name="Slide Number Placeholder 1">
            <a:extLst>
              <a:ext uri="{FF2B5EF4-FFF2-40B4-BE49-F238E27FC236}">
                <a16:creationId xmlns:a16="http://schemas.microsoft.com/office/drawing/2014/main" id="{6A828E12-5C38-2FBD-2270-B81C8DA34A9F}"/>
              </a:ext>
            </a:extLst>
          </p:cNvPr>
          <p:cNvSpPr>
            <a:spLocks noGrp="1"/>
          </p:cNvSpPr>
          <p:nvPr>
            <p:ph type="sldNum" sz="quarter" idx="4294967295"/>
          </p:nvPr>
        </p:nvSpPr>
        <p:spPr>
          <a:xfrm>
            <a:off x="0" y="6275388"/>
            <a:ext cx="482600" cy="365125"/>
          </a:xfrm>
        </p:spPr>
        <p:txBody>
          <a:bodyPr/>
          <a:lstStyle/>
          <a:p>
            <a:fld id="{0C9F65A0-2F09-4141-8FCD-F0391BF63056}" type="slidenum">
              <a:rPr lang="lv-LV" smtClean="0"/>
              <a:pPr/>
              <a:t>13</a:t>
            </a:fld>
            <a:endParaRPr lang="lv-LV"/>
          </a:p>
        </p:txBody>
      </p:sp>
    </p:spTree>
    <p:extLst>
      <p:ext uri="{BB962C8B-B14F-4D97-AF65-F5344CB8AC3E}">
        <p14:creationId xmlns:p14="http://schemas.microsoft.com/office/powerpoint/2010/main" val="289466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0E4290E-97E1-8EF8-E851-196FA2921F37}"/>
              </a:ext>
            </a:extLst>
          </p:cNvPr>
          <p:cNvSpPr>
            <a:spLocks noGrp="1"/>
          </p:cNvSpPr>
          <p:nvPr>
            <p:ph type="ctrTitle"/>
          </p:nvPr>
        </p:nvSpPr>
        <p:spPr/>
        <p:txBody>
          <a:bodyPr anchor="ctr"/>
          <a:lstStyle/>
          <a:p>
            <a:pPr algn="ctr"/>
            <a:r>
              <a:rPr lang="lv-LV" dirty="0"/>
              <a:t>Ekonomikas aktualitātes pasaulē</a:t>
            </a:r>
          </a:p>
        </p:txBody>
      </p:sp>
      <p:sp>
        <p:nvSpPr>
          <p:cNvPr id="6" name="Teksta vietturis 5">
            <a:extLst>
              <a:ext uri="{FF2B5EF4-FFF2-40B4-BE49-F238E27FC236}">
                <a16:creationId xmlns:a16="http://schemas.microsoft.com/office/drawing/2014/main" id="{18E29B3C-A2DF-930E-11B0-B9A034C37413}"/>
              </a:ext>
            </a:extLst>
          </p:cNvPr>
          <p:cNvSpPr>
            <a:spLocks noGrp="1"/>
          </p:cNvSpPr>
          <p:nvPr>
            <p:ph type="body" sz="quarter" idx="13"/>
          </p:nvPr>
        </p:nvSpPr>
        <p:spPr>
          <a:xfrm>
            <a:off x="6885907" y="2429165"/>
            <a:ext cx="5151134" cy="576263"/>
          </a:xfrm>
        </p:spPr>
        <p:txBody>
          <a:bodyPr/>
          <a:lstStyle/>
          <a:p>
            <a:r>
              <a:rPr lang="lv-LV" b="1" dirty="0"/>
              <a:t>ASV</a:t>
            </a:r>
            <a:r>
              <a:rPr lang="lv-LV" dirty="0"/>
              <a:t> ekonomika pēdējo gadu laikā pozitīvi pārsteidza, pašlaik vērojama piesardzība</a:t>
            </a:r>
          </a:p>
        </p:txBody>
      </p:sp>
      <p:sp>
        <p:nvSpPr>
          <p:cNvPr id="8" name="Teksta vietturis 7">
            <a:extLst>
              <a:ext uri="{FF2B5EF4-FFF2-40B4-BE49-F238E27FC236}">
                <a16:creationId xmlns:a16="http://schemas.microsoft.com/office/drawing/2014/main" id="{EC7261C7-C22C-E236-E80B-9CAF4F004074}"/>
              </a:ext>
            </a:extLst>
          </p:cNvPr>
          <p:cNvSpPr>
            <a:spLocks noGrp="1"/>
          </p:cNvSpPr>
          <p:nvPr>
            <p:ph type="body" sz="quarter" idx="15"/>
          </p:nvPr>
        </p:nvSpPr>
        <p:spPr>
          <a:xfrm>
            <a:off x="6922852" y="3602867"/>
            <a:ext cx="5225025" cy="576263"/>
          </a:xfrm>
        </p:spPr>
        <p:txBody>
          <a:bodyPr/>
          <a:lstStyle/>
          <a:p>
            <a:r>
              <a:rPr lang="lv-LV" dirty="0"/>
              <a:t>Grūdiens izaugsmei tiek gaidīts arī no </a:t>
            </a:r>
            <a:r>
              <a:rPr lang="lv-LV" b="1" dirty="0"/>
              <a:t>procentu likmju samazināšanas</a:t>
            </a:r>
            <a:r>
              <a:rPr lang="lv-LV" dirty="0"/>
              <a:t>, tomēr saglabājas spiediens uz cenām un </a:t>
            </a:r>
            <a:r>
              <a:rPr lang="lv-LV" b="1" dirty="0"/>
              <a:t>ģeopolitiskie saspīlējumi</a:t>
            </a:r>
            <a:r>
              <a:rPr lang="lv-LV" dirty="0"/>
              <a:t>.</a:t>
            </a:r>
          </a:p>
        </p:txBody>
      </p:sp>
      <p:sp>
        <p:nvSpPr>
          <p:cNvPr id="14" name="Teksta vietturis 13">
            <a:extLst>
              <a:ext uri="{FF2B5EF4-FFF2-40B4-BE49-F238E27FC236}">
                <a16:creationId xmlns:a16="http://schemas.microsoft.com/office/drawing/2014/main" id="{DD981397-E0A7-49EF-A40A-BF7EB54C1B2C}"/>
              </a:ext>
            </a:extLst>
          </p:cNvPr>
          <p:cNvSpPr>
            <a:spLocks noGrp="1"/>
          </p:cNvSpPr>
          <p:nvPr>
            <p:ph type="body" sz="quarter" idx="31"/>
          </p:nvPr>
        </p:nvSpPr>
        <p:spPr>
          <a:xfrm>
            <a:off x="6885907" y="1036705"/>
            <a:ext cx="5225024" cy="576263"/>
          </a:xfrm>
        </p:spPr>
        <p:txBody>
          <a:bodyPr/>
          <a:lstStyle/>
          <a:p>
            <a:r>
              <a:rPr lang="lv-LV" dirty="0"/>
              <a:t>Pēc 2023. lēnās izaugsmes gada </a:t>
            </a:r>
            <a:r>
              <a:rPr lang="lv-LV" b="1" dirty="0"/>
              <a:t>eiro zonas </a:t>
            </a:r>
            <a:r>
              <a:rPr lang="lv-LV" dirty="0"/>
              <a:t>ekonomika atdzīvojas. Inflācija – zema, darba tirgus spēcīgs, bet patērētāji piesardzīgi. </a:t>
            </a:r>
          </a:p>
        </p:txBody>
      </p:sp>
      <p:sp>
        <p:nvSpPr>
          <p:cNvPr id="16" name="Teksta vietturis 15">
            <a:extLst>
              <a:ext uri="{FF2B5EF4-FFF2-40B4-BE49-F238E27FC236}">
                <a16:creationId xmlns:a16="http://schemas.microsoft.com/office/drawing/2014/main" id="{E3220B40-AB72-5938-0C80-E563D2CE681B}"/>
              </a:ext>
            </a:extLst>
          </p:cNvPr>
          <p:cNvSpPr>
            <a:spLocks noGrp="1"/>
          </p:cNvSpPr>
          <p:nvPr>
            <p:ph type="body" sz="quarter" idx="18"/>
          </p:nvPr>
        </p:nvSpPr>
        <p:spPr/>
        <p:txBody>
          <a:bodyPr/>
          <a:lstStyle/>
          <a:p>
            <a:endParaRPr lang="lv-LV"/>
          </a:p>
        </p:txBody>
      </p:sp>
      <p:sp>
        <p:nvSpPr>
          <p:cNvPr id="17" name="Slaida numura vietturis 16">
            <a:extLst>
              <a:ext uri="{FF2B5EF4-FFF2-40B4-BE49-F238E27FC236}">
                <a16:creationId xmlns:a16="http://schemas.microsoft.com/office/drawing/2014/main" id="{2A267C4C-5A41-2EC4-871A-C8B89E21C57B}"/>
              </a:ext>
            </a:extLst>
          </p:cNvPr>
          <p:cNvSpPr>
            <a:spLocks noGrp="1"/>
          </p:cNvSpPr>
          <p:nvPr>
            <p:ph type="sldNum" sz="quarter" idx="33"/>
          </p:nvPr>
        </p:nvSpPr>
        <p:spPr/>
        <p:txBody>
          <a:bodyPr/>
          <a:lstStyle/>
          <a:p>
            <a:fld id="{0C9F65A0-2F09-4141-8FCD-F0391BF63056}" type="slidenum">
              <a:rPr lang="lv-LV" smtClean="0"/>
              <a:pPr/>
              <a:t>14</a:t>
            </a:fld>
            <a:endParaRPr lang="lv-LV"/>
          </a:p>
        </p:txBody>
      </p:sp>
      <p:pic>
        <p:nvPicPr>
          <p:cNvPr id="2069" name="Picture 2068">
            <a:extLst>
              <a:ext uri="{FF2B5EF4-FFF2-40B4-BE49-F238E27FC236}">
                <a16:creationId xmlns:a16="http://schemas.microsoft.com/office/drawing/2014/main" id="{CC01E639-379F-4529-B4C1-B276C8B3B575}"/>
              </a:ext>
            </a:extLst>
          </p:cNvPr>
          <p:cNvPicPr>
            <a:picLocks noChangeAspect="1"/>
          </p:cNvPicPr>
          <p:nvPr/>
        </p:nvPicPr>
        <p:blipFill>
          <a:blip r:embed="rId3"/>
          <a:stretch>
            <a:fillRect/>
          </a:stretch>
        </p:blipFill>
        <p:spPr>
          <a:xfrm>
            <a:off x="4952062" y="4565543"/>
            <a:ext cx="1933845" cy="1514686"/>
          </a:xfrm>
          <a:prstGeom prst="rect">
            <a:avLst/>
          </a:prstGeom>
        </p:spPr>
      </p:pic>
      <p:pic>
        <p:nvPicPr>
          <p:cNvPr id="5122" name="Picture 2" descr="Developed countries Emerging countries economics outlook">
            <a:extLst>
              <a:ext uri="{FF2B5EF4-FFF2-40B4-BE49-F238E27FC236}">
                <a16:creationId xmlns:a16="http://schemas.microsoft.com/office/drawing/2014/main" id="{D3340A99-0996-4E6F-9F7C-BBA4E209D3C0}"/>
              </a:ext>
            </a:extLst>
          </p:cNvPr>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rcRect l="15992" r="159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Sunrise outline">
            <a:extLst>
              <a:ext uri="{FF2B5EF4-FFF2-40B4-BE49-F238E27FC236}">
                <a16:creationId xmlns:a16="http://schemas.microsoft.com/office/drawing/2014/main" id="{E4E11BDE-26A0-EAA2-0ABA-C94F248831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5628" y="911178"/>
            <a:ext cx="794657" cy="794657"/>
          </a:xfrm>
          <a:prstGeom prst="rect">
            <a:avLst/>
          </a:prstGeom>
        </p:spPr>
      </p:pic>
      <p:pic>
        <p:nvPicPr>
          <p:cNvPr id="7" name="Graphic 6" descr="Partial sun outline">
            <a:extLst>
              <a:ext uri="{FF2B5EF4-FFF2-40B4-BE49-F238E27FC236}">
                <a16:creationId xmlns:a16="http://schemas.microsoft.com/office/drawing/2014/main" id="{83CDD0C9-8E2C-646F-BD12-A1E8BDFD25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18983" y="2267813"/>
            <a:ext cx="721301" cy="721301"/>
          </a:xfrm>
          <a:prstGeom prst="rect">
            <a:avLst/>
          </a:prstGeom>
        </p:spPr>
      </p:pic>
      <p:pic>
        <p:nvPicPr>
          <p:cNvPr id="10" name="Graphic 9" descr="Mortgage outline">
            <a:extLst>
              <a:ext uri="{FF2B5EF4-FFF2-40B4-BE49-F238E27FC236}">
                <a16:creationId xmlns:a16="http://schemas.microsoft.com/office/drawing/2014/main" id="{A24D6C8A-51A8-94FF-A1AD-8A1B5E18CF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34742" y="3538078"/>
            <a:ext cx="794658" cy="794658"/>
          </a:xfrm>
          <a:prstGeom prst="rect">
            <a:avLst/>
          </a:prstGeom>
        </p:spPr>
      </p:pic>
    </p:spTree>
    <p:extLst>
      <p:ext uri="{BB962C8B-B14F-4D97-AF65-F5344CB8AC3E}">
        <p14:creationId xmlns:p14="http://schemas.microsoft.com/office/powerpoint/2010/main" val="163304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42EFD0B-C2A8-E4B1-6D95-3D42339AE75F}"/>
              </a:ext>
            </a:extLst>
          </p:cNvPr>
          <p:cNvSpPr/>
          <p:nvPr/>
        </p:nvSpPr>
        <p:spPr>
          <a:xfrm>
            <a:off x="425972" y="4945934"/>
            <a:ext cx="900895" cy="906480"/>
          </a:xfrm>
          <a:prstGeom prst="ellipse">
            <a:avLst/>
          </a:prstGeom>
          <a:solidFill>
            <a:srgbClr val="D2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15" name="Picture Placeholder 14">
            <a:extLst>
              <a:ext uri="{FF2B5EF4-FFF2-40B4-BE49-F238E27FC236}">
                <a16:creationId xmlns:a16="http://schemas.microsoft.com/office/drawing/2014/main" id="{A96C8902-0D3C-4D07-B3FA-542A6E675C0B}"/>
              </a:ext>
            </a:extLst>
          </p:cNvPr>
          <p:cNvGraphicFramePr>
            <a:graphicFrameLocks noGrp="1"/>
          </p:cNvGraphicFramePr>
          <p:nvPr>
            <p:ph type="chart" sz="quarter" idx="31"/>
            <p:extLst>
              <p:ext uri="{D42A27DB-BD31-4B8C-83A1-F6EECF244321}">
                <p14:modId xmlns:p14="http://schemas.microsoft.com/office/powerpoint/2010/main" val="35905274"/>
              </p:ext>
            </p:extLst>
          </p:nvPr>
        </p:nvGraphicFramePr>
        <p:xfrm>
          <a:off x="4519934" y="2020435"/>
          <a:ext cx="7361498" cy="43344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1BFDAB72-3734-4795-8544-6F3B38F9E76C}"/>
              </a:ext>
            </a:extLst>
          </p:cNvPr>
          <p:cNvSpPr>
            <a:spLocks noGrp="1"/>
          </p:cNvSpPr>
          <p:nvPr>
            <p:ph type="body" sz="quarter" idx="29"/>
          </p:nvPr>
        </p:nvSpPr>
        <p:spPr>
          <a:xfrm>
            <a:off x="4615933" y="1519701"/>
            <a:ext cx="6840637" cy="813670"/>
          </a:xfrm>
        </p:spPr>
        <p:txBody>
          <a:bodyPr/>
          <a:lstStyle/>
          <a:p>
            <a:r>
              <a:rPr lang="lv-LV" dirty="0"/>
              <a:t>Inflācija </a:t>
            </a:r>
            <a:r>
              <a:rPr lang="lv-LV" b="0" dirty="0"/>
              <a:t>(g/g, %)</a:t>
            </a:r>
          </a:p>
          <a:p>
            <a:endParaRPr lang="lv-LV" dirty="0"/>
          </a:p>
        </p:txBody>
      </p:sp>
      <p:sp>
        <p:nvSpPr>
          <p:cNvPr id="5" name="Slide Number Placeholder 4">
            <a:extLst>
              <a:ext uri="{FF2B5EF4-FFF2-40B4-BE49-F238E27FC236}">
                <a16:creationId xmlns:a16="http://schemas.microsoft.com/office/drawing/2014/main" id="{E8BED5E3-5010-45FF-82F8-4DFC9297B42F}"/>
              </a:ext>
            </a:extLst>
          </p:cNvPr>
          <p:cNvSpPr>
            <a:spLocks noGrp="1"/>
          </p:cNvSpPr>
          <p:nvPr>
            <p:ph type="sldNum" sz="quarter" idx="32"/>
          </p:nvPr>
        </p:nvSpPr>
        <p:spPr>
          <a:xfrm>
            <a:off x="242150" y="6276303"/>
            <a:ext cx="463003" cy="365125"/>
          </a:xfrm>
        </p:spPr>
        <p:txBody>
          <a:bodyPr/>
          <a:lstStyle/>
          <a:p>
            <a:fld id="{B64F4F4D-1483-4ED9-BBCF-4746A0F69460}" type="slidenum">
              <a:rPr lang="lv-LV" smtClean="0"/>
              <a:pPr/>
              <a:t>15</a:t>
            </a:fld>
            <a:endParaRPr lang="lv-LV" dirty="0"/>
          </a:p>
        </p:txBody>
      </p:sp>
      <p:sp>
        <p:nvSpPr>
          <p:cNvPr id="13" name="Text Placeholder 12">
            <a:extLst>
              <a:ext uri="{FF2B5EF4-FFF2-40B4-BE49-F238E27FC236}">
                <a16:creationId xmlns:a16="http://schemas.microsoft.com/office/drawing/2014/main" id="{2378188A-CAC3-451D-A06E-4B29920A93A1}"/>
              </a:ext>
            </a:extLst>
          </p:cNvPr>
          <p:cNvSpPr>
            <a:spLocks noGrp="1"/>
          </p:cNvSpPr>
          <p:nvPr>
            <p:ph type="body" sz="quarter" idx="34"/>
          </p:nvPr>
        </p:nvSpPr>
        <p:spPr>
          <a:xfrm>
            <a:off x="1413192" y="1519701"/>
            <a:ext cx="3020417" cy="4221880"/>
          </a:xfrm>
        </p:spPr>
        <p:txBody>
          <a:bodyPr/>
          <a:lstStyle/>
          <a:p>
            <a:endParaRPr lang="lv-LV" dirty="0"/>
          </a:p>
          <a:p>
            <a:r>
              <a:rPr lang="lv-LV" dirty="0"/>
              <a:t>Eiro zonā monetārās politikas primārais mērķis – cenu stabilitāte</a:t>
            </a:r>
          </a:p>
          <a:p>
            <a:endParaRPr lang="lv-LV" dirty="0"/>
          </a:p>
          <a:p>
            <a:r>
              <a:rPr lang="lv-LV" dirty="0"/>
              <a:t>ECB nolūks ir noturēt gada inflācijas līmeni 2% vidējā termiņā</a:t>
            </a:r>
          </a:p>
          <a:p>
            <a:endParaRPr lang="lv-LV" dirty="0"/>
          </a:p>
          <a:p>
            <a:r>
              <a:rPr lang="lv-LV" sz="1800" dirty="0"/>
              <a:t>Kopš 2021. gada vidus inflācija eiro zonā un arī citur pasaulē bija būtiski pakāpusies virs monetārās politikas mērķa līmeņa.</a:t>
            </a:r>
            <a:endParaRPr lang="lv-LV" dirty="0"/>
          </a:p>
          <a:p>
            <a:endParaRPr lang="lv-LV" dirty="0"/>
          </a:p>
          <a:p>
            <a:endParaRPr lang="lv-LV" sz="1800" dirty="0"/>
          </a:p>
        </p:txBody>
      </p:sp>
      <p:sp>
        <p:nvSpPr>
          <p:cNvPr id="14" name="Text Placeholder 13">
            <a:extLst>
              <a:ext uri="{FF2B5EF4-FFF2-40B4-BE49-F238E27FC236}">
                <a16:creationId xmlns:a16="http://schemas.microsoft.com/office/drawing/2014/main" id="{54887549-D3A5-4DB2-AC31-BD3E6EF1B95C}"/>
              </a:ext>
            </a:extLst>
          </p:cNvPr>
          <p:cNvSpPr>
            <a:spLocks noGrp="1"/>
          </p:cNvSpPr>
          <p:nvPr>
            <p:ph type="body" sz="quarter" idx="35"/>
          </p:nvPr>
        </p:nvSpPr>
        <p:spPr/>
        <p:txBody>
          <a:bodyPr/>
          <a:lstStyle/>
          <a:p>
            <a:r>
              <a:rPr lang="lv-LV" dirty="0"/>
              <a:t>Avots: </a:t>
            </a:r>
            <a:r>
              <a:rPr lang="lv-LV" dirty="0" err="1"/>
              <a:t>Bloomberg</a:t>
            </a:r>
            <a:r>
              <a:rPr lang="lv-LV" dirty="0"/>
              <a:t>, Eurostat.</a:t>
            </a:r>
          </a:p>
        </p:txBody>
      </p:sp>
      <p:sp>
        <p:nvSpPr>
          <p:cNvPr id="6" name="Title 5">
            <a:extLst>
              <a:ext uri="{FF2B5EF4-FFF2-40B4-BE49-F238E27FC236}">
                <a16:creationId xmlns:a16="http://schemas.microsoft.com/office/drawing/2014/main" id="{0FFFCE7D-6265-4745-8873-654C4906C324}"/>
              </a:ext>
            </a:extLst>
          </p:cNvPr>
          <p:cNvSpPr>
            <a:spLocks noGrp="1"/>
          </p:cNvSpPr>
          <p:nvPr>
            <p:ph type="title"/>
          </p:nvPr>
        </p:nvSpPr>
        <p:spPr/>
        <p:txBody>
          <a:bodyPr/>
          <a:lstStyle/>
          <a:p>
            <a:br>
              <a:rPr lang="lv-LV" dirty="0"/>
            </a:br>
            <a:r>
              <a:rPr lang="lv-LV" sz="3600" dirty="0"/>
              <a:t>Konteksts: kāpēc tika celtas procentu likmes?</a:t>
            </a:r>
            <a:br>
              <a:rPr lang="lv-LV" dirty="0"/>
            </a:br>
            <a:br>
              <a:rPr lang="lv-LV" sz="1000" dirty="0"/>
            </a:br>
            <a:endParaRPr lang="lv-LV" dirty="0"/>
          </a:p>
        </p:txBody>
      </p:sp>
      <p:sp>
        <p:nvSpPr>
          <p:cNvPr id="17" name="Oval 16">
            <a:extLst>
              <a:ext uri="{FF2B5EF4-FFF2-40B4-BE49-F238E27FC236}">
                <a16:creationId xmlns:a16="http://schemas.microsoft.com/office/drawing/2014/main" id="{E9E1283C-A663-7631-B7C9-E8B7C12AAB85}"/>
              </a:ext>
            </a:extLst>
          </p:cNvPr>
          <p:cNvSpPr/>
          <p:nvPr/>
        </p:nvSpPr>
        <p:spPr>
          <a:xfrm>
            <a:off x="441883" y="1880552"/>
            <a:ext cx="900895" cy="906480"/>
          </a:xfrm>
          <a:prstGeom prst="ellipse">
            <a:avLst/>
          </a:prstGeom>
          <a:solidFill>
            <a:srgbClr val="D2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21" name="Group 20">
            <a:extLst>
              <a:ext uri="{FF2B5EF4-FFF2-40B4-BE49-F238E27FC236}">
                <a16:creationId xmlns:a16="http://schemas.microsoft.com/office/drawing/2014/main" id="{B05E9CAB-D133-5315-F543-55E4B05260BB}"/>
              </a:ext>
            </a:extLst>
          </p:cNvPr>
          <p:cNvGrpSpPr/>
          <p:nvPr/>
        </p:nvGrpSpPr>
        <p:grpSpPr>
          <a:xfrm>
            <a:off x="473652" y="3381487"/>
            <a:ext cx="900895" cy="906480"/>
            <a:chOff x="437313" y="3625188"/>
            <a:chExt cx="900895" cy="906480"/>
          </a:xfrm>
        </p:grpSpPr>
        <p:sp>
          <p:nvSpPr>
            <p:cNvPr id="4" name="Oval 3">
              <a:extLst>
                <a:ext uri="{FF2B5EF4-FFF2-40B4-BE49-F238E27FC236}">
                  <a16:creationId xmlns:a16="http://schemas.microsoft.com/office/drawing/2014/main" id="{7BCE4F6E-4D8D-8E9F-E800-BBBDFF3293AE}"/>
                </a:ext>
              </a:extLst>
            </p:cNvPr>
            <p:cNvSpPr/>
            <p:nvPr/>
          </p:nvSpPr>
          <p:spPr>
            <a:xfrm>
              <a:off x="437313" y="3625188"/>
              <a:ext cx="900895" cy="906480"/>
            </a:xfrm>
            <a:prstGeom prst="ellipse">
              <a:avLst/>
            </a:prstGeom>
            <a:solidFill>
              <a:srgbClr val="D2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extBox 19">
              <a:extLst>
                <a:ext uri="{FF2B5EF4-FFF2-40B4-BE49-F238E27FC236}">
                  <a16:creationId xmlns:a16="http://schemas.microsoft.com/office/drawing/2014/main" id="{42B058ED-E694-8B3E-D2AD-DC5671EFDBB3}"/>
                </a:ext>
              </a:extLst>
            </p:cNvPr>
            <p:cNvSpPr txBox="1"/>
            <p:nvPr/>
          </p:nvSpPr>
          <p:spPr>
            <a:xfrm>
              <a:off x="554074" y="3831977"/>
              <a:ext cx="740052" cy="523220"/>
            </a:xfrm>
            <a:prstGeom prst="rect">
              <a:avLst/>
            </a:prstGeom>
            <a:noFill/>
          </p:spPr>
          <p:txBody>
            <a:bodyPr wrap="square">
              <a:spAutoFit/>
            </a:bodyPr>
            <a:lstStyle/>
            <a:p>
              <a:r>
                <a:rPr lang="lv-LV" sz="2800" dirty="0"/>
                <a:t>2% </a:t>
              </a:r>
            </a:p>
          </p:txBody>
        </p:sp>
      </p:grpSp>
      <p:pic>
        <p:nvPicPr>
          <p:cNvPr id="12" name="Graphic 11" descr="Upward trend outline">
            <a:extLst>
              <a:ext uri="{FF2B5EF4-FFF2-40B4-BE49-F238E27FC236}">
                <a16:creationId xmlns:a16="http://schemas.microsoft.com/office/drawing/2014/main" id="{828086DB-BCCA-5F4A-8823-38E38A82B9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056" y="5029148"/>
            <a:ext cx="740053" cy="740053"/>
          </a:xfrm>
          <a:prstGeom prst="rect">
            <a:avLst/>
          </a:prstGeom>
        </p:spPr>
      </p:pic>
      <p:pic>
        <p:nvPicPr>
          <p:cNvPr id="22" name="Graphic 21" descr="Target outline">
            <a:extLst>
              <a:ext uri="{FF2B5EF4-FFF2-40B4-BE49-F238E27FC236}">
                <a16:creationId xmlns:a16="http://schemas.microsoft.com/office/drawing/2014/main" id="{76F512EB-0163-F927-BD7F-9ED3A1313F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1883" y="1880552"/>
            <a:ext cx="914400" cy="914400"/>
          </a:xfrm>
          <a:prstGeom prst="rect">
            <a:avLst/>
          </a:prstGeom>
        </p:spPr>
      </p:pic>
    </p:spTree>
    <p:extLst>
      <p:ext uri="{BB962C8B-B14F-4D97-AF65-F5344CB8AC3E}">
        <p14:creationId xmlns:p14="http://schemas.microsoft.com/office/powerpoint/2010/main" val="3700829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CED94EA-A582-4C65-9D84-252752497CA4}"/>
              </a:ext>
            </a:extLst>
          </p:cNvPr>
          <p:cNvSpPr>
            <a:spLocks noGrp="1"/>
          </p:cNvSpPr>
          <p:nvPr>
            <p:ph type="ctrTitle"/>
          </p:nvPr>
        </p:nvSpPr>
        <p:spPr/>
        <p:txBody>
          <a:bodyPr/>
          <a:lstStyle/>
          <a:p>
            <a:r>
              <a:rPr lang="lv-LV" sz="3600" dirty="0"/>
              <a:t>Kāpēc augsta inflācija ir kaitīga?</a:t>
            </a:r>
          </a:p>
        </p:txBody>
      </p:sp>
      <p:pic>
        <p:nvPicPr>
          <p:cNvPr id="21" name="Tiešsaistes attēla vietturis 20" descr="Atom outline">
            <a:extLst>
              <a:ext uri="{FF2B5EF4-FFF2-40B4-BE49-F238E27FC236}">
                <a16:creationId xmlns:a16="http://schemas.microsoft.com/office/drawing/2014/main" id="{B13E52A6-9893-4A06-B8F5-5672936E7B41}"/>
              </a:ext>
            </a:extLst>
          </p:cNvPr>
          <p:cNvPicPr>
            <a:picLocks noGrp="1" noChangeAspect="1"/>
          </p:cNvPicPr>
          <p:nvPr>
            <p:ph type="clipArt" sz="quarter" idx="10"/>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p:pic>
      <p:pic>
        <p:nvPicPr>
          <p:cNvPr id="23" name="Tiešsaistes attēla vietturis 22" descr="Boxing Glove outline">
            <a:extLst>
              <a:ext uri="{FF2B5EF4-FFF2-40B4-BE49-F238E27FC236}">
                <a16:creationId xmlns:a16="http://schemas.microsoft.com/office/drawing/2014/main" id="{99452810-BB75-4BF3-9825-649FED71EF37}"/>
              </a:ext>
            </a:extLst>
          </p:cNvPr>
          <p:cNvPicPr>
            <a:picLocks noGrp="1" noChangeAspect="1"/>
          </p:cNvPicPr>
          <p:nvPr>
            <p:ph type="clipArt" sz="quarter" idx="11"/>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sp>
        <p:nvSpPr>
          <p:cNvPr id="5" name="Teksta vietturis 4">
            <a:extLst>
              <a:ext uri="{FF2B5EF4-FFF2-40B4-BE49-F238E27FC236}">
                <a16:creationId xmlns:a16="http://schemas.microsoft.com/office/drawing/2014/main" id="{A39F110A-EF5D-424F-8745-1EFAD88BF2D4}"/>
              </a:ext>
            </a:extLst>
          </p:cNvPr>
          <p:cNvSpPr>
            <a:spLocks noGrp="1"/>
          </p:cNvSpPr>
          <p:nvPr>
            <p:ph type="body" sz="quarter" idx="13"/>
          </p:nvPr>
        </p:nvSpPr>
        <p:spPr>
          <a:xfrm>
            <a:off x="6865375" y="2351385"/>
            <a:ext cx="4945624" cy="906480"/>
          </a:xfrm>
        </p:spPr>
        <p:txBody>
          <a:bodyPr/>
          <a:lstStyle/>
          <a:p>
            <a:r>
              <a:rPr lang="lv-LV" dirty="0">
                <a:solidFill>
                  <a:schemeClr val="accent1">
                    <a:lumMod val="75000"/>
                  </a:schemeClr>
                </a:solidFill>
                <a:latin typeface="Open Sans" pitchFamily="2" charset="0"/>
              </a:rPr>
              <a:t>V</a:t>
            </a:r>
            <a:r>
              <a:rPr lang="lv-LV" b="0" i="0" dirty="0">
                <a:solidFill>
                  <a:schemeClr val="accent1">
                    <a:lumMod val="75000"/>
                  </a:schemeClr>
                </a:solidFill>
                <a:effectLst/>
                <a:latin typeface="Open Sans" pitchFamily="2" charset="0"/>
              </a:rPr>
              <a:t>isam kļūstot dārgākam, veidojas spiediens algu kāpumam</a:t>
            </a:r>
            <a:endParaRPr lang="lv-LV" dirty="0">
              <a:solidFill>
                <a:schemeClr val="accent1">
                  <a:lumMod val="75000"/>
                </a:schemeClr>
              </a:solidFill>
            </a:endParaRPr>
          </a:p>
        </p:txBody>
      </p:sp>
      <p:pic>
        <p:nvPicPr>
          <p:cNvPr id="25" name="Tiešsaistes attēla vietturis 24" descr="Blockchain outline">
            <a:extLst>
              <a:ext uri="{FF2B5EF4-FFF2-40B4-BE49-F238E27FC236}">
                <a16:creationId xmlns:a16="http://schemas.microsoft.com/office/drawing/2014/main" id="{434949C9-2CE8-4C77-91AE-43DE871BCD1C}"/>
              </a:ext>
            </a:extLst>
          </p:cNvPr>
          <p:cNvPicPr>
            <a:picLocks noGrp="1" noChangeAspect="1"/>
          </p:cNvPicPr>
          <p:nvPr>
            <p:ph type="clipArt" sz="quarter" idx="26"/>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p:pic>
      <p:sp>
        <p:nvSpPr>
          <p:cNvPr id="8" name="Teksta vietturis 7">
            <a:extLst>
              <a:ext uri="{FF2B5EF4-FFF2-40B4-BE49-F238E27FC236}">
                <a16:creationId xmlns:a16="http://schemas.microsoft.com/office/drawing/2014/main" id="{088CF185-3298-40A6-91B5-27D87D358681}"/>
              </a:ext>
            </a:extLst>
          </p:cNvPr>
          <p:cNvSpPr>
            <a:spLocks noGrp="1"/>
          </p:cNvSpPr>
          <p:nvPr>
            <p:ph type="body" sz="quarter" idx="28"/>
          </p:nvPr>
        </p:nvSpPr>
        <p:spPr>
          <a:xfrm>
            <a:off x="6859276" y="4881957"/>
            <a:ext cx="4671296" cy="906480"/>
          </a:xfrm>
        </p:spPr>
        <p:txBody>
          <a:bodyPr/>
          <a:lstStyle/>
          <a:p>
            <a:r>
              <a:rPr lang="lv-LV" dirty="0">
                <a:solidFill>
                  <a:schemeClr val="accent1">
                    <a:lumMod val="75000"/>
                  </a:schemeClr>
                </a:solidFill>
                <a:latin typeface="Open Sans" pitchFamily="2" charset="0"/>
              </a:rPr>
              <a:t>Uzņēmumiem – grūti plānot</a:t>
            </a:r>
            <a:r>
              <a:rPr lang="lv-LV" b="0" i="0" dirty="0">
                <a:solidFill>
                  <a:schemeClr val="accent1">
                    <a:lumMod val="75000"/>
                  </a:schemeClr>
                </a:solidFill>
                <a:effectLst/>
                <a:latin typeface="Open Sans" pitchFamily="2" charset="0"/>
              </a:rPr>
              <a:t> finanšu plūsmu nākotnē</a:t>
            </a:r>
            <a:endParaRPr lang="lv-LV" dirty="0">
              <a:solidFill>
                <a:schemeClr val="accent1">
                  <a:lumMod val="75000"/>
                </a:schemeClr>
              </a:solidFill>
            </a:endParaRPr>
          </a:p>
        </p:txBody>
      </p:sp>
      <p:pic>
        <p:nvPicPr>
          <p:cNvPr id="19" name="Tiešsaistes attēla vietturis 18" descr="Anchor outline">
            <a:extLst>
              <a:ext uri="{FF2B5EF4-FFF2-40B4-BE49-F238E27FC236}">
                <a16:creationId xmlns:a16="http://schemas.microsoft.com/office/drawing/2014/main" id="{3E64E672-F5AA-449D-B195-7805206B4D85}"/>
              </a:ext>
            </a:extLst>
          </p:cNvPr>
          <p:cNvPicPr>
            <a:picLocks noGrp="1" noChangeAspect="1"/>
          </p:cNvPicPr>
          <p:nvPr>
            <p:ph type="clipArt" sz="quarter" idx="29"/>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p:pic>
      <p:sp>
        <p:nvSpPr>
          <p:cNvPr id="10" name="Teksta vietturis 9">
            <a:extLst>
              <a:ext uri="{FF2B5EF4-FFF2-40B4-BE49-F238E27FC236}">
                <a16:creationId xmlns:a16="http://schemas.microsoft.com/office/drawing/2014/main" id="{36C45014-914F-468B-95C2-A16DB95801EB}"/>
              </a:ext>
            </a:extLst>
          </p:cNvPr>
          <p:cNvSpPr>
            <a:spLocks noGrp="1"/>
          </p:cNvSpPr>
          <p:nvPr>
            <p:ph type="body" sz="quarter" idx="31"/>
          </p:nvPr>
        </p:nvSpPr>
        <p:spPr>
          <a:xfrm>
            <a:off x="6859276" y="1086099"/>
            <a:ext cx="4951723" cy="906480"/>
          </a:xfrm>
        </p:spPr>
        <p:txBody>
          <a:bodyPr/>
          <a:lstStyle/>
          <a:p>
            <a:r>
              <a:rPr lang="lv-LV" b="0" i="0" dirty="0">
                <a:solidFill>
                  <a:schemeClr val="accent1">
                    <a:lumMod val="75000"/>
                  </a:schemeClr>
                </a:solidFill>
                <a:effectLst/>
                <a:latin typeface="Open Sans" pitchFamily="2" charset="0"/>
              </a:rPr>
              <a:t>Ja daudzu preču cenas palielinās, patērētāju pirktspēja sarūk</a:t>
            </a:r>
            <a:endParaRPr lang="lv-LV" dirty="0">
              <a:solidFill>
                <a:schemeClr val="accent1">
                  <a:lumMod val="75000"/>
                </a:schemeClr>
              </a:solidFill>
            </a:endParaRPr>
          </a:p>
        </p:txBody>
      </p:sp>
      <p:sp>
        <p:nvSpPr>
          <p:cNvPr id="3" name="Slaida numura vietturis 2">
            <a:extLst>
              <a:ext uri="{FF2B5EF4-FFF2-40B4-BE49-F238E27FC236}">
                <a16:creationId xmlns:a16="http://schemas.microsoft.com/office/drawing/2014/main" id="{9403F3B8-D721-423C-B433-CFAE97882667}"/>
              </a:ext>
            </a:extLst>
          </p:cNvPr>
          <p:cNvSpPr>
            <a:spLocks noGrp="1"/>
          </p:cNvSpPr>
          <p:nvPr>
            <p:ph type="sldNum" sz="quarter" idx="33"/>
          </p:nvPr>
        </p:nvSpPr>
        <p:spPr/>
        <p:txBody>
          <a:bodyPr/>
          <a:lstStyle/>
          <a:p>
            <a:fld id="{712B737D-8E28-4713-A82C-8BA69049BAD4}" type="slidenum">
              <a:rPr lang="lv-LV" smtClean="0"/>
              <a:pPr/>
              <a:t>16</a:t>
            </a:fld>
            <a:endParaRPr lang="lv-LV"/>
          </a:p>
        </p:txBody>
      </p:sp>
      <p:sp>
        <p:nvSpPr>
          <p:cNvPr id="7" name="Teksta vietturis 6">
            <a:extLst>
              <a:ext uri="{FF2B5EF4-FFF2-40B4-BE49-F238E27FC236}">
                <a16:creationId xmlns:a16="http://schemas.microsoft.com/office/drawing/2014/main" id="{B21728FE-E46A-420B-F7FA-A60868D98CCA}"/>
              </a:ext>
            </a:extLst>
          </p:cNvPr>
          <p:cNvSpPr>
            <a:spLocks noGrp="1"/>
          </p:cNvSpPr>
          <p:nvPr>
            <p:ph type="body" sz="quarter" idx="15"/>
          </p:nvPr>
        </p:nvSpPr>
        <p:spPr/>
        <p:txBody>
          <a:bodyPr/>
          <a:lstStyle/>
          <a:p>
            <a:r>
              <a:rPr lang="lv-LV" b="0" i="0" dirty="0">
                <a:solidFill>
                  <a:schemeClr val="accent1">
                    <a:lumMod val="75000"/>
                  </a:schemeClr>
                </a:solidFill>
                <a:effectLst/>
                <a:latin typeface="Open Sans" pitchFamily="2" charset="0"/>
              </a:rPr>
              <a:t>Uzņēmumiem pieaug izmaksas</a:t>
            </a:r>
            <a:endParaRPr lang="lv-LV" dirty="0">
              <a:solidFill>
                <a:schemeClr val="accent1">
                  <a:lumMod val="75000"/>
                </a:schemeClr>
              </a:solidFill>
            </a:endParaRPr>
          </a:p>
        </p:txBody>
      </p:sp>
      <p:pic>
        <p:nvPicPr>
          <p:cNvPr id="6" name="Picture 5">
            <a:extLst>
              <a:ext uri="{FF2B5EF4-FFF2-40B4-BE49-F238E27FC236}">
                <a16:creationId xmlns:a16="http://schemas.microsoft.com/office/drawing/2014/main" id="{694112D8-E00D-B942-6A4E-463C9438FF5A}"/>
              </a:ext>
            </a:extLst>
          </p:cNvPr>
          <p:cNvPicPr>
            <a:picLocks noChangeAspect="1"/>
          </p:cNvPicPr>
          <p:nvPr/>
        </p:nvPicPr>
        <p:blipFill>
          <a:blip r:embed="rId10"/>
          <a:stretch>
            <a:fillRect/>
          </a:stretch>
        </p:blipFill>
        <p:spPr>
          <a:xfrm>
            <a:off x="318005" y="2137607"/>
            <a:ext cx="5410955" cy="3620005"/>
          </a:xfrm>
          <a:prstGeom prst="rect">
            <a:avLst/>
          </a:prstGeom>
        </p:spPr>
      </p:pic>
    </p:spTree>
    <p:extLst>
      <p:ext uri="{BB962C8B-B14F-4D97-AF65-F5344CB8AC3E}">
        <p14:creationId xmlns:p14="http://schemas.microsoft.com/office/powerpoint/2010/main" val="5777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CED94EA-A582-4C65-9D84-252752497CA4}"/>
              </a:ext>
            </a:extLst>
          </p:cNvPr>
          <p:cNvSpPr>
            <a:spLocks noGrp="1"/>
          </p:cNvSpPr>
          <p:nvPr>
            <p:ph type="ctrTitle"/>
          </p:nvPr>
        </p:nvSpPr>
        <p:spPr/>
        <p:txBody>
          <a:bodyPr/>
          <a:lstStyle/>
          <a:p>
            <a:r>
              <a:rPr lang="lv-LV" sz="3600" dirty="0"/>
              <a:t>Kāpēc </a:t>
            </a:r>
            <a:r>
              <a:rPr lang="lv-LV" sz="3600" strike="sngStrike" dirty="0"/>
              <a:t>augsta</a:t>
            </a:r>
            <a:r>
              <a:rPr lang="lv-LV" dirty="0"/>
              <a:t> </a:t>
            </a:r>
            <a:r>
              <a:rPr lang="lv-LV" dirty="0">
                <a:solidFill>
                  <a:schemeClr val="accent6"/>
                </a:solidFill>
              </a:rPr>
              <a:t>zema</a:t>
            </a:r>
            <a:r>
              <a:rPr lang="lv-LV" sz="3600" dirty="0"/>
              <a:t> inflācija ir kaitīga?</a:t>
            </a:r>
          </a:p>
        </p:txBody>
      </p:sp>
      <p:pic>
        <p:nvPicPr>
          <p:cNvPr id="21" name="Tiešsaistes attēla vietturis 20" descr="Atom outline">
            <a:extLst>
              <a:ext uri="{FF2B5EF4-FFF2-40B4-BE49-F238E27FC236}">
                <a16:creationId xmlns:a16="http://schemas.microsoft.com/office/drawing/2014/main" id="{B13E52A6-9893-4A06-B8F5-5672936E7B41}"/>
              </a:ext>
            </a:extLst>
          </p:cNvPr>
          <p:cNvPicPr>
            <a:picLocks noGrp="1" noChangeAspect="1"/>
          </p:cNvPicPr>
          <p:nvPr>
            <p:ph type="clipArt" sz="quarter" idx="10"/>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p:pic>
      <p:pic>
        <p:nvPicPr>
          <p:cNvPr id="23" name="Tiešsaistes attēla vietturis 22" descr="Boxing Glove outline">
            <a:extLst>
              <a:ext uri="{FF2B5EF4-FFF2-40B4-BE49-F238E27FC236}">
                <a16:creationId xmlns:a16="http://schemas.microsoft.com/office/drawing/2014/main" id="{99452810-BB75-4BF3-9825-649FED71EF37}"/>
              </a:ext>
            </a:extLst>
          </p:cNvPr>
          <p:cNvPicPr>
            <a:picLocks noGrp="1" noChangeAspect="1"/>
          </p:cNvPicPr>
          <p:nvPr>
            <p:ph type="clipArt" sz="quarter" idx="11"/>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sp>
        <p:nvSpPr>
          <p:cNvPr id="5" name="Teksta vietturis 4">
            <a:extLst>
              <a:ext uri="{FF2B5EF4-FFF2-40B4-BE49-F238E27FC236}">
                <a16:creationId xmlns:a16="http://schemas.microsoft.com/office/drawing/2014/main" id="{A39F110A-EF5D-424F-8745-1EFAD88BF2D4}"/>
              </a:ext>
            </a:extLst>
          </p:cNvPr>
          <p:cNvSpPr>
            <a:spLocks noGrp="1"/>
          </p:cNvSpPr>
          <p:nvPr>
            <p:ph type="body" sz="quarter" idx="13"/>
          </p:nvPr>
        </p:nvSpPr>
        <p:spPr>
          <a:xfrm>
            <a:off x="6865375" y="2351385"/>
            <a:ext cx="4945624" cy="906480"/>
          </a:xfrm>
        </p:spPr>
        <p:txBody>
          <a:bodyPr/>
          <a:lstStyle/>
          <a:p>
            <a:r>
              <a:rPr lang="lv-LV" dirty="0">
                <a:solidFill>
                  <a:srgbClr val="B2B2B6"/>
                </a:solidFill>
                <a:latin typeface="Open Sans" pitchFamily="2" charset="0"/>
              </a:rPr>
              <a:t>V</a:t>
            </a:r>
            <a:r>
              <a:rPr lang="lv-LV" b="0" i="0" dirty="0">
                <a:solidFill>
                  <a:srgbClr val="B2B2B6"/>
                </a:solidFill>
                <a:effectLst/>
                <a:latin typeface="Open Sans" pitchFamily="2" charset="0"/>
              </a:rPr>
              <a:t>isam kļūstot dārgākam, veidojas spiediens algu kāpumam</a:t>
            </a:r>
            <a:endParaRPr lang="lv-LV" dirty="0">
              <a:solidFill>
                <a:srgbClr val="B2B2B6"/>
              </a:solidFill>
            </a:endParaRPr>
          </a:p>
        </p:txBody>
      </p:sp>
      <p:pic>
        <p:nvPicPr>
          <p:cNvPr id="25" name="Tiešsaistes attēla vietturis 24" descr="Blockchain outline">
            <a:extLst>
              <a:ext uri="{FF2B5EF4-FFF2-40B4-BE49-F238E27FC236}">
                <a16:creationId xmlns:a16="http://schemas.microsoft.com/office/drawing/2014/main" id="{434949C9-2CE8-4C77-91AE-43DE871BCD1C}"/>
              </a:ext>
            </a:extLst>
          </p:cNvPr>
          <p:cNvPicPr>
            <a:picLocks noGrp="1" noChangeAspect="1"/>
          </p:cNvPicPr>
          <p:nvPr>
            <p:ph type="clipArt" sz="quarter" idx="26"/>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p:pic>
      <p:sp>
        <p:nvSpPr>
          <p:cNvPr id="8" name="Teksta vietturis 7">
            <a:extLst>
              <a:ext uri="{FF2B5EF4-FFF2-40B4-BE49-F238E27FC236}">
                <a16:creationId xmlns:a16="http://schemas.microsoft.com/office/drawing/2014/main" id="{088CF185-3298-40A6-91B5-27D87D358681}"/>
              </a:ext>
            </a:extLst>
          </p:cNvPr>
          <p:cNvSpPr>
            <a:spLocks noGrp="1"/>
          </p:cNvSpPr>
          <p:nvPr>
            <p:ph type="body" sz="quarter" idx="28"/>
          </p:nvPr>
        </p:nvSpPr>
        <p:spPr>
          <a:xfrm>
            <a:off x="6859276" y="4881957"/>
            <a:ext cx="4671296" cy="906480"/>
          </a:xfrm>
        </p:spPr>
        <p:txBody>
          <a:bodyPr/>
          <a:lstStyle/>
          <a:p>
            <a:r>
              <a:rPr lang="lv-LV" dirty="0">
                <a:solidFill>
                  <a:srgbClr val="B2B2B6"/>
                </a:solidFill>
                <a:latin typeface="Open Sans" pitchFamily="2" charset="0"/>
              </a:rPr>
              <a:t>Uzņēmumiem – grūti plānot</a:t>
            </a:r>
            <a:r>
              <a:rPr lang="lv-LV" b="0" i="0" dirty="0">
                <a:solidFill>
                  <a:srgbClr val="B2B2B6"/>
                </a:solidFill>
                <a:effectLst/>
                <a:latin typeface="Open Sans" pitchFamily="2" charset="0"/>
              </a:rPr>
              <a:t> finanšu plūsmu nākotnē</a:t>
            </a:r>
            <a:endParaRPr lang="lv-LV" dirty="0">
              <a:solidFill>
                <a:srgbClr val="B2B2B6"/>
              </a:solidFill>
            </a:endParaRPr>
          </a:p>
        </p:txBody>
      </p:sp>
      <p:pic>
        <p:nvPicPr>
          <p:cNvPr id="19" name="Tiešsaistes attēla vietturis 18" descr="Anchor outline">
            <a:extLst>
              <a:ext uri="{FF2B5EF4-FFF2-40B4-BE49-F238E27FC236}">
                <a16:creationId xmlns:a16="http://schemas.microsoft.com/office/drawing/2014/main" id="{3E64E672-F5AA-449D-B195-7805206B4D85}"/>
              </a:ext>
            </a:extLst>
          </p:cNvPr>
          <p:cNvPicPr>
            <a:picLocks noGrp="1" noChangeAspect="1"/>
          </p:cNvPicPr>
          <p:nvPr>
            <p:ph type="clipArt" sz="quarter" idx="29"/>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p:pic>
      <p:sp>
        <p:nvSpPr>
          <p:cNvPr id="10" name="Teksta vietturis 9">
            <a:extLst>
              <a:ext uri="{FF2B5EF4-FFF2-40B4-BE49-F238E27FC236}">
                <a16:creationId xmlns:a16="http://schemas.microsoft.com/office/drawing/2014/main" id="{36C45014-914F-468B-95C2-A16DB95801EB}"/>
              </a:ext>
            </a:extLst>
          </p:cNvPr>
          <p:cNvSpPr>
            <a:spLocks noGrp="1"/>
          </p:cNvSpPr>
          <p:nvPr>
            <p:ph type="body" sz="quarter" idx="31"/>
          </p:nvPr>
        </p:nvSpPr>
        <p:spPr>
          <a:xfrm>
            <a:off x="6859276" y="1086099"/>
            <a:ext cx="4951723" cy="906480"/>
          </a:xfrm>
        </p:spPr>
        <p:txBody>
          <a:bodyPr/>
          <a:lstStyle/>
          <a:p>
            <a:r>
              <a:rPr lang="lv-LV" b="0" i="0" dirty="0">
                <a:solidFill>
                  <a:srgbClr val="B2B2B6"/>
                </a:solidFill>
                <a:effectLst/>
                <a:latin typeface="Open Sans" pitchFamily="2" charset="0"/>
              </a:rPr>
              <a:t>Ja daudzu preču cenas palielinās, patērētāju pirktspēja sarūk</a:t>
            </a:r>
            <a:endParaRPr lang="lv-LV" dirty="0">
              <a:solidFill>
                <a:srgbClr val="B2B2B6"/>
              </a:solidFill>
            </a:endParaRPr>
          </a:p>
        </p:txBody>
      </p:sp>
      <p:sp>
        <p:nvSpPr>
          <p:cNvPr id="3" name="Slaida numura vietturis 2">
            <a:extLst>
              <a:ext uri="{FF2B5EF4-FFF2-40B4-BE49-F238E27FC236}">
                <a16:creationId xmlns:a16="http://schemas.microsoft.com/office/drawing/2014/main" id="{9403F3B8-D721-423C-B433-CFAE97882667}"/>
              </a:ext>
            </a:extLst>
          </p:cNvPr>
          <p:cNvSpPr>
            <a:spLocks noGrp="1"/>
          </p:cNvSpPr>
          <p:nvPr>
            <p:ph type="sldNum" sz="quarter" idx="33"/>
          </p:nvPr>
        </p:nvSpPr>
        <p:spPr/>
        <p:txBody>
          <a:bodyPr/>
          <a:lstStyle/>
          <a:p>
            <a:fld id="{712B737D-8E28-4713-A82C-8BA69049BAD4}" type="slidenum">
              <a:rPr lang="lv-LV" smtClean="0"/>
              <a:pPr/>
              <a:t>17</a:t>
            </a:fld>
            <a:endParaRPr lang="lv-LV"/>
          </a:p>
        </p:txBody>
      </p:sp>
      <p:sp>
        <p:nvSpPr>
          <p:cNvPr id="7" name="Teksta vietturis 6">
            <a:extLst>
              <a:ext uri="{FF2B5EF4-FFF2-40B4-BE49-F238E27FC236}">
                <a16:creationId xmlns:a16="http://schemas.microsoft.com/office/drawing/2014/main" id="{B21728FE-E46A-420B-F7FA-A60868D98CCA}"/>
              </a:ext>
            </a:extLst>
          </p:cNvPr>
          <p:cNvSpPr>
            <a:spLocks noGrp="1"/>
          </p:cNvSpPr>
          <p:nvPr>
            <p:ph type="body" sz="quarter" idx="15"/>
          </p:nvPr>
        </p:nvSpPr>
        <p:spPr/>
        <p:txBody>
          <a:bodyPr/>
          <a:lstStyle/>
          <a:p>
            <a:r>
              <a:rPr lang="lv-LV" b="0" i="0" dirty="0">
                <a:solidFill>
                  <a:srgbClr val="B2B2B6"/>
                </a:solidFill>
                <a:effectLst/>
                <a:latin typeface="Open Sans" pitchFamily="2" charset="0"/>
              </a:rPr>
              <a:t>Uzņēmumiem pieaug izmaksas</a:t>
            </a:r>
            <a:endParaRPr lang="lv-LV" dirty="0">
              <a:solidFill>
                <a:srgbClr val="B2B2B6"/>
              </a:solidFill>
            </a:endParaRPr>
          </a:p>
        </p:txBody>
      </p:sp>
    </p:spTree>
    <p:extLst>
      <p:ext uri="{BB962C8B-B14F-4D97-AF65-F5344CB8AC3E}">
        <p14:creationId xmlns:p14="http://schemas.microsoft.com/office/powerpoint/2010/main" val="176394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CED94EA-A582-4C65-9D84-252752497CA4}"/>
              </a:ext>
            </a:extLst>
          </p:cNvPr>
          <p:cNvSpPr>
            <a:spLocks noGrp="1"/>
          </p:cNvSpPr>
          <p:nvPr>
            <p:ph type="ctrTitle"/>
          </p:nvPr>
        </p:nvSpPr>
        <p:spPr/>
        <p:txBody>
          <a:bodyPr/>
          <a:lstStyle/>
          <a:p>
            <a:r>
              <a:rPr lang="lv-LV" sz="3600" dirty="0"/>
              <a:t>Kāpēc </a:t>
            </a:r>
            <a:r>
              <a:rPr lang="lv-LV" sz="3600" strike="sngStrike" dirty="0"/>
              <a:t>augsta</a:t>
            </a:r>
            <a:r>
              <a:rPr lang="lv-LV" dirty="0"/>
              <a:t> </a:t>
            </a:r>
            <a:r>
              <a:rPr lang="lv-LV" dirty="0">
                <a:solidFill>
                  <a:schemeClr val="accent6"/>
                </a:solidFill>
              </a:rPr>
              <a:t>zema</a:t>
            </a:r>
            <a:r>
              <a:rPr lang="lv-LV" sz="3600" dirty="0"/>
              <a:t> inflācija ir kaitīga?</a:t>
            </a:r>
          </a:p>
        </p:txBody>
      </p:sp>
      <p:pic>
        <p:nvPicPr>
          <p:cNvPr id="21" name="Tiešsaistes attēla vietturis 20" descr="Atom outline">
            <a:extLst>
              <a:ext uri="{FF2B5EF4-FFF2-40B4-BE49-F238E27FC236}">
                <a16:creationId xmlns:a16="http://schemas.microsoft.com/office/drawing/2014/main" id="{B13E52A6-9893-4A06-B8F5-5672936E7B41}"/>
              </a:ext>
            </a:extLst>
          </p:cNvPr>
          <p:cNvPicPr>
            <a:picLocks noGrp="1" noChangeAspect="1"/>
          </p:cNvPicPr>
          <p:nvPr>
            <p:ph type="clipArt" sz="quarter" idx="10"/>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p:pic>
      <p:pic>
        <p:nvPicPr>
          <p:cNvPr id="23" name="Tiešsaistes attēla vietturis 22" descr="Boxing Glove outline">
            <a:extLst>
              <a:ext uri="{FF2B5EF4-FFF2-40B4-BE49-F238E27FC236}">
                <a16:creationId xmlns:a16="http://schemas.microsoft.com/office/drawing/2014/main" id="{99452810-BB75-4BF3-9825-649FED71EF37}"/>
              </a:ext>
            </a:extLst>
          </p:cNvPr>
          <p:cNvPicPr>
            <a:picLocks noGrp="1" noChangeAspect="1"/>
          </p:cNvPicPr>
          <p:nvPr>
            <p:ph type="clipArt" sz="quarter" idx="11"/>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pic>
        <p:nvPicPr>
          <p:cNvPr id="25" name="Tiešsaistes attēla vietturis 24" descr="Blockchain outline">
            <a:extLst>
              <a:ext uri="{FF2B5EF4-FFF2-40B4-BE49-F238E27FC236}">
                <a16:creationId xmlns:a16="http://schemas.microsoft.com/office/drawing/2014/main" id="{434949C9-2CE8-4C77-91AE-43DE871BCD1C}"/>
              </a:ext>
            </a:extLst>
          </p:cNvPr>
          <p:cNvPicPr>
            <a:picLocks noGrp="1" noChangeAspect="1"/>
          </p:cNvPicPr>
          <p:nvPr>
            <p:ph type="clipArt" sz="quarter" idx="26"/>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p:pic>
      <p:pic>
        <p:nvPicPr>
          <p:cNvPr id="19" name="Tiešsaistes attēla vietturis 18" descr="Anchor outline">
            <a:extLst>
              <a:ext uri="{FF2B5EF4-FFF2-40B4-BE49-F238E27FC236}">
                <a16:creationId xmlns:a16="http://schemas.microsoft.com/office/drawing/2014/main" id="{3E64E672-F5AA-449D-B195-7805206B4D85}"/>
              </a:ext>
            </a:extLst>
          </p:cNvPr>
          <p:cNvPicPr>
            <a:picLocks noGrp="1" noChangeAspect="1"/>
          </p:cNvPicPr>
          <p:nvPr>
            <p:ph type="clipArt" sz="quarter" idx="29"/>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p:pic>
      <p:sp>
        <p:nvSpPr>
          <p:cNvPr id="3" name="Slaida numura vietturis 2">
            <a:extLst>
              <a:ext uri="{FF2B5EF4-FFF2-40B4-BE49-F238E27FC236}">
                <a16:creationId xmlns:a16="http://schemas.microsoft.com/office/drawing/2014/main" id="{9403F3B8-D721-423C-B433-CFAE97882667}"/>
              </a:ext>
            </a:extLst>
          </p:cNvPr>
          <p:cNvSpPr>
            <a:spLocks noGrp="1"/>
          </p:cNvSpPr>
          <p:nvPr>
            <p:ph type="sldNum" sz="quarter" idx="33"/>
          </p:nvPr>
        </p:nvSpPr>
        <p:spPr/>
        <p:txBody>
          <a:bodyPr/>
          <a:lstStyle/>
          <a:p>
            <a:fld id="{712B737D-8E28-4713-A82C-8BA69049BAD4}" type="slidenum">
              <a:rPr lang="lv-LV" smtClean="0"/>
              <a:pPr/>
              <a:t>18</a:t>
            </a:fld>
            <a:endParaRPr lang="lv-LV"/>
          </a:p>
        </p:txBody>
      </p:sp>
      <p:sp>
        <p:nvSpPr>
          <p:cNvPr id="4" name="Teksta vietturis 9">
            <a:extLst>
              <a:ext uri="{FF2B5EF4-FFF2-40B4-BE49-F238E27FC236}">
                <a16:creationId xmlns:a16="http://schemas.microsoft.com/office/drawing/2014/main" id="{ACAB9B64-2520-F7A8-DE41-91A6FEDF2A35}"/>
              </a:ext>
            </a:extLst>
          </p:cNvPr>
          <p:cNvSpPr txBox="1">
            <a:spLocks/>
          </p:cNvSpPr>
          <p:nvPr/>
        </p:nvSpPr>
        <p:spPr>
          <a:xfrm>
            <a:off x="6859276" y="1086099"/>
            <a:ext cx="4951723" cy="90648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latin typeface="Open Sans" pitchFamily="2" charset="0"/>
              </a:rPr>
              <a:t>Zema inflācija signalizē par vāju pieprasījumu, deflācijas risks</a:t>
            </a:r>
            <a:endParaRPr lang="lv-LV" dirty="0"/>
          </a:p>
        </p:txBody>
      </p:sp>
      <p:sp>
        <p:nvSpPr>
          <p:cNvPr id="9" name="Teksta vietturis 9">
            <a:extLst>
              <a:ext uri="{FF2B5EF4-FFF2-40B4-BE49-F238E27FC236}">
                <a16:creationId xmlns:a16="http://schemas.microsoft.com/office/drawing/2014/main" id="{51935A75-AC55-2C20-E461-BA6A56FBDA48}"/>
              </a:ext>
            </a:extLst>
          </p:cNvPr>
          <p:cNvSpPr txBox="1">
            <a:spLocks/>
          </p:cNvSpPr>
          <p:nvPr/>
        </p:nvSpPr>
        <p:spPr>
          <a:xfrm>
            <a:off x="6859276" y="2334849"/>
            <a:ext cx="4951723" cy="90648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latin typeface="Open Sans" pitchFamily="2" charset="0"/>
              </a:rPr>
              <a:t>Zema inflācija var novest pie zemas ražošanas un augstāka bezdarba līmeņa</a:t>
            </a:r>
            <a:endParaRPr lang="lv-LV" dirty="0"/>
          </a:p>
        </p:txBody>
      </p:sp>
      <p:sp>
        <p:nvSpPr>
          <p:cNvPr id="11" name="Teksta vietturis 9">
            <a:extLst>
              <a:ext uri="{FF2B5EF4-FFF2-40B4-BE49-F238E27FC236}">
                <a16:creationId xmlns:a16="http://schemas.microsoft.com/office/drawing/2014/main" id="{14EE00CA-9010-B5F6-1F42-867FE426F2BD}"/>
              </a:ext>
            </a:extLst>
          </p:cNvPr>
          <p:cNvSpPr txBox="1">
            <a:spLocks/>
          </p:cNvSpPr>
          <p:nvPr/>
        </p:nvSpPr>
        <p:spPr>
          <a:xfrm>
            <a:off x="6859275" y="3633207"/>
            <a:ext cx="4951723" cy="90648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latin typeface="Open Sans" pitchFamily="2" charset="0"/>
              </a:rPr>
              <a:t>Zemāka motivācija investēt, ierobežotas ekonomikas izaugsmes iespējas nākotnē</a:t>
            </a:r>
            <a:endParaRPr lang="lv-LV" dirty="0"/>
          </a:p>
        </p:txBody>
      </p:sp>
      <p:sp>
        <p:nvSpPr>
          <p:cNvPr id="12" name="Teksta vietturis 9">
            <a:extLst>
              <a:ext uri="{FF2B5EF4-FFF2-40B4-BE49-F238E27FC236}">
                <a16:creationId xmlns:a16="http://schemas.microsoft.com/office/drawing/2014/main" id="{5256BC4F-53C7-2CC5-471C-C31FA2101D16}"/>
              </a:ext>
            </a:extLst>
          </p:cNvPr>
          <p:cNvSpPr txBox="1">
            <a:spLocks/>
          </p:cNvSpPr>
          <p:nvPr/>
        </p:nvSpPr>
        <p:spPr>
          <a:xfrm>
            <a:off x="6859274" y="4956467"/>
            <a:ext cx="4951723" cy="90648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latin typeface="Open Sans" pitchFamily="2" charset="0"/>
              </a:rPr>
              <a:t>Dārgāka parādu apkalpošana: ienākumi samazinās, bet parāda summa paliek nemainīga</a:t>
            </a:r>
            <a:endParaRPr lang="lv-LV" dirty="0"/>
          </a:p>
        </p:txBody>
      </p:sp>
    </p:spTree>
    <p:extLst>
      <p:ext uri="{BB962C8B-B14F-4D97-AF65-F5344CB8AC3E}">
        <p14:creationId xmlns:p14="http://schemas.microsoft.com/office/powerpoint/2010/main" val="1422985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61FBA9F6-9985-3F82-DD9B-05FEA4A8B53F}"/>
              </a:ext>
            </a:extLst>
          </p:cNvPr>
          <p:cNvSpPr>
            <a:spLocks noGrp="1"/>
          </p:cNvSpPr>
          <p:nvPr>
            <p:ph type="sldNum" sz="quarter" idx="11"/>
          </p:nvPr>
        </p:nvSpPr>
        <p:spPr/>
        <p:txBody>
          <a:bodyPr/>
          <a:lstStyle/>
          <a:p>
            <a:fld id="{0C9F65A0-2F09-4141-8FCD-F0391BF63056}" type="slidenum">
              <a:rPr lang="lv-LV" smtClean="0"/>
              <a:pPr/>
              <a:t>19</a:t>
            </a:fld>
            <a:endParaRPr lang="lv-LV"/>
          </a:p>
        </p:txBody>
      </p:sp>
      <p:sp>
        <p:nvSpPr>
          <p:cNvPr id="2" name="Virsraksts 1">
            <a:extLst>
              <a:ext uri="{FF2B5EF4-FFF2-40B4-BE49-F238E27FC236}">
                <a16:creationId xmlns:a16="http://schemas.microsoft.com/office/drawing/2014/main" id="{015B97E5-DBD0-2BDA-CD9C-19935FB542D2}"/>
              </a:ext>
            </a:extLst>
          </p:cNvPr>
          <p:cNvSpPr>
            <a:spLocks noGrp="1"/>
          </p:cNvSpPr>
          <p:nvPr>
            <p:ph type="title"/>
          </p:nvPr>
        </p:nvSpPr>
        <p:spPr>
          <a:xfrm>
            <a:off x="602280" y="485065"/>
            <a:ext cx="10515600" cy="1325563"/>
          </a:xfrm>
        </p:spPr>
        <p:txBody>
          <a:bodyPr/>
          <a:lstStyle/>
          <a:p>
            <a:r>
              <a:rPr lang="lv-LV" sz="3600" dirty="0"/>
              <a:t>Kāpēc ECB lēma par procentu likmju samazināšanu?</a:t>
            </a:r>
          </a:p>
        </p:txBody>
      </p:sp>
      <p:sp>
        <p:nvSpPr>
          <p:cNvPr id="4" name="TextBox 3">
            <a:extLst>
              <a:ext uri="{FF2B5EF4-FFF2-40B4-BE49-F238E27FC236}">
                <a16:creationId xmlns:a16="http://schemas.microsoft.com/office/drawing/2014/main" id="{83A65672-2DBA-42B3-BC89-A8BD58401B6F}"/>
              </a:ext>
            </a:extLst>
          </p:cNvPr>
          <p:cNvSpPr txBox="1"/>
          <p:nvPr/>
        </p:nvSpPr>
        <p:spPr>
          <a:xfrm>
            <a:off x="280800" y="1862147"/>
            <a:ext cx="5554307" cy="3785652"/>
          </a:xfrm>
          <a:prstGeom prst="rect">
            <a:avLst/>
          </a:prstGeom>
          <a:noFill/>
        </p:spPr>
        <p:txBody>
          <a:bodyPr wrap="square" rtlCol="0">
            <a:spAutoFit/>
          </a:bodyPr>
          <a:lstStyle/>
          <a:p>
            <a:pPr marL="285750" indent="-285750">
              <a:buFont typeface="Arial" panose="020B0604020202020204" pitchFamily="34" charset="0"/>
              <a:buChar char="•"/>
            </a:pPr>
            <a:r>
              <a:rPr lang="lv-LV" dirty="0"/>
              <a:t>Ierobežojošā monetārā politika ir palīdzējusi būtiski samazināt inflāciju eiro zonā.</a:t>
            </a:r>
          </a:p>
          <a:p>
            <a:pPr marL="342900" indent="-342900">
              <a:buFont typeface="Arial" panose="020B0604020202020204" pitchFamily="34" charset="0"/>
              <a:buChar char="•"/>
            </a:pPr>
            <a:endParaRPr lang="lv-LV" sz="2000" dirty="0"/>
          </a:p>
          <a:p>
            <a:pPr marL="285750" indent="-285750">
              <a:buFont typeface="Arial" panose="020B0604020202020204" pitchFamily="34" charset="0"/>
              <a:buChar char="•"/>
            </a:pPr>
            <a:r>
              <a:rPr lang="lv-LV" dirty="0"/>
              <a:t>Saskaņā ar jaunākajām ECB prognozēm gaidāms, ka </a:t>
            </a:r>
            <a:r>
              <a:rPr lang="lv-LV" b="1" dirty="0"/>
              <a:t>inflācija eirozonā šogad būs 2.5% līmenī un 2025. gadā turpinās sarukt</a:t>
            </a:r>
            <a:r>
              <a:rPr lang="lv-LV" dirty="0"/>
              <a:t>, tuvojoties ECB Padomes noteiktajam 2% mērķim. </a:t>
            </a:r>
          </a:p>
          <a:p>
            <a:pPr marL="342900" indent="-342900">
              <a:buFont typeface="Arial" panose="020B0604020202020204" pitchFamily="34" charset="0"/>
              <a:buChar char="•"/>
            </a:pPr>
            <a:endParaRPr lang="lv-LV" sz="2000" dirty="0"/>
          </a:p>
          <a:p>
            <a:pPr marL="342900" indent="-342900">
              <a:buFont typeface="Arial" panose="020B0604020202020204" pitchFamily="34" charset="0"/>
              <a:buChar char="•"/>
            </a:pPr>
            <a:r>
              <a:rPr lang="lv-LV" sz="2000" dirty="0"/>
              <a:t>Tāpēc </a:t>
            </a:r>
            <a:r>
              <a:rPr lang="lv-LV" dirty="0"/>
              <a:t>ECB Padome 6. jūnijā nolēma pārskatīt pašreizējo monetārās politikas stingrības līmeni un </a:t>
            </a:r>
            <a:r>
              <a:rPr lang="lv-LV" b="1" dirty="0"/>
              <a:t>samazināt galvenās eiro procentu likmes</a:t>
            </a:r>
            <a:r>
              <a:rPr lang="lv-LV" dirty="0"/>
              <a:t>.</a:t>
            </a:r>
            <a:endParaRPr lang="lv-LV" sz="2000" dirty="0"/>
          </a:p>
        </p:txBody>
      </p:sp>
      <p:pic>
        <p:nvPicPr>
          <p:cNvPr id="2050" name="Picture 2" descr="Eurozone inflation to fall faster than expected, EU says">
            <a:extLst>
              <a:ext uri="{FF2B5EF4-FFF2-40B4-BE49-F238E27FC236}">
                <a16:creationId xmlns:a16="http://schemas.microsoft.com/office/drawing/2014/main" id="{7E7042C3-D443-4489-B664-B838D4B87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107" y="1484654"/>
            <a:ext cx="6356893" cy="454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4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81FCF0-17FC-C073-3EC6-83C444C93C98}"/>
              </a:ext>
            </a:extLst>
          </p:cNvPr>
          <p:cNvSpPr>
            <a:spLocks noGrp="1"/>
          </p:cNvSpPr>
          <p:nvPr>
            <p:ph type="ctrTitle"/>
          </p:nvPr>
        </p:nvSpPr>
        <p:spPr/>
        <p:txBody>
          <a:bodyPr/>
          <a:lstStyle/>
          <a:p>
            <a:r>
              <a:rPr lang="lv-LV" dirty="0"/>
              <a:t>Darbnīcas plāns</a:t>
            </a:r>
            <a:endParaRPr lang="en-US" dirty="0"/>
          </a:p>
        </p:txBody>
      </p:sp>
      <p:sp>
        <p:nvSpPr>
          <p:cNvPr id="5" name="Text Placeholder 4">
            <a:extLst>
              <a:ext uri="{FF2B5EF4-FFF2-40B4-BE49-F238E27FC236}">
                <a16:creationId xmlns:a16="http://schemas.microsoft.com/office/drawing/2014/main" id="{66EB468D-6D12-979D-E873-E09ED487F403}"/>
              </a:ext>
            </a:extLst>
          </p:cNvPr>
          <p:cNvSpPr>
            <a:spLocks noGrp="1"/>
          </p:cNvSpPr>
          <p:nvPr>
            <p:ph type="body" sz="quarter" idx="10"/>
          </p:nvPr>
        </p:nvSpPr>
        <p:spPr/>
        <p:txBody>
          <a:bodyPr/>
          <a:lstStyle/>
          <a:p>
            <a:r>
              <a:rPr lang="lv-LV" sz="2000" dirty="0"/>
              <a:t>Makroekonomisko prognožu nozīme un to veidošanas principi</a:t>
            </a:r>
            <a:endParaRPr lang="lv-LV" dirty="0"/>
          </a:p>
        </p:txBody>
      </p:sp>
      <p:sp>
        <p:nvSpPr>
          <p:cNvPr id="7" name="Text Placeholder 6">
            <a:extLst>
              <a:ext uri="{FF2B5EF4-FFF2-40B4-BE49-F238E27FC236}">
                <a16:creationId xmlns:a16="http://schemas.microsoft.com/office/drawing/2014/main" id="{C3D3B2F4-EA18-338D-23CC-891B08570927}"/>
              </a:ext>
            </a:extLst>
          </p:cNvPr>
          <p:cNvSpPr>
            <a:spLocks noGrp="1"/>
          </p:cNvSpPr>
          <p:nvPr>
            <p:ph type="body" sz="quarter" idx="14"/>
          </p:nvPr>
        </p:nvSpPr>
        <p:spPr/>
        <p:txBody>
          <a:bodyPr/>
          <a:lstStyle/>
          <a:p>
            <a:r>
              <a:rPr lang="lv-LV" dirty="0"/>
              <a:t>Aktuālās norises ekonomikā</a:t>
            </a:r>
            <a:endParaRPr lang="en-US" dirty="0"/>
          </a:p>
        </p:txBody>
      </p:sp>
      <p:sp>
        <p:nvSpPr>
          <p:cNvPr id="9" name="Text Placeholder 8">
            <a:extLst>
              <a:ext uri="{FF2B5EF4-FFF2-40B4-BE49-F238E27FC236}">
                <a16:creationId xmlns:a16="http://schemas.microsoft.com/office/drawing/2014/main" id="{0EDCBF71-3DA5-383C-6AA5-78E00BB472D7}"/>
              </a:ext>
            </a:extLst>
          </p:cNvPr>
          <p:cNvSpPr>
            <a:spLocks noGrp="1"/>
          </p:cNvSpPr>
          <p:nvPr>
            <p:ph type="body" sz="quarter" idx="16"/>
          </p:nvPr>
        </p:nvSpPr>
        <p:spPr/>
        <p:txBody>
          <a:bodyPr/>
          <a:lstStyle/>
          <a:p>
            <a:r>
              <a:rPr lang="lv-LV" dirty="0"/>
              <a:t>Kā tas ietekmē manu dzīvi?</a:t>
            </a:r>
            <a:endParaRPr lang="lv-LV" sz="2000" dirty="0"/>
          </a:p>
          <a:p>
            <a:endParaRPr lang="en-US" dirty="0"/>
          </a:p>
        </p:txBody>
      </p:sp>
      <p:sp>
        <p:nvSpPr>
          <p:cNvPr id="2" name="Slide Number Placeholder 1">
            <a:extLst>
              <a:ext uri="{FF2B5EF4-FFF2-40B4-BE49-F238E27FC236}">
                <a16:creationId xmlns:a16="http://schemas.microsoft.com/office/drawing/2014/main" id="{2C3DEFA4-EA08-D401-DA17-CD6865F8AB6B}"/>
              </a:ext>
            </a:extLst>
          </p:cNvPr>
          <p:cNvSpPr>
            <a:spLocks noGrp="1"/>
          </p:cNvSpPr>
          <p:nvPr>
            <p:ph type="sldNum" sz="quarter" idx="19"/>
          </p:nvPr>
        </p:nvSpPr>
        <p:spPr/>
        <p:txBody>
          <a:bodyPr/>
          <a:lstStyle/>
          <a:p>
            <a:fld id="{0C9F65A0-2F09-4141-8FCD-F0391BF63056}" type="slidenum">
              <a:rPr lang="lv-LV" smtClean="0"/>
              <a:pPr/>
              <a:t>2</a:t>
            </a:fld>
            <a:endParaRPr lang="lv-LV"/>
          </a:p>
        </p:txBody>
      </p:sp>
      <p:pic>
        <p:nvPicPr>
          <p:cNvPr id="18" name="Online Image Placeholder 13" descr="Bar graph with upward trend outline">
            <a:extLst>
              <a:ext uri="{FF2B5EF4-FFF2-40B4-BE49-F238E27FC236}">
                <a16:creationId xmlns:a16="http://schemas.microsoft.com/office/drawing/2014/main" id="{4DCBA614-A0D1-1391-CA4D-CC8F173FC268}"/>
              </a:ext>
            </a:extLst>
          </p:cNvPr>
          <p:cNvPicPr>
            <a:picLocks noGrp="1" noChangeAspect="1"/>
          </p:cNvPicPr>
          <p:nvPr>
            <p:ph type="clipArt" sz="quarter" idx="13"/>
          </p:nvPr>
        </p:nvPicPr>
        <p:blipFill>
          <a:blip r:embed="rId3">
            <a:extLst>
              <a:ext uri="{96DAC541-7B7A-43D3-8B79-37D633B846F1}">
                <asvg:svgBlip xmlns:asvg="http://schemas.microsoft.com/office/drawing/2016/SVG/main" r:embed="rId4"/>
              </a:ext>
            </a:extLst>
          </a:blip>
          <a:stretch>
            <a:fillRect/>
          </a:stretch>
        </p:blipFill>
        <p:spPr>
          <a:xfrm>
            <a:off x="6813550" y="1330325"/>
            <a:ext cx="703263" cy="703263"/>
          </a:xfrm>
        </p:spPr>
      </p:pic>
      <p:pic>
        <p:nvPicPr>
          <p:cNvPr id="28" name="Online Image Placeholder 27" descr="Group brainstorm outline">
            <a:extLst>
              <a:ext uri="{FF2B5EF4-FFF2-40B4-BE49-F238E27FC236}">
                <a16:creationId xmlns:a16="http://schemas.microsoft.com/office/drawing/2014/main" id="{A66E8E3C-E817-BB86-F8AD-961280BBE524}"/>
              </a:ext>
            </a:extLst>
          </p:cNvPr>
          <p:cNvPicPr>
            <a:picLocks noGrp="1" noChangeAspect="1"/>
          </p:cNvPicPr>
          <p:nvPr>
            <p:ph type="clipArt" sz="quarter" idx="17"/>
          </p:nvPr>
        </p:nvPicPr>
        <p:blipFill>
          <a:blip r:embed="rId5">
            <a:extLst>
              <a:ext uri="{96DAC541-7B7A-43D3-8B79-37D633B846F1}">
                <asvg:svgBlip xmlns:asvg="http://schemas.microsoft.com/office/drawing/2016/SVG/main" r:embed="rId6"/>
              </a:ext>
            </a:extLst>
          </a:blip>
          <a:stretch>
            <a:fillRect/>
          </a:stretch>
        </p:blipFill>
        <p:spPr>
          <a:xfrm>
            <a:off x="6812756" y="4824413"/>
            <a:ext cx="704850" cy="704850"/>
          </a:xfrm>
        </p:spPr>
      </p:pic>
      <p:pic>
        <p:nvPicPr>
          <p:cNvPr id="26" name="Online Image Placeholder 19" descr="Globe outline">
            <a:extLst>
              <a:ext uri="{FF2B5EF4-FFF2-40B4-BE49-F238E27FC236}">
                <a16:creationId xmlns:a16="http://schemas.microsoft.com/office/drawing/2014/main" id="{CDD60AAE-3D51-4396-B925-1DFC27EF734C}"/>
              </a:ext>
            </a:extLst>
          </p:cNvPr>
          <p:cNvPicPr>
            <a:picLocks noGrp="1" noChangeAspect="1"/>
          </p:cNvPicPr>
          <p:nvPr>
            <p:ph type="clipArt" sz="quarter" idx="15"/>
          </p:nvPr>
        </p:nvPicPr>
        <p:blipFill>
          <a:blip r:embed="rId7">
            <a:extLst>
              <a:ext uri="{96DAC541-7B7A-43D3-8B79-37D633B846F1}">
                <asvg:svgBlip xmlns:asvg="http://schemas.microsoft.com/office/drawing/2016/SVG/main" r:embed="rId8"/>
              </a:ext>
            </a:extLst>
          </a:blip>
          <a:stretch>
            <a:fillRect/>
          </a:stretch>
        </p:blipFill>
        <p:spPr>
          <a:xfrm>
            <a:off x="6812756" y="3076575"/>
            <a:ext cx="704850" cy="704850"/>
          </a:xfrm>
        </p:spPr>
      </p:pic>
    </p:spTree>
    <p:extLst>
      <p:ext uri="{BB962C8B-B14F-4D97-AF65-F5344CB8AC3E}">
        <p14:creationId xmlns:p14="http://schemas.microsoft.com/office/powerpoint/2010/main" val="2234007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E173BA2-9120-4818-1181-B4724EFEE0E4}"/>
              </a:ext>
            </a:extLst>
          </p:cNvPr>
          <p:cNvSpPr>
            <a:spLocks noGrp="1"/>
          </p:cNvSpPr>
          <p:nvPr>
            <p:ph type="body" sz="quarter" idx="32"/>
          </p:nvPr>
        </p:nvSpPr>
        <p:spPr/>
        <p:txBody>
          <a:bodyPr/>
          <a:lstStyle/>
          <a:p>
            <a:r>
              <a:rPr lang="pl-PL" dirty="0"/>
              <a:t>Vadošo centrālo banku procentu likmes </a:t>
            </a:r>
            <a:r>
              <a:rPr lang="lv-LV" dirty="0"/>
              <a:t>un f</a:t>
            </a:r>
            <a:r>
              <a:rPr lang="en-GB" dirty="0" err="1"/>
              <a:t>inanšu</a:t>
            </a:r>
            <a:r>
              <a:rPr lang="en-GB" dirty="0"/>
              <a:t> </a:t>
            </a:r>
            <a:r>
              <a:rPr lang="lv-LV" dirty="0"/>
              <a:t>tirgu </a:t>
            </a:r>
            <a:r>
              <a:rPr lang="en-GB" dirty="0" err="1"/>
              <a:t>instrumentos</a:t>
            </a:r>
            <a:r>
              <a:rPr lang="en-GB" dirty="0"/>
              <a:t> </a:t>
            </a:r>
            <a:r>
              <a:rPr lang="en-GB" dirty="0" err="1"/>
              <a:t>iecenotās</a:t>
            </a:r>
            <a:r>
              <a:rPr lang="en-GB" dirty="0"/>
              <a:t> </a:t>
            </a:r>
            <a:r>
              <a:rPr lang="en-GB" dirty="0" err="1"/>
              <a:t>likmju</a:t>
            </a:r>
            <a:r>
              <a:rPr lang="en-GB" dirty="0"/>
              <a:t> </a:t>
            </a:r>
            <a:r>
              <a:rPr lang="en-GB" dirty="0" err="1"/>
              <a:t>gaidas</a:t>
            </a:r>
            <a:r>
              <a:rPr lang="en-GB" dirty="0"/>
              <a:t>*  </a:t>
            </a:r>
            <a:r>
              <a:rPr lang="en-GB" b="0" dirty="0"/>
              <a:t>(%)</a:t>
            </a:r>
          </a:p>
          <a:p>
            <a:endParaRPr lang="pl-PL" dirty="0"/>
          </a:p>
          <a:p>
            <a:endParaRPr lang="en-GB" dirty="0"/>
          </a:p>
        </p:txBody>
      </p:sp>
      <p:graphicFrame>
        <p:nvGraphicFramePr>
          <p:cNvPr id="5" name="Satura vietturis 4">
            <a:extLst>
              <a:ext uri="{FF2B5EF4-FFF2-40B4-BE49-F238E27FC236}">
                <a16:creationId xmlns:a16="http://schemas.microsoft.com/office/drawing/2014/main" id="{52CBF1A1-DCFB-2222-C222-1D70D2508C69}"/>
              </a:ext>
            </a:extLst>
          </p:cNvPr>
          <p:cNvGraphicFramePr>
            <a:graphicFrameLocks noGrp="1"/>
          </p:cNvGraphicFramePr>
          <p:nvPr>
            <p:ph type="chart" sz="quarter" idx="33"/>
          </p:nvPr>
        </p:nvGraphicFramePr>
        <p:xfrm>
          <a:off x="548640" y="2113201"/>
          <a:ext cx="11011390" cy="402407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8DF67159-49C5-726E-2D38-6AB3899AD2B7}"/>
              </a:ext>
            </a:extLst>
          </p:cNvPr>
          <p:cNvSpPr>
            <a:spLocks noGrp="1"/>
          </p:cNvSpPr>
          <p:nvPr>
            <p:ph type="sldNum" sz="quarter" idx="3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6AB5CB-324E-4DF2-A5C1-250B3D34230D}" type="slidenum">
              <a:rPr kumimoji="0" lang="lv-LV" sz="900" b="0" i="0" u="none" strike="noStrike" kern="1200" cap="none" spc="0" normalizeH="0" baseline="0" noProof="0" smtClean="0">
                <a:ln>
                  <a:noFill/>
                </a:ln>
                <a:solidFill>
                  <a:srgbClr val="282850"/>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lv-LV" sz="900" b="0" i="0" u="none" strike="noStrike" kern="1200" cap="none" spc="0" normalizeH="0" baseline="0" noProof="0">
              <a:ln>
                <a:noFill/>
              </a:ln>
              <a:solidFill>
                <a:srgbClr val="282850"/>
              </a:solidFill>
              <a:effectLst/>
              <a:uLnTx/>
              <a:uFillTx/>
              <a:latin typeface="Open Sans"/>
              <a:ea typeface="+mn-ea"/>
              <a:cs typeface="+mn-cs"/>
            </a:endParaRPr>
          </a:p>
        </p:txBody>
      </p:sp>
      <p:sp>
        <p:nvSpPr>
          <p:cNvPr id="13" name="Text Placeholder 12">
            <a:extLst>
              <a:ext uri="{FF2B5EF4-FFF2-40B4-BE49-F238E27FC236}">
                <a16:creationId xmlns:a16="http://schemas.microsoft.com/office/drawing/2014/main" id="{66D1C8E1-5CA9-E4E3-0644-7DB9048E2F85}"/>
              </a:ext>
            </a:extLst>
          </p:cNvPr>
          <p:cNvSpPr>
            <a:spLocks noGrp="1"/>
          </p:cNvSpPr>
          <p:nvPr>
            <p:ph type="body" sz="quarter" idx="36"/>
          </p:nvPr>
        </p:nvSpPr>
        <p:spPr/>
        <p:txBody>
          <a:bodyPr/>
          <a:lstStyle/>
          <a:p>
            <a:r>
              <a:rPr lang="lv-LV" dirty="0"/>
              <a:t>Avots: </a:t>
            </a:r>
            <a:r>
              <a:rPr lang="lv-LV" dirty="0" err="1"/>
              <a:t>Bloomberg</a:t>
            </a:r>
            <a:r>
              <a:rPr lang="lv-LV" dirty="0"/>
              <a:t>..</a:t>
            </a:r>
            <a:endParaRPr lang="en-GB" dirty="0"/>
          </a:p>
        </p:txBody>
      </p:sp>
      <p:sp>
        <p:nvSpPr>
          <p:cNvPr id="8" name="Title 7">
            <a:extLst>
              <a:ext uri="{FF2B5EF4-FFF2-40B4-BE49-F238E27FC236}">
                <a16:creationId xmlns:a16="http://schemas.microsoft.com/office/drawing/2014/main" id="{0895BC3F-5852-64E2-38BB-B7292BBA8FB8}"/>
              </a:ext>
            </a:extLst>
          </p:cNvPr>
          <p:cNvSpPr>
            <a:spLocks noGrp="1"/>
          </p:cNvSpPr>
          <p:nvPr>
            <p:ph type="title"/>
          </p:nvPr>
        </p:nvSpPr>
        <p:spPr/>
        <p:txBody>
          <a:bodyPr/>
          <a:lstStyle/>
          <a:p>
            <a:r>
              <a:rPr lang="lv-LV" dirty="0"/>
              <a:t>Monetārā politika: ECB jau ir uzsākusi </a:t>
            </a:r>
            <a:r>
              <a:rPr lang="lv-LV"/>
              <a:t>likmju samazināšanu; </a:t>
            </a:r>
            <a:r>
              <a:rPr lang="lv-LV" dirty="0"/>
              <a:t>gaidāms, ka arī turpmāk likmes </a:t>
            </a:r>
            <a:r>
              <a:rPr lang="lv-LV"/>
              <a:t>turpinās mazināties</a:t>
            </a:r>
            <a:endParaRPr lang="lv-LV" dirty="0"/>
          </a:p>
        </p:txBody>
      </p:sp>
      <p:sp>
        <p:nvSpPr>
          <p:cNvPr id="2" name="Teksta vietturis 13">
            <a:extLst>
              <a:ext uri="{FF2B5EF4-FFF2-40B4-BE49-F238E27FC236}">
                <a16:creationId xmlns:a16="http://schemas.microsoft.com/office/drawing/2014/main" id="{4391829C-4573-3113-CAA0-3E04683BE8ED}"/>
              </a:ext>
            </a:extLst>
          </p:cNvPr>
          <p:cNvSpPr txBox="1">
            <a:spLocks/>
          </p:cNvSpPr>
          <p:nvPr/>
        </p:nvSpPr>
        <p:spPr>
          <a:xfrm>
            <a:off x="1378341" y="1429405"/>
            <a:ext cx="3600000" cy="457200"/>
          </a:xfrm>
          <a:prstGeom prst="rect">
            <a:avLst/>
          </a:prstGeom>
        </p:spPr>
        <p:txBody>
          <a:bodyPr/>
          <a:lst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489E9E"/>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282850"/>
              </a:solidFill>
              <a:effectLst/>
              <a:uLnTx/>
              <a:uFillTx/>
              <a:latin typeface="Open Sans"/>
              <a:ea typeface="+mn-ea"/>
              <a:cs typeface="+mn-cs"/>
            </a:endParaRPr>
          </a:p>
        </p:txBody>
      </p:sp>
      <p:sp>
        <p:nvSpPr>
          <p:cNvPr id="7" name="Text Placeholder 3">
            <a:extLst>
              <a:ext uri="{FF2B5EF4-FFF2-40B4-BE49-F238E27FC236}">
                <a16:creationId xmlns:a16="http://schemas.microsoft.com/office/drawing/2014/main" id="{6BC57F16-FD5F-DA15-1208-BE20EB6449FD}"/>
              </a:ext>
            </a:extLst>
          </p:cNvPr>
          <p:cNvSpPr txBox="1">
            <a:spLocks/>
          </p:cNvSpPr>
          <p:nvPr/>
        </p:nvSpPr>
        <p:spPr>
          <a:xfrm>
            <a:off x="646698" y="6137275"/>
            <a:ext cx="8362391" cy="27851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800" kern="1200">
                <a:solidFill>
                  <a:schemeClr val="accent1">
                    <a:lumMod val="75000"/>
                  </a:schemeClr>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9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9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9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9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
                <a:srgbClr val="489E9E"/>
              </a:buClr>
              <a:buSzPct val="100000"/>
              <a:tabLst/>
              <a:defRPr/>
            </a:pPr>
            <a:r>
              <a:rPr kumimoji="0" lang="lv-LV" sz="800" b="0" i="0" u="none" strike="noStrike" kern="1200" cap="none" spc="0" normalizeH="0" baseline="0" noProof="0" dirty="0">
                <a:ln>
                  <a:noFill/>
                </a:ln>
                <a:solidFill>
                  <a:srgbClr val="444780">
                    <a:lumMod val="75000"/>
                  </a:srgbClr>
                </a:solidFill>
                <a:effectLst/>
                <a:uLnTx/>
                <a:uFillTx/>
                <a:latin typeface="Open Sans"/>
                <a:ea typeface="+mn-ea"/>
                <a:cs typeface="+mn-cs"/>
              </a:rPr>
              <a:t>Dati uz 1</a:t>
            </a:r>
            <a:r>
              <a:rPr lang="lv-LV" dirty="0">
                <a:solidFill>
                  <a:srgbClr val="444780">
                    <a:lumMod val="75000"/>
                  </a:srgbClr>
                </a:solidFill>
                <a:latin typeface="Open Sans"/>
              </a:rPr>
              <a:t>2</a:t>
            </a:r>
            <a:r>
              <a:rPr kumimoji="0" lang="lv-LV" sz="800" b="0" i="0" u="none" strike="noStrike" kern="1200" cap="none" spc="0" normalizeH="0" baseline="0" noProof="0" dirty="0">
                <a:ln>
                  <a:noFill/>
                </a:ln>
                <a:solidFill>
                  <a:srgbClr val="444780">
                    <a:lumMod val="75000"/>
                  </a:srgbClr>
                </a:solidFill>
                <a:effectLst/>
                <a:uLnTx/>
                <a:uFillTx/>
                <a:latin typeface="Open Sans"/>
                <a:ea typeface="+mn-ea"/>
                <a:cs typeface="+mn-cs"/>
              </a:rPr>
              <a:t>.08.2024.  Līdz 21.12.2011 ECB MRO likme, pēc tam DFR. LB refinansēšanas likme līdz 31.12.2013. </a:t>
            </a:r>
            <a:endParaRPr lang="lv-LV" dirty="0">
              <a:solidFill>
                <a:srgbClr val="444780">
                  <a:lumMod val="75000"/>
                </a:srgbClr>
              </a:solidFill>
              <a:latin typeface="Open Sans"/>
            </a:endParaRPr>
          </a:p>
          <a:p>
            <a:pPr marR="0" lvl="0" algn="l" defTabSz="914400" rtl="0" eaLnBrk="1" fontAlgn="auto" latinLnBrk="0" hangingPunct="1">
              <a:lnSpc>
                <a:spcPct val="100000"/>
              </a:lnSpc>
              <a:spcBef>
                <a:spcPts val="0"/>
              </a:spcBef>
              <a:spcAft>
                <a:spcPts val="0"/>
              </a:spcAft>
              <a:buClr>
                <a:srgbClr val="489E9E"/>
              </a:buClr>
              <a:buSzPct val="100000"/>
              <a:tabLst/>
              <a:defRPr/>
            </a:pPr>
            <a:r>
              <a:rPr lang="lv-LV" dirty="0">
                <a:solidFill>
                  <a:srgbClr val="444780">
                    <a:lumMod val="75000"/>
                  </a:srgbClr>
                </a:solidFill>
                <a:latin typeface="Open Sans"/>
              </a:rPr>
              <a:t>* Aprēķinātas no procentu mijmaiņas darījumu likmēm</a:t>
            </a:r>
            <a:endParaRPr kumimoji="0" lang="lv-LV" sz="800" b="0" i="0" u="none" strike="noStrike" kern="1200" cap="none" spc="0" normalizeH="0" baseline="0" noProof="0" dirty="0">
              <a:ln>
                <a:noFill/>
              </a:ln>
              <a:solidFill>
                <a:srgbClr val="444780">
                  <a:lumMod val="75000"/>
                </a:srgbClr>
              </a:solidFill>
              <a:effectLst/>
              <a:uLnTx/>
              <a:uFillTx/>
              <a:latin typeface="Open Sans"/>
              <a:ea typeface="+mn-ea"/>
              <a:cs typeface="+mn-cs"/>
            </a:endParaRPr>
          </a:p>
        </p:txBody>
      </p:sp>
    </p:spTree>
    <p:extLst>
      <p:ext uri="{BB962C8B-B14F-4D97-AF65-F5344CB8AC3E}">
        <p14:creationId xmlns:p14="http://schemas.microsoft.com/office/powerpoint/2010/main" val="933666228"/>
      </p:ext>
    </p:extLst>
  </p:cSld>
  <p:clrMapOvr>
    <a:masterClrMapping/>
  </p:clrMapOvr>
  <p:transition spd="med">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1354DA-3FF3-5D45-747C-A4BB443BCCD5}"/>
              </a:ext>
            </a:extLst>
          </p:cNvPr>
          <p:cNvSpPr>
            <a:spLocks noGrp="1"/>
          </p:cNvSpPr>
          <p:nvPr>
            <p:ph type="sldNum" sz="quarter" idx="11"/>
          </p:nvPr>
        </p:nvSpPr>
        <p:spPr/>
        <p:txBody>
          <a:bodyPr/>
          <a:lstStyle/>
          <a:p>
            <a:fld id="{0C9F65A0-2F09-4141-8FCD-F0391BF63056}" type="slidenum">
              <a:rPr lang="lv-LV" smtClean="0"/>
              <a:pPr/>
              <a:t>21</a:t>
            </a:fld>
            <a:endParaRPr lang="lv-LV"/>
          </a:p>
        </p:txBody>
      </p:sp>
      <p:sp>
        <p:nvSpPr>
          <p:cNvPr id="3" name="Title 2">
            <a:extLst>
              <a:ext uri="{FF2B5EF4-FFF2-40B4-BE49-F238E27FC236}">
                <a16:creationId xmlns:a16="http://schemas.microsoft.com/office/drawing/2014/main" id="{DD6D651F-EF57-4FBE-EEA5-657BDC0A4A67}"/>
              </a:ext>
            </a:extLst>
          </p:cNvPr>
          <p:cNvSpPr>
            <a:spLocks noGrp="1"/>
          </p:cNvSpPr>
          <p:nvPr>
            <p:ph type="title"/>
          </p:nvPr>
        </p:nvSpPr>
        <p:spPr>
          <a:xfrm>
            <a:off x="763200" y="331457"/>
            <a:ext cx="10515600" cy="1325563"/>
          </a:xfrm>
        </p:spPr>
        <p:txBody>
          <a:bodyPr/>
          <a:lstStyle/>
          <a:p>
            <a:r>
              <a:rPr lang="lv-LV" sz="3600" dirty="0"/>
              <a:t>Globālo resursu cenas nokritušies no augstajiem pīķiem, bet nākotne neskaidra</a:t>
            </a:r>
            <a:endParaRPr lang="en-US" sz="3600" dirty="0"/>
          </a:p>
        </p:txBody>
      </p:sp>
      <p:pic>
        <p:nvPicPr>
          <p:cNvPr id="5" name="Picture 4" descr="A graph of crude oil prices&#10;&#10;Description automatically generated">
            <a:extLst>
              <a:ext uri="{FF2B5EF4-FFF2-40B4-BE49-F238E27FC236}">
                <a16:creationId xmlns:a16="http://schemas.microsoft.com/office/drawing/2014/main" id="{8501C46D-4555-5D53-B4A3-F7AE51CD4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200" y="1713288"/>
            <a:ext cx="5665633" cy="4926637"/>
          </a:xfrm>
          <a:prstGeom prst="rect">
            <a:avLst/>
          </a:prstGeom>
        </p:spPr>
      </p:pic>
      <p:sp>
        <p:nvSpPr>
          <p:cNvPr id="6" name="TextBox 5">
            <a:extLst>
              <a:ext uri="{FF2B5EF4-FFF2-40B4-BE49-F238E27FC236}">
                <a16:creationId xmlns:a16="http://schemas.microsoft.com/office/drawing/2014/main" id="{469BDF81-41DE-2DC4-ACBF-F1ADDD0A93CB}"/>
              </a:ext>
            </a:extLst>
          </p:cNvPr>
          <p:cNvSpPr txBox="1"/>
          <p:nvPr/>
        </p:nvSpPr>
        <p:spPr>
          <a:xfrm>
            <a:off x="6911233" y="2057400"/>
            <a:ext cx="3537857" cy="2862322"/>
          </a:xfrm>
          <a:prstGeom prst="rect">
            <a:avLst/>
          </a:prstGeom>
          <a:noFill/>
        </p:spPr>
        <p:txBody>
          <a:bodyPr wrap="square" rtlCol="0">
            <a:spAutoFit/>
          </a:bodyPr>
          <a:lstStyle/>
          <a:p>
            <a:pPr marL="285750" indent="-285750" algn="l">
              <a:buFont typeface="Arial" panose="020B0604020202020204" pitchFamily="34" charset="0"/>
              <a:buChar char="•"/>
            </a:pPr>
            <a:r>
              <a:rPr lang="lv-LV" sz="2000" dirty="0"/>
              <a:t>Politiskie saspīlējumi, situācija Tuvajos Austrumos</a:t>
            </a:r>
          </a:p>
          <a:p>
            <a:pPr marL="285750" indent="-285750">
              <a:buFont typeface="Arial" panose="020B0604020202020204" pitchFamily="34" charset="0"/>
              <a:buChar char="•"/>
            </a:pPr>
            <a:r>
              <a:rPr lang="lv-LV" sz="2000" dirty="0"/>
              <a:t>Piegādes ķēžu traucējumi </a:t>
            </a:r>
          </a:p>
          <a:p>
            <a:pPr marL="285750" indent="-285750" algn="l">
              <a:buFont typeface="Arial" panose="020B0604020202020204" pitchFamily="34" charset="0"/>
              <a:buChar char="•"/>
            </a:pPr>
            <a:r>
              <a:rPr lang="lv-LV" sz="2000" dirty="0"/>
              <a:t>Klimata risku ietekme uz ražu, pārtikas cenām</a:t>
            </a:r>
          </a:p>
          <a:p>
            <a:pPr marL="285750" indent="-285750" algn="l">
              <a:buFont typeface="Arial" panose="020B0604020202020204" pitchFamily="34" charset="0"/>
              <a:buChar char="•"/>
            </a:pPr>
            <a:r>
              <a:rPr lang="lv-LV" sz="2000" dirty="0"/>
              <a:t>Globālā pieprasījuma izmaiņas</a:t>
            </a:r>
          </a:p>
          <a:p>
            <a:pPr algn="l"/>
            <a:endParaRPr lang="en-US" sz="2000" dirty="0" err="1"/>
          </a:p>
        </p:txBody>
      </p:sp>
    </p:spTree>
    <p:extLst>
      <p:ext uri="{BB962C8B-B14F-4D97-AF65-F5344CB8AC3E}">
        <p14:creationId xmlns:p14="http://schemas.microsoft.com/office/powerpoint/2010/main" val="3010008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a vietturis 7">
            <a:extLst>
              <a:ext uri="{FF2B5EF4-FFF2-40B4-BE49-F238E27FC236}">
                <a16:creationId xmlns:a16="http://schemas.microsoft.com/office/drawing/2014/main" id="{EC7261C7-C22C-E236-E80B-9CAF4F004074}"/>
              </a:ext>
            </a:extLst>
          </p:cNvPr>
          <p:cNvSpPr>
            <a:spLocks noGrp="1"/>
          </p:cNvSpPr>
          <p:nvPr>
            <p:ph type="body" sz="quarter" idx="15"/>
          </p:nvPr>
        </p:nvSpPr>
        <p:spPr>
          <a:xfrm>
            <a:off x="6922852" y="4796522"/>
            <a:ext cx="5225025" cy="576263"/>
          </a:xfrm>
        </p:spPr>
        <p:txBody>
          <a:bodyPr/>
          <a:lstStyle/>
          <a:p>
            <a:r>
              <a:rPr lang="lv-LV" dirty="0"/>
              <a:t>Tas, kā veiksies mums atkarīgs arī no tirdzniecības partnervalstu snieguma, pieprasījuma attīstības, valdības un privātajiem investīciju plāniem.</a:t>
            </a:r>
          </a:p>
        </p:txBody>
      </p:sp>
      <p:pic>
        <p:nvPicPr>
          <p:cNvPr id="13" name="Picture Placeholder 12" descr="A bridge with cars and a large tower&#10;&#10;Description automatically generated">
            <a:extLst>
              <a:ext uri="{FF2B5EF4-FFF2-40B4-BE49-F238E27FC236}">
                <a16:creationId xmlns:a16="http://schemas.microsoft.com/office/drawing/2014/main" id="{2A3402B1-7C6E-34FE-F0B8-AA15D18566FF}"/>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4184" b="4184"/>
          <a:stretch>
            <a:fillRect/>
          </a:stretch>
        </p:blipFill>
        <p:spPr>
          <a:xfrm>
            <a:off x="0" y="443110"/>
            <a:ext cx="4972593" cy="6538931"/>
          </a:xfrm>
        </p:spPr>
      </p:pic>
      <p:sp>
        <p:nvSpPr>
          <p:cNvPr id="6" name="Teksta vietturis 5">
            <a:extLst>
              <a:ext uri="{FF2B5EF4-FFF2-40B4-BE49-F238E27FC236}">
                <a16:creationId xmlns:a16="http://schemas.microsoft.com/office/drawing/2014/main" id="{18E29B3C-A2DF-930E-11B0-B9A034C37413}"/>
              </a:ext>
            </a:extLst>
          </p:cNvPr>
          <p:cNvSpPr>
            <a:spLocks noGrp="1"/>
          </p:cNvSpPr>
          <p:nvPr>
            <p:ph type="body" sz="quarter" idx="13"/>
          </p:nvPr>
        </p:nvSpPr>
        <p:spPr>
          <a:xfrm>
            <a:off x="6922852" y="1995730"/>
            <a:ext cx="5151134" cy="576263"/>
          </a:xfrm>
        </p:spPr>
        <p:txBody>
          <a:bodyPr/>
          <a:lstStyle/>
          <a:p>
            <a:r>
              <a:rPr lang="lv-LV" dirty="0"/>
              <a:t>Darba tirgus spēcīgs. Algas pieaug, bezdarba līmenis stabils. Algu-produktivitātes plaisa atkal palielinās. Nodarbinātie strādā mazāk un slimo vairāk.</a:t>
            </a:r>
          </a:p>
        </p:txBody>
      </p:sp>
      <p:sp>
        <p:nvSpPr>
          <p:cNvPr id="14" name="Teksta vietturis 13">
            <a:extLst>
              <a:ext uri="{FF2B5EF4-FFF2-40B4-BE49-F238E27FC236}">
                <a16:creationId xmlns:a16="http://schemas.microsoft.com/office/drawing/2014/main" id="{DD981397-E0A7-49EF-A40A-BF7EB54C1B2C}"/>
              </a:ext>
            </a:extLst>
          </p:cNvPr>
          <p:cNvSpPr>
            <a:spLocks noGrp="1"/>
          </p:cNvSpPr>
          <p:nvPr>
            <p:ph type="body" sz="quarter" idx="31"/>
          </p:nvPr>
        </p:nvSpPr>
        <p:spPr>
          <a:xfrm>
            <a:off x="6922852" y="731242"/>
            <a:ext cx="5225024" cy="576263"/>
          </a:xfrm>
        </p:spPr>
        <p:txBody>
          <a:bodyPr/>
          <a:lstStyle/>
          <a:p>
            <a:r>
              <a:rPr lang="lv-LV" dirty="0"/>
              <a:t>Apstrādes rūpniecība vāja, kā kolēģe D.Paula raksta: "tautsaimniecības izaugsme atrodas prombūtnē". </a:t>
            </a:r>
          </a:p>
        </p:txBody>
      </p:sp>
      <p:sp>
        <p:nvSpPr>
          <p:cNvPr id="17" name="Slaida numura vietturis 16">
            <a:extLst>
              <a:ext uri="{FF2B5EF4-FFF2-40B4-BE49-F238E27FC236}">
                <a16:creationId xmlns:a16="http://schemas.microsoft.com/office/drawing/2014/main" id="{2A267C4C-5A41-2EC4-871A-C8B89E21C57B}"/>
              </a:ext>
            </a:extLst>
          </p:cNvPr>
          <p:cNvSpPr>
            <a:spLocks noGrp="1"/>
          </p:cNvSpPr>
          <p:nvPr>
            <p:ph type="sldNum" sz="quarter" idx="33"/>
          </p:nvPr>
        </p:nvSpPr>
        <p:spPr/>
        <p:txBody>
          <a:bodyPr/>
          <a:lstStyle/>
          <a:p>
            <a:fld id="{0C9F65A0-2F09-4141-8FCD-F0391BF63056}" type="slidenum">
              <a:rPr lang="lv-LV" smtClean="0"/>
              <a:pPr/>
              <a:t>22</a:t>
            </a:fld>
            <a:endParaRPr lang="lv-LV"/>
          </a:p>
        </p:txBody>
      </p:sp>
      <p:sp>
        <p:nvSpPr>
          <p:cNvPr id="2" name="Virsraksts 1">
            <a:extLst>
              <a:ext uri="{FF2B5EF4-FFF2-40B4-BE49-F238E27FC236}">
                <a16:creationId xmlns:a16="http://schemas.microsoft.com/office/drawing/2014/main" id="{80E4290E-97E1-8EF8-E851-196FA2921F37}"/>
              </a:ext>
            </a:extLst>
          </p:cNvPr>
          <p:cNvSpPr>
            <a:spLocks noGrp="1"/>
          </p:cNvSpPr>
          <p:nvPr>
            <p:ph type="ctrTitle"/>
          </p:nvPr>
        </p:nvSpPr>
        <p:spPr>
          <a:xfrm>
            <a:off x="-239225" y="83214"/>
            <a:ext cx="4972593" cy="1912516"/>
          </a:xfrm>
        </p:spPr>
        <p:txBody>
          <a:bodyPr anchor="ctr"/>
          <a:lstStyle/>
          <a:p>
            <a:pPr algn="r"/>
            <a:r>
              <a:rPr lang="lv-LV" dirty="0"/>
              <a:t>Ekonomiskā attīstība Latvijā</a:t>
            </a:r>
          </a:p>
        </p:txBody>
      </p:sp>
      <p:sp>
        <p:nvSpPr>
          <p:cNvPr id="7" name="Teksta vietturis 5">
            <a:extLst>
              <a:ext uri="{FF2B5EF4-FFF2-40B4-BE49-F238E27FC236}">
                <a16:creationId xmlns:a16="http://schemas.microsoft.com/office/drawing/2014/main" id="{F30934F5-087A-D2D4-158A-CA1401BEAC03}"/>
              </a:ext>
            </a:extLst>
          </p:cNvPr>
          <p:cNvSpPr txBox="1">
            <a:spLocks/>
          </p:cNvSpPr>
          <p:nvPr/>
        </p:nvSpPr>
        <p:spPr>
          <a:xfrm>
            <a:off x="6922852" y="3424443"/>
            <a:ext cx="5151134" cy="57626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Inflācija ir zema. Tomēr pakalpojumu cenām turpinās spēcīgs pieaugums</a:t>
            </a:r>
          </a:p>
        </p:txBody>
      </p:sp>
      <p:pic>
        <p:nvPicPr>
          <p:cNvPr id="10" name="Graphic 9" descr="Tropical scene outline">
            <a:extLst>
              <a:ext uri="{FF2B5EF4-FFF2-40B4-BE49-F238E27FC236}">
                <a16:creationId xmlns:a16="http://schemas.microsoft.com/office/drawing/2014/main" id="{CBB5F084-3F9A-1F19-D44B-C26864B244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9227" y="850305"/>
            <a:ext cx="914400" cy="914400"/>
          </a:xfrm>
          <a:prstGeom prst="rect">
            <a:avLst/>
          </a:prstGeom>
        </p:spPr>
      </p:pic>
      <p:pic>
        <p:nvPicPr>
          <p:cNvPr id="12" name="Graphic 11" descr="Users outline">
            <a:extLst>
              <a:ext uri="{FF2B5EF4-FFF2-40B4-BE49-F238E27FC236}">
                <a16:creationId xmlns:a16="http://schemas.microsoft.com/office/drawing/2014/main" id="{633AA224-9DAE-5967-69BF-EE9BC198F1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9227" y="2254544"/>
            <a:ext cx="914400" cy="914400"/>
          </a:xfrm>
          <a:prstGeom prst="rect">
            <a:avLst/>
          </a:prstGeom>
        </p:spPr>
      </p:pic>
      <p:pic>
        <p:nvPicPr>
          <p:cNvPr id="16" name="Graphic 15" descr="Tag outline">
            <a:extLst>
              <a:ext uri="{FF2B5EF4-FFF2-40B4-BE49-F238E27FC236}">
                <a16:creationId xmlns:a16="http://schemas.microsoft.com/office/drawing/2014/main" id="{58060EE1-DE76-0360-9AC7-8A85D68F51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69227" y="3546824"/>
            <a:ext cx="914400" cy="914400"/>
          </a:xfrm>
          <a:prstGeom prst="rect">
            <a:avLst/>
          </a:prstGeom>
        </p:spPr>
      </p:pic>
      <p:pic>
        <p:nvPicPr>
          <p:cNvPr id="19" name="Graphic 18" descr="Exponential Graph outline">
            <a:extLst>
              <a:ext uri="{FF2B5EF4-FFF2-40B4-BE49-F238E27FC236}">
                <a16:creationId xmlns:a16="http://schemas.microsoft.com/office/drawing/2014/main" id="{85376B05-A134-17A5-2950-7E1A0816922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69227" y="4873961"/>
            <a:ext cx="914400" cy="914400"/>
          </a:xfrm>
          <a:prstGeom prst="rect">
            <a:avLst/>
          </a:prstGeom>
        </p:spPr>
      </p:pic>
    </p:spTree>
    <p:extLst>
      <p:ext uri="{BB962C8B-B14F-4D97-AF65-F5344CB8AC3E}">
        <p14:creationId xmlns:p14="http://schemas.microsoft.com/office/powerpoint/2010/main" val="89343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isnstūris 5">
            <a:extLst>
              <a:ext uri="{FF2B5EF4-FFF2-40B4-BE49-F238E27FC236}">
                <a16:creationId xmlns:a16="http://schemas.microsoft.com/office/drawing/2014/main" id="{414AF34A-EBB7-BF99-3EE6-7AB3494C8D7D}"/>
              </a:ext>
            </a:extLst>
          </p:cNvPr>
          <p:cNvSpPr/>
          <p:nvPr/>
        </p:nvSpPr>
        <p:spPr>
          <a:xfrm>
            <a:off x="0" y="1268362"/>
            <a:ext cx="12192000" cy="55896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Slaida numura vietturis 4">
            <a:extLst>
              <a:ext uri="{FF2B5EF4-FFF2-40B4-BE49-F238E27FC236}">
                <a16:creationId xmlns:a16="http://schemas.microsoft.com/office/drawing/2014/main" id="{375BC180-E5A6-FD97-6DBF-C1D4ED666AB1}"/>
              </a:ext>
            </a:extLst>
          </p:cNvPr>
          <p:cNvSpPr>
            <a:spLocks noGrp="1"/>
          </p:cNvSpPr>
          <p:nvPr>
            <p:ph type="sldNum" sz="quarter" idx="11"/>
          </p:nvPr>
        </p:nvSpPr>
        <p:spPr/>
        <p:txBody>
          <a:bodyPr/>
          <a:lstStyle/>
          <a:p>
            <a:fld id="{712B737D-8E28-4713-A82C-8BA69049BAD4}" type="slidenum">
              <a:rPr lang="lv-LV" smtClean="0"/>
              <a:pPr/>
              <a:t>23</a:t>
            </a:fld>
            <a:endParaRPr lang="lv-LV" dirty="0"/>
          </a:p>
        </p:txBody>
      </p:sp>
      <p:sp>
        <p:nvSpPr>
          <p:cNvPr id="7" name="Virsraksts 6">
            <a:extLst>
              <a:ext uri="{FF2B5EF4-FFF2-40B4-BE49-F238E27FC236}">
                <a16:creationId xmlns:a16="http://schemas.microsoft.com/office/drawing/2014/main" id="{C0BBBF3B-D3A9-074C-45AF-7EDEFC67CF16}"/>
              </a:ext>
            </a:extLst>
          </p:cNvPr>
          <p:cNvSpPr>
            <a:spLocks noGrp="1"/>
          </p:cNvSpPr>
          <p:nvPr>
            <p:ph type="title"/>
          </p:nvPr>
        </p:nvSpPr>
        <p:spPr/>
        <p:txBody>
          <a:bodyPr/>
          <a:lstStyle/>
          <a:p>
            <a:r>
              <a:rPr lang="lv-LV" sz="2800" dirty="0"/>
              <a:t>Inflācija Latvijā zema – jūlijā 0.8 %.</a:t>
            </a:r>
            <a:br>
              <a:rPr lang="lv-LV" sz="2800" dirty="0"/>
            </a:br>
            <a:r>
              <a:rPr lang="lv-LV" sz="2800" dirty="0"/>
              <a:t>Algu kāpums straujāks par inflāciju – pirktspēja atgūstas.</a:t>
            </a:r>
          </a:p>
        </p:txBody>
      </p:sp>
      <p:pic>
        <p:nvPicPr>
          <p:cNvPr id="4" name="Grafika 3">
            <a:extLst>
              <a:ext uri="{FF2B5EF4-FFF2-40B4-BE49-F238E27FC236}">
                <a16:creationId xmlns:a16="http://schemas.microsoft.com/office/drawing/2014/main" id="{1594D035-3B35-736C-C72E-369AE780267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16903" y="6233610"/>
            <a:ext cx="1017867" cy="360000"/>
          </a:xfrm>
          <a:prstGeom prst="rect">
            <a:avLst/>
          </a:prstGeom>
        </p:spPr>
      </p:pic>
      <p:sp>
        <p:nvSpPr>
          <p:cNvPr id="5" name="Text Placeholder 1">
            <a:extLst>
              <a:ext uri="{FF2B5EF4-FFF2-40B4-BE49-F238E27FC236}">
                <a16:creationId xmlns:a16="http://schemas.microsoft.com/office/drawing/2014/main" id="{58B793C9-BECE-E629-C953-CDAA16229831}"/>
              </a:ext>
            </a:extLst>
          </p:cNvPr>
          <p:cNvSpPr txBox="1">
            <a:spLocks/>
          </p:cNvSpPr>
          <p:nvPr/>
        </p:nvSpPr>
        <p:spPr>
          <a:xfrm>
            <a:off x="598573" y="1585117"/>
            <a:ext cx="5161515" cy="415636"/>
          </a:xfrm>
          <a:prstGeom prst="rect">
            <a:avLst/>
          </a:prstGeom>
        </p:spPr>
        <p:txBody>
          <a:bodyPr/>
          <a:lst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600" b="1" dirty="0"/>
              <a:t>Inflācija </a:t>
            </a:r>
            <a:r>
              <a:rPr lang="lv-LV" sz="1600" dirty="0"/>
              <a:t>(dati un prognoze; g/g; %)</a:t>
            </a:r>
            <a:endParaRPr lang="en-US" sz="1600" dirty="0"/>
          </a:p>
        </p:txBody>
      </p:sp>
      <p:sp>
        <p:nvSpPr>
          <p:cNvPr id="13" name="Text Placeholder 6">
            <a:extLst>
              <a:ext uri="{FF2B5EF4-FFF2-40B4-BE49-F238E27FC236}">
                <a16:creationId xmlns:a16="http://schemas.microsoft.com/office/drawing/2014/main" id="{2D58B2BF-BA2C-621E-2C4B-86A481114483}"/>
              </a:ext>
            </a:extLst>
          </p:cNvPr>
          <p:cNvSpPr txBox="1">
            <a:spLocks/>
          </p:cNvSpPr>
          <p:nvPr/>
        </p:nvSpPr>
        <p:spPr>
          <a:xfrm>
            <a:off x="661427" y="6345238"/>
            <a:ext cx="6486249" cy="207962"/>
          </a:xfrm>
          <a:prstGeom prst="rect">
            <a:avLst/>
          </a:prstGeom>
        </p:spPr>
        <p:txBody>
          <a:bodyPr/>
          <a:lst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800" dirty="0"/>
              <a:t>Avots: </a:t>
            </a:r>
            <a:r>
              <a:rPr lang="lv-LV" sz="800" i="1" dirty="0"/>
              <a:t>Eurostat</a:t>
            </a:r>
            <a:r>
              <a:rPr lang="lv-LV" sz="800" dirty="0"/>
              <a:t>. Centrālā statistikas pārvalde, Latvijas Bankas 2024. g. jūnija prognoze.</a:t>
            </a:r>
            <a:endParaRPr lang="en-US" sz="800" dirty="0"/>
          </a:p>
        </p:txBody>
      </p:sp>
      <p:sp>
        <p:nvSpPr>
          <p:cNvPr id="14" name="Chart Placeholder 4">
            <a:extLst>
              <a:ext uri="{FF2B5EF4-FFF2-40B4-BE49-F238E27FC236}">
                <a16:creationId xmlns:a16="http://schemas.microsoft.com/office/drawing/2014/main" id="{844D812C-511C-6A99-F1B0-6B3037C89907}"/>
              </a:ext>
            </a:extLst>
          </p:cNvPr>
          <p:cNvSpPr txBox="1">
            <a:spLocks/>
          </p:cNvSpPr>
          <p:nvPr/>
        </p:nvSpPr>
        <p:spPr>
          <a:xfrm>
            <a:off x="6356503" y="2227263"/>
            <a:ext cx="5174070" cy="3780000"/>
          </a:xfrm>
          <a:prstGeom prst="rect">
            <a:avLst/>
          </a:prstGeom>
        </p:spPr>
        <p:txBody>
          <a:bodyPr vert="horz" lIns="91440" tIns="45720" rIns="91440" bIns="45720" rtlCol="0" anchor="t">
            <a:noAutofit/>
          </a:bodyPr>
          <a:lstStyle>
            <a:lvl1pPr marL="0" indent="0" algn="ctr"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accent1">
                    <a:lumMod val="75000"/>
                  </a:schemeClr>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a:p>
        </p:txBody>
      </p:sp>
      <p:sp>
        <p:nvSpPr>
          <p:cNvPr id="16" name="Text Placeholder 4">
            <a:extLst>
              <a:ext uri="{FF2B5EF4-FFF2-40B4-BE49-F238E27FC236}">
                <a16:creationId xmlns:a16="http://schemas.microsoft.com/office/drawing/2014/main" id="{C4B8EF0F-87E0-C21E-4E1B-632E1C399E02}"/>
              </a:ext>
            </a:extLst>
          </p:cNvPr>
          <p:cNvSpPr txBox="1">
            <a:spLocks/>
          </p:cNvSpPr>
          <p:nvPr/>
        </p:nvSpPr>
        <p:spPr>
          <a:xfrm>
            <a:off x="6381750" y="1585117"/>
            <a:ext cx="5160963" cy="415636"/>
          </a:xfrm>
          <a:prstGeom prst="rect">
            <a:avLst/>
          </a:prstGeom>
        </p:spPr>
        <p:txBody>
          <a:bodyPr/>
          <a:lst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600" b="1" dirty="0"/>
              <a:t>Nominālā alga un inflācija </a:t>
            </a:r>
            <a:r>
              <a:rPr lang="lv-LV" sz="1600" dirty="0"/>
              <a:t>(g/g; </a:t>
            </a:r>
            <a:r>
              <a:rPr lang="lv-LV" sz="1600"/>
              <a:t>%; kreisā ass</a:t>
            </a:r>
            <a:r>
              <a:rPr lang="lv-LV" sz="1600" dirty="0"/>
              <a:t>) </a:t>
            </a:r>
            <a:r>
              <a:rPr lang="lv-LV" sz="1600" b="1" dirty="0"/>
              <a:t>un reālā alga </a:t>
            </a:r>
            <a:r>
              <a:rPr lang="lv-LV" sz="1600" dirty="0"/>
              <a:t>(2021 vidējais = 100; labā ass)</a:t>
            </a:r>
            <a:endParaRPr lang="en-US" sz="1600" dirty="0"/>
          </a:p>
        </p:txBody>
      </p:sp>
      <p:graphicFrame>
        <p:nvGraphicFramePr>
          <p:cNvPr id="19" name="Chart Placeholder 10">
            <a:extLst>
              <a:ext uri="{FF2B5EF4-FFF2-40B4-BE49-F238E27FC236}">
                <a16:creationId xmlns:a16="http://schemas.microsoft.com/office/drawing/2014/main" id="{1BA92E32-BC7F-9F02-762A-35B102A70E93}"/>
              </a:ext>
            </a:extLst>
          </p:cNvPr>
          <p:cNvGraphicFramePr>
            <a:graphicFrameLocks/>
          </p:cNvGraphicFramePr>
          <p:nvPr/>
        </p:nvGraphicFramePr>
        <p:xfrm>
          <a:off x="589965" y="2034926"/>
          <a:ext cx="5297487" cy="40931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Placeholder 10">
            <a:extLst>
              <a:ext uri="{FF2B5EF4-FFF2-40B4-BE49-F238E27FC236}">
                <a16:creationId xmlns:a16="http://schemas.microsoft.com/office/drawing/2014/main" id="{E494D733-3F49-E10A-0994-E56FBD7B9522}"/>
              </a:ext>
            </a:extLst>
          </p:cNvPr>
          <p:cNvGraphicFramePr>
            <a:graphicFrameLocks/>
          </p:cNvGraphicFramePr>
          <p:nvPr/>
        </p:nvGraphicFramePr>
        <p:xfrm>
          <a:off x="3886896" y="2071190"/>
          <a:ext cx="1999540" cy="34312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Placeholder 14">
            <a:extLst>
              <a:ext uri="{FF2B5EF4-FFF2-40B4-BE49-F238E27FC236}">
                <a16:creationId xmlns:a16="http://schemas.microsoft.com/office/drawing/2014/main" id="{E8A7A61D-86D6-4AAE-6BBB-C4E223880741}"/>
              </a:ext>
            </a:extLst>
          </p:cNvPr>
          <p:cNvGraphicFramePr>
            <a:graphicFrameLocks/>
          </p:cNvGraphicFramePr>
          <p:nvPr/>
        </p:nvGraphicFramePr>
        <p:xfrm>
          <a:off x="6353784" y="2195958"/>
          <a:ext cx="5148824" cy="386858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45244998"/>
      </p:ext>
    </p:extLst>
  </p:cSld>
  <p:clrMapOvr>
    <a:masterClrMapping/>
  </p:clrMapOvr>
  <p:transition spd="med">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F2C80-C746-4F79-10EE-F7D58C95356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E725672-3B77-B36B-7784-386AB47830F2}"/>
              </a:ext>
            </a:extLst>
          </p:cNvPr>
          <p:cNvSpPr>
            <a:spLocks noGrp="1"/>
          </p:cNvSpPr>
          <p:nvPr>
            <p:ph type="body" sz="quarter" idx="30"/>
          </p:nvPr>
        </p:nvSpPr>
        <p:spPr>
          <a:xfrm>
            <a:off x="335109" y="1608437"/>
            <a:ext cx="3241523" cy="475865"/>
          </a:xfrm>
        </p:spPr>
        <p:txBody>
          <a:bodyPr anchor="t">
            <a:noAutofit/>
          </a:bodyPr>
          <a:lstStyle/>
          <a:p>
            <a:pPr>
              <a:spcBef>
                <a:spcPts val="0"/>
              </a:spcBef>
            </a:pPr>
            <a:r>
              <a:rPr lang="lv-LV" sz="1400" dirty="0"/>
              <a:t>Reālā alga un produktivitāte </a:t>
            </a:r>
            <a:r>
              <a:rPr lang="lv-LV" sz="1400" b="0" dirty="0"/>
              <a:t>(indekss, </a:t>
            </a:r>
            <a:r>
              <a:rPr lang="en-US" sz="1400" b="0" dirty="0"/>
              <a:t>2015</a:t>
            </a:r>
            <a:r>
              <a:rPr lang="lv-LV" sz="1400" b="0" dirty="0"/>
              <a:t>. g. 1. cet. = 100) </a:t>
            </a:r>
          </a:p>
        </p:txBody>
      </p:sp>
      <p:graphicFrame>
        <p:nvGraphicFramePr>
          <p:cNvPr id="11" name="Chart Placeholder 11">
            <a:extLst>
              <a:ext uri="{FF2B5EF4-FFF2-40B4-BE49-F238E27FC236}">
                <a16:creationId xmlns:a16="http://schemas.microsoft.com/office/drawing/2014/main" id="{D3BF2E4C-EA7D-EBE9-67AE-ACB650F39B4E}"/>
              </a:ext>
            </a:extLst>
          </p:cNvPr>
          <p:cNvGraphicFramePr>
            <a:graphicFrameLocks noGrp="1"/>
          </p:cNvGraphicFramePr>
          <p:nvPr>
            <p:ph type="chart" sz="quarter" idx="31"/>
          </p:nvPr>
        </p:nvGraphicFramePr>
        <p:xfrm>
          <a:off x="335108" y="2315497"/>
          <a:ext cx="3691126" cy="387701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ksta vietturis 1">
            <a:extLst>
              <a:ext uri="{FF2B5EF4-FFF2-40B4-BE49-F238E27FC236}">
                <a16:creationId xmlns:a16="http://schemas.microsoft.com/office/drawing/2014/main" id="{42D13CAB-4D7B-8BE5-ED97-D29BE73B8F43}"/>
              </a:ext>
            </a:extLst>
          </p:cNvPr>
          <p:cNvSpPr>
            <a:spLocks noGrp="1"/>
          </p:cNvSpPr>
          <p:nvPr>
            <p:ph type="body" sz="quarter" idx="32"/>
          </p:nvPr>
        </p:nvSpPr>
        <p:spPr>
          <a:xfrm>
            <a:off x="4345068" y="1608438"/>
            <a:ext cx="3796440" cy="457200"/>
          </a:xfrm>
        </p:spPr>
        <p:txBody>
          <a:bodyPr anchor="t"/>
          <a:lstStyle/>
          <a:p>
            <a:pPr>
              <a:lnSpc>
                <a:spcPct val="90000"/>
              </a:lnSpc>
            </a:pPr>
            <a:r>
              <a:rPr lang="lv-LV" sz="1400" dirty="0">
                <a:solidFill>
                  <a:schemeClr val="tx1"/>
                </a:solidFill>
              </a:rPr>
              <a:t>Uzņēmēju īpatsvars, kam darbaspēka trūkums ir uzņēmējdarbības kavējošais faktors </a:t>
            </a:r>
            <a:r>
              <a:rPr lang="lv-LV" sz="1400" b="0" dirty="0">
                <a:solidFill>
                  <a:schemeClr val="tx1"/>
                </a:solidFill>
              </a:rPr>
              <a:t>(s. i. dati; %) </a:t>
            </a:r>
          </a:p>
        </p:txBody>
      </p:sp>
      <p:sp>
        <p:nvSpPr>
          <p:cNvPr id="6" name="Slide Number Placeholder 5">
            <a:extLst>
              <a:ext uri="{FF2B5EF4-FFF2-40B4-BE49-F238E27FC236}">
                <a16:creationId xmlns:a16="http://schemas.microsoft.com/office/drawing/2014/main" id="{B6287EAA-0115-E454-8B5C-E3FE14DCAAFA}"/>
              </a:ext>
            </a:extLst>
          </p:cNvPr>
          <p:cNvSpPr>
            <a:spLocks noGrp="1"/>
          </p:cNvSpPr>
          <p:nvPr>
            <p:ph type="sldNum" sz="quarter" idx="34"/>
          </p:nvPr>
        </p:nvSpPr>
        <p:spPr/>
        <p:txBody>
          <a:bodyPr/>
          <a:lstStyle/>
          <a:p>
            <a:fld id="{996AB5CB-324E-4DF2-A5C1-250B3D34230D}" type="slidenum">
              <a:rPr lang="lv-LV" smtClean="0"/>
              <a:pPr/>
              <a:t>24</a:t>
            </a:fld>
            <a:endParaRPr lang="lv-LV" dirty="0"/>
          </a:p>
        </p:txBody>
      </p:sp>
      <p:sp>
        <p:nvSpPr>
          <p:cNvPr id="4" name="Text Placeholder 3">
            <a:extLst>
              <a:ext uri="{FF2B5EF4-FFF2-40B4-BE49-F238E27FC236}">
                <a16:creationId xmlns:a16="http://schemas.microsoft.com/office/drawing/2014/main" id="{667433DE-88C6-6F80-FBD6-BF7768AF9AD5}"/>
              </a:ext>
            </a:extLst>
          </p:cNvPr>
          <p:cNvSpPr>
            <a:spLocks noGrp="1"/>
          </p:cNvSpPr>
          <p:nvPr>
            <p:ph type="body" sz="quarter" idx="36"/>
          </p:nvPr>
        </p:nvSpPr>
        <p:spPr>
          <a:xfrm>
            <a:off x="661427" y="6345237"/>
            <a:ext cx="4246475" cy="223513"/>
          </a:xfrm>
        </p:spPr>
        <p:txBody>
          <a:bodyPr/>
          <a:lstStyle/>
          <a:p>
            <a:r>
              <a:rPr lang="lv-LV" dirty="0"/>
              <a:t>Avots: </a:t>
            </a:r>
            <a:r>
              <a:rPr lang="lv-LV" dirty="0">
                <a:solidFill>
                  <a:schemeClr val="tx1"/>
                </a:solidFill>
              </a:rPr>
              <a:t>Centrālās statistikas pārvalde, Eiropas Komisijas dati</a:t>
            </a:r>
            <a:r>
              <a:rPr lang="lv-LV" dirty="0"/>
              <a:t>, Latvijas Bankas aprēķini. </a:t>
            </a:r>
          </a:p>
        </p:txBody>
      </p:sp>
      <p:sp>
        <p:nvSpPr>
          <p:cNvPr id="2" name="Title 1">
            <a:extLst>
              <a:ext uri="{FF2B5EF4-FFF2-40B4-BE49-F238E27FC236}">
                <a16:creationId xmlns:a16="http://schemas.microsoft.com/office/drawing/2014/main" id="{5A50BB7D-7DC8-452D-76D7-BD90E5DB227F}"/>
              </a:ext>
            </a:extLst>
          </p:cNvPr>
          <p:cNvSpPr>
            <a:spLocks noGrp="1"/>
          </p:cNvSpPr>
          <p:nvPr>
            <p:ph type="title"/>
          </p:nvPr>
        </p:nvSpPr>
        <p:spPr/>
        <p:txBody>
          <a:bodyPr/>
          <a:lstStyle/>
          <a:p>
            <a:r>
              <a:rPr lang="lv-LV" dirty="0"/>
              <a:t>Darba tirgus silts, darba samaksa aug strauji,</a:t>
            </a:r>
            <a:br>
              <a:rPr lang="lv-LV" dirty="0"/>
            </a:br>
            <a:r>
              <a:rPr lang="lv-LV" dirty="0"/>
              <a:t>bez ražīguma kāpuma konkurētspēja mazināsies</a:t>
            </a:r>
          </a:p>
        </p:txBody>
      </p:sp>
      <p:sp>
        <p:nvSpPr>
          <p:cNvPr id="5" name="Text Placeholder 4">
            <a:extLst>
              <a:ext uri="{FF2B5EF4-FFF2-40B4-BE49-F238E27FC236}">
                <a16:creationId xmlns:a16="http://schemas.microsoft.com/office/drawing/2014/main" id="{7EEC7B43-E474-8CE1-1EA8-4CBB9480E643}"/>
              </a:ext>
            </a:extLst>
          </p:cNvPr>
          <p:cNvSpPr>
            <a:spLocks noGrp="1"/>
          </p:cNvSpPr>
          <p:nvPr>
            <p:ph type="body" sz="quarter" idx="38"/>
          </p:nvPr>
        </p:nvSpPr>
        <p:spPr>
          <a:xfrm>
            <a:off x="8310749" y="1608438"/>
            <a:ext cx="3126260" cy="554988"/>
          </a:xfrm>
        </p:spPr>
        <p:txBody>
          <a:bodyPr anchor="t"/>
          <a:lstStyle/>
          <a:p>
            <a:r>
              <a:rPr lang="lv-LV" sz="1400" dirty="0"/>
              <a:t>Bezdarba līmenis pa reģioniem </a:t>
            </a:r>
            <a:r>
              <a:rPr lang="lv-LV" sz="1400" b="0" dirty="0"/>
              <a:t>(% no ekon. akt.)</a:t>
            </a:r>
            <a:endParaRPr lang="en-US" sz="1400" b="0" dirty="0"/>
          </a:p>
        </p:txBody>
      </p:sp>
      <p:graphicFrame>
        <p:nvGraphicFramePr>
          <p:cNvPr id="14" name="Chart Placeholder 13">
            <a:extLst>
              <a:ext uri="{FF2B5EF4-FFF2-40B4-BE49-F238E27FC236}">
                <a16:creationId xmlns:a16="http://schemas.microsoft.com/office/drawing/2014/main" id="{A8F5440C-5960-A208-6766-EA34ED080AF2}"/>
              </a:ext>
            </a:extLst>
          </p:cNvPr>
          <p:cNvGraphicFramePr>
            <a:graphicFrameLocks noGrp="1"/>
          </p:cNvGraphicFramePr>
          <p:nvPr>
            <p:ph type="chart" sz="quarter" idx="39"/>
          </p:nvPr>
        </p:nvGraphicFramePr>
        <p:xfrm>
          <a:off x="8310749" y="2315497"/>
          <a:ext cx="3600451" cy="3724942"/>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3">
            <a:extLst>
              <a:ext uri="{FF2B5EF4-FFF2-40B4-BE49-F238E27FC236}">
                <a16:creationId xmlns:a16="http://schemas.microsoft.com/office/drawing/2014/main" id="{BD50C181-A7DA-CE43-E1B2-DB3888D01FB6}"/>
              </a:ext>
            </a:extLst>
          </p:cNvPr>
          <p:cNvSpPr txBox="1">
            <a:spLocks/>
          </p:cNvSpPr>
          <p:nvPr/>
        </p:nvSpPr>
        <p:spPr>
          <a:xfrm>
            <a:off x="350278" y="6356351"/>
            <a:ext cx="463003" cy="365125"/>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v-LV" sz="900" dirty="0"/>
          </a:p>
        </p:txBody>
      </p:sp>
      <p:graphicFrame>
        <p:nvGraphicFramePr>
          <p:cNvPr id="15" name="Chart Placeholder 10">
            <a:extLst>
              <a:ext uri="{FF2B5EF4-FFF2-40B4-BE49-F238E27FC236}">
                <a16:creationId xmlns:a16="http://schemas.microsoft.com/office/drawing/2014/main" id="{42A4667E-A46A-82C1-E3EE-DA83B76CEA32}"/>
              </a:ext>
            </a:extLst>
          </p:cNvPr>
          <p:cNvGraphicFramePr>
            <a:graphicFrameLocks noGrp="1"/>
          </p:cNvGraphicFramePr>
          <p:nvPr>
            <p:ph type="chart" sz="quarter" idx="33"/>
          </p:nvPr>
        </p:nvGraphicFramePr>
        <p:xfrm>
          <a:off x="4423637" y="2315497"/>
          <a:ext cx="3796440" cy="38770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31056122"/>
      </p:ext>
    </p:extLst>
  </p:cSld>
  <p:clrMapOvr>
    <a:masterClrMapping/>
  </p:clrMapOvr>
  <p:transition spd="med">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65AF88D2-3583-4620-AAEC-76B26472F7CC}"/>
              </a:ext>
            </a:extLst>
          </p:cNvPr>
          <p:cNvSpPr>
            <a:spLocks noGrp="1"/>
          </p:cNvSpPr>
          <p:nvPr>
            <p:ph type="title"/>
          </p:nvPr>
        </p:nvSpPr>
        <p:spPr>
          <a:xfrm>
            <a:off x="838200" y="0"/>
            <a:ext cx="10515600" cy="1325563"/>
          </a:xfrm>
        </p:spPr>
        <p:txBody>
          <a:bodyPr/>
          <a:lstStyle/>
          <a:p>
            <a:pPr algn="ctr"/>
            <a:r>
              <a:rPr lang="lv-LV" dirty="0"/>
              <a:t>Tulko kopā ar ekonomistu!</a:t>
            </a:r>
          </a:p>
        </p:txBody>
      </p:sp>
      <p:sp>
        <p:nvSpPr>
          <p:cNvPr id="17" name="Slide Number Placeholder 16">
            <a:extLst>
              <a:ext uri="{FF2B5EF4-FFF2-40B4-BE49-F238E27FC236}">
                <a16:creationId xmlns:a16="http://schemas.microsoft.com/office/drawing/2014/main" id="{B6965B03-3EE0-45CD-A631-EED81ED324DA}"/>
              </a:ext>
            </a:extLst>
          </p:cNvPr>
          <p:cNvSpPr>
            <a:spLocks noGrp="1"/>
          </p:cNvSpPr>
          <p:nvPr>
            <p:ph type="sldNum" sz="quarter" idx="10"/>
          </p:nvPr>
        </p:nvSpPr>
        <p:spPr/>
        <p:txBody>
          <a:bodyPr/>
          <a:lstStyle/>
          <a:p>
            <a:fld id="{0C9F65A0-2F09-4141-8FCD-F0391BF63056}" type="slidenum">
              <a:rPr lang="lv-LV" smtClean="0"/>
              <a:pPr/>
              <a:t>25</a:t>
            </a:fld>
            <a:endParaRPr lang="lv-LV"/>
          </a:p>
        </p:txBody>
      </p:sp>
      <p:sp>
        <p:nvSpPr>
          <p:cNvPr id="3" name="TextBox 2">
            <a:extLst>
              <a:ext uri="{FF2B5EF4-FFF2-40B4-BE49-F238E27FC236}">
                <a16:creationId xmlns:a16="http://schemas.microsoft.com/office/drawing/2014/main" id="{E02827EE-2345-4AB4-4B4E-50C562FC5081}"/>
              </a:ext>
            </a:extLst>
          </p:cNvPr>
          <p:cNvSpPr txBox="1"/>
          <p:nvPr/>
        </p:nvSpPr>
        <p:spPr>
          <a:xfrm>
            <a:off x="2556163" y="2410691"/>
            <a:ext cx="7426902" cy="1453411"/>
          </a:xfrm>
          <a:prstGeom prst="rect">
            <a:avLst/>
          </a:prstGeom>
          <a:noFill/>
        </p:spPr>
        <p:txBody>
          <a:bodyPr wrap="square">
            <a:spAutoFit/>
          </a:bodyPr>
          <a:lstStyle/>
          <a:p>
            <a:pPr>
              <a:lnSpc>
                <a:spcPct val="115000"/>
              </a:lnSpc>
              <a:spcAft>
                <a:spcPts val="800"/>
              </a:spcAft>
            </a:pPr>
            <a:r>
              <a:rPr lang="lv-LV" sz="1800" kern="100" dirty="0">
                <a:effectLst/>
                <a:latin typeface="Aptos" panose="020B0004020202020204" pitchFamily="34" charset="0"/>
                <a:ea typeface="Aptos" panose="020B0004020202020204" pitchFamily="34" charset="0"/>
                <a:cs typeface="Times New Roman" panose="02020603050405020304" pitchFamily="18" charset="0"/>
              </a:rPr>
              <a:t>Izlasiet preses relīzes sadaļu. Saistībā ar izlasīto mēģiniet īsi noformulēt: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lv-LV" kern="100" dirty="0">
                <a:effectLst/>
                <a:latin typeface="Aptos" panose="020B0004020202020204" pitchFamily="34" charset="0"/>
                <a:ea typeface="Aptos" panose="020B0004020202020204" pitchFamily="34" charset="0"/>
                <a:cs typeface="Times New Roman" panose="02020603050405020304" pitchFamily="18" charset="0"/>
              </a:rPr>
              <a:t>Kāds ir pašreizējais ekonomikas stāvoklis?</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lv-LV" kern="100" dirty="0">
                <a:effectLst/>
                <a:latin typeface="Aptos" panose="020B0004020202020204" pitchFamily="34" charset="0"/>
                <a:ea typeface="Aptos" panose="020B0004020202020204" pitchFamily="34" charset="0"/>
                <a:cs typeface="Times New Roman" panose="02020603050405020304" pitchFamily="18" charset="0"/>
              </a:rPr>
              <a:t>Kādā virzienā notiek un ir sagaidāmas pārmaiņas?</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spcAft>
                <a:spcPts val="800"/>
              </a:spcAft>
              <a:buFont typeface="Symbol" panose="05050102010706020507" pitchFamily="18" charset="2"/>
              <a:buChar char=""/>
            </a:pPr>
            <a:r>
              <a:rPr lang="lv-LV" kern="100" dirty="0">
                <a:effectLst/>
                <a:latin typeface="Aptos" panose="020B0004020202020204" pitchFamily="34" charset="0"/>
                <a:ea typeface="Aptos" panose="020B0004020202020204" pitchFamily="34" charset="0"/>
                <a:cs typeface="Times New Roman" panose="02020603050405020304" pitchFamily="18" charset="0"/>
              </a:rPr>
              <a:t>Kā tas varētu ietekmēt Tavu, ģimenes vai paziņu ikdienu?</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33062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65AF88D2-3583-4620-AAEC-76B26472F7CC}"/>
              </a:ext>
            </a:extLst>
          </p:cNvPr>
          <p:cNvSpPr>
            <a:spLocks noGrp="1"/>
          </p:cNvSpPr>
          <p:nvPr>
            <p:ph type="title"/>
          </p:nvPr>
        </p:nvSpPr>
        <p:spPr>
          <a:xfrm>
            <a:off x="838200" y="0"/>
            <a:ext cx="10515600" cy="1325563"/>
          </a:xfrm>
        </p:spPr>
        <p:txBody>
          <a:bodyPr/>
          <a:lstStyle/>
          <a:p>
            <a:pPr algn="ctr"/>
            <a:r>
              <a:rPr lang="lv-LV" dirty="0"/>
              <a:t>1. grupa. Procentu likmes</a:t>
            </a:r>
          </a:p>
        </p:txBody>
      </p:sp>
      <p:sp>
        <p:nvSpPr>
          <p:cNvPr id="17" name="Slide Number Placeholder 16">
            <a:extLst>
              <a:ext uri="{FF2B5EF4-FFF2-40B4-BE49-F238E27FC236}">
                <a16:creationId xmlns:a16="http://schemas.microsoft.com/office/drawing/2014/main" id="{B6965B03-3EE0-45CD-A631-EED81ED324DA}"/>
              </a:ext>
            </a:extLst>
          </p:cNvPr>
          <p:cNvSpPr>
            <a:spLocks noGrp="1"/>
          </p:cNvSpPr>
          <p:nvPr>
            <p:ph type="sldNum" sz="quarter" idx="10"/>
          </p:nvPr>
        </p:nvSpPr>
        <p:spPr/>
        <p:txBody>
          <a:bodyPr/>
          <a:lstStyle/>
          <a:p>
            <a:fld id="{0C9F65A0-2F09-4141-8FCD-F0391BF63056}" type="slidenum">
              <a:rPr lang="lv-LV" smtClean="0"/>
              <a:pPr/>
              <a:t>26</a:t>
            </a:fld>
            <a:endParaRPr lang="lv-LV"/>
          </a:p>
        </p:txBody>
      </p:sp>
      <p:pic>
        <p:nvPicPr>
          <p:cNvPr id="32" name="Picture 31">
            <a:extLst>
              <a:ext uri="{FF2B5EF4-FFF2-40B4-BE49-F238E27FC236}">
                <a16:creationId xmlns:a16="http://schemas.microsoft.com/office/drawing/2014/main" id="{891E7417-497A-45E0-B0B0-EE5F62E27746}"/>
              </a:ext>
            </a:extLst>
          </p:cNvPr>
          <p:cNvPicPr>
            <a:picLocks noChangeAspect="1"/>
          </p:cNvPicPr>
          <p:nvPr/>
        </p:nvPicPr>
        <p:blipFill>
          <a:blip r:embed="rId2"/>
          <a:stretch>
            <a:fillRect/>
          </a:stretch>
        </p:blipFill>
        <p:spPr>
          <a:xfrm>
            <a:off x="1847714" y="1246766"/>
            <a:ext cx="8496571" cy="5028034"/>
          </a:xfrm>
          <a:prstGeom prst="rect">
            <a:avLst/>
          </a:prstGeom>
        </p:spPr>
      </p:pic>
      <p:sp>
        <p:nvSpPr>
          <p:cNvPr id="2" name="TextBox 1">
            <a:extLst>
              <a:ext uri="{FF2B5EF4-FFF2-40B4-BE49-F238E27FC236}">
                <a16:creationId xmlns:a16="http://schemas.microsoft.com/office/drawing/2014/main" id="{568D44F8-2B14-00BD-AAEE-2DAD79BCF9EC}"/>
              </a:ext>
            </a:extLst>
          </p:cNvPr>
          <p:cNvSpPr txBox="1"/>
          <p:nvPr/>
        </p:nvSpPr>
        <p:spPr>
          <a:xfrm>
            <a:off x="1531685" y="6457362"/>
            <a:ext cx="10590600" cy="307777"/>
          </a:xfrm>
          <a:prstGeom prst="rect">
            <a:avLst/>
          </a:prstGeom>
          <a:noFill/>
        </p:spPr>
        <p:txBody>
          <a:bodyPr wrap="square" rtlCol="0">
            <a:spAutoFit/>
          </a:bodyPr>
          <a:lstStyle/>
          <a:p>
            <a:pPr algn="r"/>
            <a:r>
              <a:rPr lang="lv-LV" sz="1400" dirty="0"/>
              <a:t>Avots: </a:t>
            </a:r>
            <a:r>
              <a:rPr lang="lv-LV" sz="1400" dirty="0">
                <a:hlinkClick r:id="rId3"/>
              </a:rPr>
              <a:t>www.makroekonomika.lv</a:t>
            </a:r>
            <a:r>
              <a:rPr lang="lv-LV" sz="1400" dirty="0"/>
              <a:t> Latvijas Bankas 2024. g. jūnija prognozes</a:t>
            </a:r>
            <a:endParaRPr lang="en-US" sz="1400" dirty="0"/>
          </a:p>
        </p:txBody>
      </p:sp>
    </p:spTree>
    <p:extLst>
      <p:ext uri="{BB962C8B-B14F-4D97-AF65-F5344CB8AC3E}">
        <p14:creationId xmlns:p14="http://schemas.microsoft.com/office/powerpoint/2010/main" val="2600885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65AF88D2-3583-4620-AAEC-76B26472F7CC}"/>
              </a:ext>
            </a:extLst>
          </p:cNvPr>
          <p:cNvSpPr>
            <a:spLocks noGrp="1"/>
          </p:cNvSpPr>
          <p:nvPr>
            <p:ph type="title"/>
          </p:nvPr>
        </p:nvSpPr>
        <p:spPr>
          <a:xfrm>
            <a:off x="838200" y="0"/>
            <a:ext cx="10515600" cy="1325563"/>
          </a:xfrm>
        </p:spPr>
        <p:txBody>
          <a:bodyPr/>
          <a:lstStyle/>
          <a:p>
            <a:pPr algn="ctr"/>
            <a:r>
              <a:rPr lang="lv-LV" dirty="0"/>
              <a:t>2. grupa. Inflācija un darba tirgus</a:t>
            </a:r>
          </a:p>
        </p:txBody>
      </p:sp>
      <p:sp>
        <p:nvSpPr>
          <p:cNvPr id="17" name="Slide Number Placeholder 16">
            <a:extLst>
              <a:ext uri="{FF2B5EF4-FFF2-40B4-BE49-F238E27FC236}">
                <a16:creationId xmlns:a16="http://schemas.microsoft.com/office/drawing/2014/main" id="{B6965B03-3EE0-45CD-A631-EED81ED324DA}"/>
              </a:ext>
            </a:extLst>
          </p:cNvPr>
          <p:cNvSpPr>
            <a:spLocks noGrp="1"/>
          </p:cNvSpPr>
          <p:nvPr>
            <p:ph type="sldNum" sz="quarter" idx="10"/>
          </p:nvPr>
        </p:nvSpPr>
        <p:spPr/>
        <p:txBody>
          <a:bodyPr/>
          <a:lstStyle/>
          <a:p>
            <a:fld id="{0C9F65A0-2F09-4141-8FCD-F0391BF63056}" type="slidenum">
              <a:rPr lang="lv-LV" smtClean="0"/>
              <a:pPr/>
              <a:t>27</a:t>
            </a:fld>
            <a:endParaRPr lang="lv-LV"/>
          </a:p>
        </p:txBody>
      </p:sp>
      <p:pic>
        <p:nvPicPr>
          <p:cNvPr id="3" name="Picture 2">
            <a:extLst>
              <a:ext uri="{FF2B5EF4-FFF2-40B4-BE49-F238E27FC236}">
                <a16:creationId xmlns:a16="http://schemas.microsoft.com/office/drawing/2014/main" id="{04EF5C9F-D8AC-BBF1-F35B-1AF5B7C8C9F8}"/>
              </a:ext>
            </a:extLst>
          </p:cNvPr>
          <p:cNvPicPr>
            <a:picLocks noChangeAspect="1"/>
          </p:cNvPicPr>
          <p:nvPr/>
        </p:nvPicPr>
        <p:blipFill>
          <a:blip r:embed="rId2"/>
          <a:stretch>
            <a:fillRect/>
          </a:stretch>
        </p:blipFill>
        <p:spPr>
          <a:xfrm>
            <a:off x="2133600" y="1083784"/>
            <a:ext cx="8787245" cy="5200883"/>
          </a:xfrm>
          <a:prstGeom prst="rect">
            <a:avLst/>
          </a:prstGeom>
        </p:spPr>
      </p:pic>
      <p:sp>
        <p:nvSpPr>
          <p:cNvPr id="4" name="TextBox 3">
            <a:extLst>
              <a:ext uri="{FF2B5EF4-FFF2-40B4-BE49-F238E27FC236}">
                <a16:creationId xmlns:a16="http://schemas.microsoft.com/office/drawing/2014/main" id="{40833FF7-B785-CE00-28AD-1BD9856D2D00}"/>
              </a:ext>
            </a:extLst>
          </p:cNvPr>
          <p:cNvSpPr txBox="1"/>
          <p:nvPr/>
        </p:nvSpPr>
        <p:spPr>
          <a:xfrm>
            <a:off x="1531685" y="6457362"/>
            <a:ext cx="10590600" cy="307777"/>
          </a:xfrm>
          <a:prstGeom prst="rect">
            <a:avLst/>
          </a:prstGeom>
          <a:noFill/>
        </p:spPr>
        <p:txBody>
          <a:bodyPr wrap="square" rtlCol="0">
            <a:spAutoFit/>
          </a:bodyPr>
          <a:lstStyle/>
          <a:p>
            <a:pPr algn="r"/>
            <a:r>
              <a:rPr lang="lv-LV" sz="1400" dirty="0"/>
              <a:t>Avots: </a:t>
            </a:r>
            <a:r>
              <a:rPr lang="lv-LV" sz="1400" dirty="0">
                <a:hlinkClick r:id="rId3"/>
              </a:rPr>
              <a:t>www.makroekonomika.lv</a:t>
            </a:r>
            <a:r>
              <a:rPr lang="lv-LV" sz="1400" dirty="0"/>
              <a:t> Latvijas Bankas 2024. g. jūnija prognozes</a:t>
            </a:r>
            <a:endParaRPr lang="en-US" sz="1400" dirty="0"/>
          </a:p>
        </p:txBody>
      </p:sp>
    </p:spTree>
    <p:extLst>
      <p:ext uri="{BB962C8B-B14F-4D97-AF65-F5344CB8AC3E}">
        <p14:creationId xmlns:p14="http://schemas.microsoft.com/office/powerpoint/2010/main" val="4089171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65AF88D2-3583-4620-AAEC-76B26472F7CC}"/>
              </a:ext>
            </a:extLst>
          </p:cNvPr>
          <p:cNvSpPr>
            <a:spLocks noGrp="1"/>
          </p:cNvSpPr>
          <p:nvPr>
            <p:ph type="title"/>
          </p:nvPr>
        </p:nvSpPr>
        <p:spPr>
          <a:xfrm>
            <a:off x="838200" y="0"/>
            <a:ext cx="10515600" cy="1325563"/>
          </a:xfrm>
        </p:spPr>
        <p:txBody>
          <a:bodyPr/>
          <a:lstStyle/>
          <a:p>
            <a:pPr algn="ctr"/>
            <a:r>
              <a:rPr lang="lv-LV" dirty="0"/>
              <a:t>3. grupa. IKP un fiskālie rādītāji</a:t>
            </a:r>
          </a:p>
        </p:txBody>
      </p:sp>
      <p:sp>
        <p:nvSpPr>
          <p:cNvPr id="17" name="Slide Number Placeholder 16">
            <a:extLst>
              <a:ext uri="{FF2B5EF4-FFF2-40B4-BE49-F238E27FC236}">
                <a16:creationId xmlns:a16="http://schemas.microsoft.com/office/drawing/2014/main" id="{B6965B03-3EE0-45CD-A631-EED81ED324DA}"/>
              </a:ext>
            </a:extLst>
          </p:cNvPr>
          <p:cNvSpPr>
            <a:spLocks noGrp="1"/>
          </p:cNvSpPr>
          <p:nvPr>
            <p:ph type="sldNum" sz="quarter" idx="10"/>
          </p:nvPr>
        </p:nvSpPr>
        <p:spPr/>
        <p:txBody>
          <a:bodyPr/>
          <a:lstStyle/>
          <a:p>
            <a:fld id="{0C9F65A0-2F09-4141-8FCD-F0391BF63056}" type="slidenum">
              <a:rPr lang="lv-LV" smtClean="0"/>
              <a:pPr/>
              <a:t>28</a:t>
            </a:fld>
            <a:endParaRPr lang="lv-LV"/>
          </a:p>
        </p:txBody>
      </p:sp>
      <p:pic>
        <p:nvPicPr>
          <p:cNvPr id="4" name="Picture 3">
            <a:extLst>
              <a:ext uri="{FF2B5EF4-FFF2-40B4-BE49-F238E27FC236}">
                <a16:creationId xmlns:a16="http://schemas.microsoft.com/office/drawing/2014/main" id="{AE908909-FA98-6D59-FF9D-C4BA584F5A84}"/>
              </a:ext>
            </a:extLst>
          </p:cNvPr>
          <p:cNvPicPr>
            <a:picLocks noChangeAspect="1"/>
          </p:cNvPicPr>
          <p:nvPr/>
        </p:nvPicPr>
        <p:blipFill>
          <a:blip r:embed="rId3"/>
          <a:stretch>
            <a:fillRect/>
          </a:stretch>
        </p:blipFill>
        <p:spPr>
          <a:xfrm>
            <a:off x="2455443" y="984072"/>
            <a:ext cx="6504076" cy="2762428"/>
          </a:xfrm>
          <a:prstGeom prst="rect">
            <a:avLst/>
          </a:prstGeom>
        </p:spPr>
      </p:pic>
      <p:pic>
        <p:nvPicPr>
          <p:cNvPr id="6" name="Picture 5">
            <a:extLst>
              <a:ext uri="{FF2B5EF4-FFF2-40B4-BE49-F238E27FC236}">
                <a16:creationId xmlns:a16="http://schemas.microsoft.com/office/drawing/2014/main" id="{3A119F53-5C6E-1E67-B92C-6240DAC8FF73}"/>
              </a:ext>
            </a:extLst>
          </p:cNvPr>
          <p:cNvPicPr>
            <a:picLocks noChangeAspect="1"/>
          </p:cNvPicPr>
          <p:nvPr/>
        </p:nvPicPr>
        <p:blipFill>
          <a:blip r:embed="rId4"/>
          <a:stretch>
            <a:fillRect/>
          </a:stretch>
        </p:blipFill>
        <p:spPr>
          <a:xfrm>
            <a:off x="2455443" y="3726028"/>
            <a:ext cx="7273986" cy="2763672"/>
          </a:xfrm>
          <a:prstGeom prst="rect">
            <a:avLst/>
          </a:prstGeom>
        </p:spPr>
      </p:pic>
      <p:sp>
        <p:nvSpPr>
          <p:cNvPr id="7" name="TextBox 6">
            <a:extLst>
              <a:ext uri="{FF2B5EF4-FFF2-40B4-BE49-F238E27FC236}">
                <a16:creationId xmlns:a16="http://schemas.microsoft.com/office/drawing/2014/main" id="{701C3C30-DA0F-D5B3-0AA9-5AC6C7226BD5}"/>
              </a:ext>
            </a:extLst>
          </p:cNvPr>
          <p:cNvSpPr txBox="1"/>
          <p:nvPr/>
        </p:nvSpPr>
        <p:spPr>
          <a:xfrm>
            <a:off x="1531685" y="6457362"/>
            <a:ext cx="10590600" cy="307777"/>
          </a:xfrm>
          <a:prstGeom prst="rect">
            <a:avLst/>
          </a:prstGeom>
          <a:noFill/>
        </p:spPr>
        <p:txBody>
          <a:bodyPr wrap="square" rtlCol="0">
            <a:spAutoFit/>
          </a:bodyPr>
          <a:lstStyle/>
          <a:p>
            <a:pPr algn="r"/>
            <a:r>
              <a:rPr lang="lv-LV" sz="1400" dirty="0"/>
              <a:t>Avots: </a:t>
            </a:r>
            <a:r>
              <a:rPr lang="lv-LV" sz="1400" dirty="0">
                <a:hlinkClick r:id="rId5"/>
              </a:rPr>
              <a:t>www.makroekonomika.lv</a:t>
            </a:r>
            <a:r>
              <a:rPr lang="lv-LV" sz="1400" dirty="0"/>
              <a:t> Latvijas Bankas 2024. g. jūnija prognozes</a:t>
            </a:r>
            <a:endParaRPr lang="en-US" sz="1400" dirty="0"/>
          </a:p>
        </p:txBody>
      </p:sp>
    </p:spTree>
    <p:extLst>
      <p:ext uri="{BB962C8B-B14F-4D97-AF65-F5344CB8AC3E}">
        <p14:creationId xmlns:p14="http://schemas.microsoft.com/office/powerpoint/2010/main" val="2316754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DD0A54-F2E1-46EA-8D94-3097C7C60369}"/>
              </a:ext>
            </a:extLst>
          </p:cNvPr>
          <p:cNvSpPr>
            <a:spLocks noGrp="1"/>
          </p:cNvSpPr>
          <p:nvPr>
            <p:ph type="ctrTitle"/>
          </p:nvPr>
        </p:nvSpPr>
        <p:spPr/>
        <p:txBody>
          <a:bodyPr/>
          <a:lstStyle/>
          <a:p>
            <a:r>
              <a:rPr lang="lv-LV" dirty="0"/>
              <a:t>Kā izprast prognožu tabulas</a:t>
            </a:r>
            <a:endParaRPr lang="en-US" dirty="0"/>
          </a:p>
        </p:txBody>
      </p:sp>
      <p:sp>
        <p:nvSpPr>
          <p:cNvPr id="2" name="Slide Number Placeholder 1">
            <a:extLst>
              <a:ext uri="{FF2B5EF4-FFF2-40B4-BE49-F238E27FC236}">
                <a16:creationId xmlns:a16="http://schemas.microsoft.com/office/drawing/2014/main" id="{6A828E12-5C38-2FBD-2270-B81C8DA34A9F}"/>
              </a:ext>
            </a:extLst>
          </p:cNvPr>
          <p:cNvSpPr>
            <a:spLocks noGrp="1"/>
          </p:cNvSpPr>
          <p:nvPr>
            <p:ph type="sldNum" sz="quarter" idx="4294967295"/>
          </p:nvPr>
        </p:nvSpPr>
        <p:spPr>
          <a:xfrm>
            <a:off x="0" y="6275388"/>
            <a:ext cx="482600" cy="365125"/>
          </a:xfrm>
        </p:spPr>
        <p:txBody>
          <a:bodyPr/>
          <a:lstStyle/>
          <a:p>
            <a:fld id="{0C9F65A0-2F09-4141-8FCD-F0391BF63056}" type="slidenum">
              <a:rPr lang="lv-LV" smtClean="0"/>
              <a:pPr/>
              <a:t>29</a:t>
            </a:fld>
            <a:endParaRPr lang="lv-LV"/>
          </a:p>
        </p:txBody>
      </p:sp>
    </p:spTree>
    <p:extLst>
      <p:ext uri="{BB962C8B-B14F-4D97-AF65-F5344CB8AC3E}">
        <p14:creationId xmlns:p14="http://schemas.microsoft.com/office/powerpoint/2010/main" val="406210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a line&#10;&#10;Description automatically generated">
            <a:extLst>
              <a:ext uri="{FF2B5EF4-FFF2-40B4-BE49-F238E27FC236}">
                <a16:creationId xmlns:a16="http://schemas.microsoft.com/office/drawing/2014/main" id="{FB38D845-EFFB-5393-3C14-961C59BDB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7514">
            <a:off x="2756450" y="2909457"/>
            <a:ext cx="6209058" cy="1830963"/>
          </a:xfrm>
          <a:prstGeom prst="rect">
            <a:avLst/>
          </a:prstGeom>
        </p:spPr>
      </p:pic>
      <p:pic>
        <p:nvPicPr>
          <p:cNvPr id="12" name="Picture 11" descr="A black background with a line&#10;&#10;Description automatically generated">
            <a:extLst>
              <a:ext uri="{FF2B5EF4-FFF2-40B4-BE49-F238E27FC236}">
                <a16:creationId xmlns:a16="http://schemas.microsoft.com/office/drawing/2014/main" id="{D2CE390F-5848-79CD-FFBF-C084B0152EBC}"/>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rot="21187514">
            <a:off x="2743160" y="2908508"/>
            <a:ext cx="6224611" cy="1835549"/>
          </a:xfrm>
          <a:prstGeom prst="rect">
            <a:avLst/>
          </a:prstGeom>
        </p:spPr>
      </p:pic>
      <p:pic>
        <p:nvPicPr>
          <p:cNvPr id="9" name="Picture 8" descr="A black and white image of a swirly line&#10;&#10;Description automatically generated">
            <a:extLst>
              <a:ext uri="{FF2B5EF4-FFF2-40B4-BE49-F238E27FC236}">
                <a16:creationId xmlns:a16="http://schemas.microsoft.com/office/drawing/2014/main" id="{1853E082-B634-20E8-A921-2F5A8AF0ED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10765">
            <a:off x="2797503" y="2332421"/>
            <a:ext cx="6099938" cy="3717150"/>
          </a:xfrm>
          <a:prstGeom prst="rect">
            <a:avLst/>
          </a:prstGeom>
        </p:spPr>
      </p:pic>
      <p:sp>
        <p:nvSpPr>
          <p:cNvPr id="14" name="TextBox 13">
            <a:extLst>
              <a:ext uri="{FF2B5EF4-FFF2-40B4-BE49-F238E27FC236}">
                <a16:creationId xmlns:a16="http://schemas.microsoft.com/office/drawing/2014/main" id="{F58338F0-C491-AFAD-CDBA-935CAE2A7E0A}"/>
              </a:ext>
            </a:extLst>
          </p:cNvPr>
          <p:cNvSpPr txBox="1"/>
          <p:nvPr/>
        </p:nvSpPr>
        <p:spPr>
          <a:xfrm>
            <a:off x="2362799" y="3672914"/>
            <a:ext cx="1204852" cy="769441"/>
          </a:xfrm>
          <a:prstGeom prst="rect">
            <a:avLst/>
          </a:prstGeom>
          <a:noFill/>
        </p:spPr>
        <p:txBody>
          <a:bodyPr wrap="square" rtlCol="0">
            <a:spAutoFit/>
          </a:bodyPr>
          <a:lstStyle/>
          <a:p>
            <a:r>
              <a:rPr lang="lv-LV" sz="4400" b="1" dirty="0">
                <a:solidFill>
                  <a:srgbClr val="000000"/>
                </a:solidFill>
              </a:rPr>
              <a:t>A</a:t>
            </a:r>
            <a:endParaRPr lang="en-US" sz="4400" b="1" dirty="0">
              <a:solidFill>
                <a:srgbClr val="000000"/>
              </a:solidFill>
            </a:endParaRPr>
          </a:p>
        </p:txBody>
      </p:sp>
      <p:sp>
        <p:nvSpPr>
          <p:cNvPr id="2" name="Slaida numura vietturis 1">
            <a:extLst>
              <a:ext uri="{FF2B5EF4-FFF2-40B4-BE49-F238E27FC236}">
                <a16:creationId xmlns:a16="http://schemas.microsoft.com/office/drawing/2014/main" id="{C4AB6D73-3BF1-9A44-ACFF-63B9F2081DA4}"/>
              </a:ext>
            </a:extLst>
          </p:cNvPr>
          <p:cNvSpPr>
            <a:spLocks noGrp="1"/>
          </p:cNvSpPr>
          <p:nvPr>
            <p:ph type="sldNum" sz="quarter" idx="11"/>
          </p:nvPr>
        </p:nvSpPr>
        <p:spPr/>
        <p:txBody>
          <a:bodyPr/>
          <a:lstStyle/>
          <a:p>
            <a:fld id="{0C9F65A0-2F09-4141-8FCD-F0391BF63056}" type="slidenum">
              <a:rPr lang="lv-LV" smtClean="0"/>
              <a:pPr/>
              <a:t>3</a:t>
            </a:fld>
            <a:endParaRPr lang="lv-LV"/>
          </a:p>
        </p:txBody>
      </p:sp>
      <p:sp>
        <p:nvSpPr>
          <p:cNvPr id="3" name="TextBox 2">
            <a:extLst>
              <a:ext uri="{FF2B5EF4-FFF2-40B4-BE49-F238E27FC236}">
                <a16:creationId xmlns:a16="http://schemas.microsoft.com/office/drawing/2014/main" id="{2F645FB6-AFA4-4AE6-B033-95E80A092731}"/>
              </a:ext>
            </a:extLst>
          </p:cNvPr>
          <p:cNvSpPr txBox="1"/>
          <p:nvPr/>
        </p:nvSpPr>
        <p:spPr>
          <a:xfrm>
            <a:off x="1066800" y="838947"/>
            <a:ext cx="10058400" cy="646331"/>
          </a:xfrm>
          <a:prstGeom prst="rect">
            <a:avLst/>
          </a:prstGeom>
          <a:noFill/>
        </p:spPr>
        <p:txBody>
          <a:bodyPr wrap="square" rtlCol="0">
            <a:spAutoFit/>
          </a:bodyPr>
          <a:lstStyle/>
          <a:p>
            <a:pPr algn="ctr"/>
            <a:r>
              <a:rPr lang="lv-LV" sz="3600" dirty="0"/>
              <a:t>Kāpēc kaut ko prognozēt?</a:t>
            </a:r>
          </a:p>
        </p:txBody>
      </p:sp>
      <p:sp>
        <p:nvSpPr>
          <p:cNvPr id="10" name="Oval 9">
            <a:extLst>
              <a:ext uri="{FF2B5EF4-FFF2-40B4-BE49-F238E27FC236}">
                <a16:creationId xmlns:a16="http://schemas.microsoft.com/office/drawing/2014/main" id="{5B145CF8-C9E3-620E-0AD6-A27CDD4D8AA6}"/>
              </a:ext>
            </a:extLst>
          </p:cNvPr>
          <p:cNvSpPr/>
          <p:nvPr/>
        </p:nvSpPr>
        <p:spPr>
          <a:xfrm>
            <a:off x="2898549" y="3949148"/>
            <a:ext cx="241848" cy="241848"/>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solidFill>
              </a:ln>
              <a:solidFill>
                <a:srgbClr val="000000"/>
              </a:solidFill>
            </a:endParaRPr>
          </a:p>
        </p:txBody>
      </p:sp>
      <p:sp>
        <p:nvSpPr>
          <p:cNvPr id="11" name="TextBox 10">
            <a:extLst>
              <a:ext uri="{FF2B5EF4-FFF2-40B4-BE49-F238E27FC236}">
                <a16:creationId xmlns:a16="http://schemas.microsoft.com/office/drawing/2014/main" id="{D85A0EFE-0DBB-59FE-8163-258F2C759168}"/>
              </a:ext>
            </a:extLst>
          </p:cNvPr>
          <p:cNvSpPr txBox="1"/>
          <p:nvPr/>
        </p:nvSpPr>
        <p:spPr>
          <a:xfrm>
            <a:off x="8745894" y="2903473"/>
            <a:ext cx="1204852" cy="769441"/>
          </a:xfrm>
          <a:prstGeom prst="rect">
            <a:avLst/>
          </a:prstGeom>
          <a:noFill/>
        </p:spPr>
        <p:txBody>
          <a:bodyPr wrap="square" rtlCol="0">
            <a:spAutoFit/>
          </a:bodyPr>
          <a:lstStyle/>
          <a:p>
            <a:r>
              <a:rPr lang="lv-LV" sz="4400" b="1" dirty="0">
                <a:solidFill>
                  <a:srgbClr val="000000"/>
                </a:solidFill>
              </a:rPr>
              <a:t>B</a:t>
            </a:r>
            <a:endParaRPr lang="en-US" sz="4400" b="1" dirty="0">
              <a:solidFill>
                <a:srgbClr val="000000"/>
              </a:solidFill>
            </a:endParaRPr>
          </a:p>
        </p:txBody>
      </p:sp>
      <p:sp>
        <p:nvSpPr>
          <p:cNvPr id="15" name="TextBox 14">
            <a:extLst>
              <a:ext uri="{FF2B5EF4-FFF2-40B4-BE49-F238E27FC236}">
                <a16:creationId xmlns:a16="http://schemas.microsoft.com/office/drawing/2014/main" id="{2E6F6D1A-0479-43EB-068F-E99C7A04F6AD}"/>
              </a:ext>
            </a:extLst>
          </p:cNvPr>
          <p:cNvSpPr txBox="1"/>
          <p:nvPr/>
        </p:nvSpPr>
        <p:spPr>
          <a:xfrm>
            <a:off x="8745894" y="4336008"/>
            <a:ext cx="1204852" cy="769441"/>
          </a:xfrm>
          <a:prstGeom prst="rect">
            <a:avLst/>
          </a:prstGeom>
          <a:noFill/>
        </p:spPr>
        <p:txBody>
          <a:bodyPr wrap="square" rtlCol="0">
            <a:spAutoFit/>
          </a:bodyPr>
          <a:lstStyle/>
          <a:p>
            <a:r>
              <a:rPr lang="lv-LV" sz="4400" b="1" dirty="0">
                <a:solidFill>
                  <a:srgbClr val="000000"/>
                </a:solidFill>
              </a:rPr>
              <a:t>C</a:t>
            </a:r>
            <a:endParaRPr lang="en-US" sz="4400" b="1" dirty="0">
              <a:solidFill>
                <a:srgbClr val="000000"/>
              </a:solidFill>
            </a:endParaRPr>
          </a:p>
        </p:txBody>
      </p:sp>
      <p:sp>
        <p:nvSpPr>
          <p:cNvPr id="8" name="TextBox 7">
            <a:extLst>
              <a:ext uri="{FF2B5EF4-FFF2-40B4-BE49-F238E27FC236}">
                <a16:creationId xmlns:a16="http://schemas.microsoft.com/office/drawing/2014/main" id="{E8B113B0-B7A4-614A-7B99-F1492CB37F7A}"/>
              </a:ext>
            </a:extLst>
          </p:cNvPr>
          <p:cNvSpPr txBox="1"/>
          <p:nvPr/>
        </p:nvSpPr>
        <p:spPr>
          <a:xfrm>
            <a:off x="1066800" y="1418343"/>
            <a:ext cx="10058400" cy="646331"/>
          </a:xfrm>
          <a:prstGeom prst="rect">
            <a:avLst/>
          </a:prstGeom>
          <a:noFill/>
        </p:spPr>
        <p:txBody>
          <a:bodyPr wrap="square" rtlCol="0">
            <a:spAutoFit/>
          </a:bodyPr>
          <a:lstStyle/>
          <a:p>
            <a:pPr algn="ctr"/>
            <a:r>
              <a:rPr lang="lv-LV" sz="3600" dirty="0"/>
              <a:t>...viss tāpat parasti notiek citādāk...</a:t>
            </a:r>
          </a:p>
        </p:txBody>
      </p:sp>
      <p:sp>
        <p:nvSpPr>
          <p:cNvPr id="13" name="TextBox 12">
            <a:extLst>
              <a:ext uri="{FF2B5EF4-FFF2-40B4-BE49-F238E27FC236}">
                <a16:creationId xmlns:a16="http://schemas.microsoft.com/office/drawing/2014/main" id="{B3814604-8C4C-3744-AAF4-F73832496D12}"/>
              </a:ext>
            </a:extLst>
          </p:cNvPr>
          <p:cNvSpPr txBox="1"/>
          <p:nvPr/>
        </p:nvSpPr>
        <p:spPr>
          <a:xfrm>
            <a:off x="8745894" y="2908210"/>
            <a:ext cx="1204852" cy="769441"/>
          </a:xfrm>
          <a:prstGeom prst="rect">
            <a:avLst/>
          </a:prstGeom>
          <a:noFill/>
        </p:spPr>
        <p:txBody>
          <a:bodyPr wrap="square" rtlCol="0">
            <a:spAutoFit/>
          </a:bodyPr>
          <a:lstStyle/>
          <a:p>
            <a:r>
              <a:rPr lang="lv-LV" sz="4400" b="1" dirty="0">
                <a:solidFill>
                  <a:srgbClr val="B2B2B6"/>
                </a:solidFill>
              </a:rPr>
              <a:t>B</a:t>
            </a:r>
            <a:endParaRPr lang="en-US" sz="4400" b="1" dirty="0">
              <a:solidFill>
                <a:srgbClr val="B2B2B6"/>
              </a:solidFill>
            </a:endParaRPr>
          </a:p>
        </p:txBody>
      </p:sp>
      <p:sp>
        <p:nvSpPr>
          <p:cNvPr id="16" name="TextBox 15">
            <a:extLst>
              <a:ext uri="{FF2B5EF4-FFF2-40B4-BE49-F238E27FC236}">
                <a16:creationId xmlns:a16="http://schemas.microsoft.com/office/drawing/2014/main" id="{DCD3682B-84A5-D28E-8B91-140F5D35BDCD}"/>
              </a:ext>
            </a:extLst>
          </p:cNvPr>
          <p:cNvSpPr txBox="1"/>
          <p:nvPr/>
        </p:nvSpPr>
        <p:spPr>
          <a:xfrm>
            <a:off x="1066800" y="838947"/>
            <a:ext cx="10058400" cy="646331"/>
          </a:xfrm>
          <a:prstGeom prst="rect">
            <a:avLst/>
          </a:prstGeom>
          <a:noFill/>
        </p:spPr>
        <p:txBody>
          <a:bodyPr wrap="square" rtlCol="0">
            <a:spAutoFit/>
          </a:bodyPr>
          <a:lstStyle/>
          <a:p>
            <a:pPr algn="ctr"/>
            <a:r>
              <a:rPr lang="lv-LV" sz="3600" dirty="0">
                <a:solidFill>
                  <a:srgbClr val="B2B2B6"/>
                </a:solidFill>
              </a:rPr>
              <a:t>Kāpēc kaut ko prognozēt?</a:t>
            </a:r>
          </a:p>
        </p:txBody>
      </p:sp>
    </p:spTree>
    <p:extLst>
      <p:ext uri="{BB962C8B-B14F-4D97-AF65-F5344CB8AC3E}">
        <p14:creationId xmlns:p14="http://schemas.microsoft.com/office/powerpoint/2010/main" val="424966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1" grpId="0"/>
      <p:bldP spid="15" grpId="0"/>
      <p:bldP spid="8" grpId="0"/>
      <p:bldP spid="13"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69148FF9-E8E1-8404-FD16-5E19FB743ABA}"/>
              </a:ext>
            </a:extLst>
          </p:cNvPr>
          <p:cNvSpPr>
            <a:spLocks noGrp="1"/>
          </p:cNvSpPr>
          <p:nvPr>
            <p:ph type="sldNum" sz="quarter" idx="34"/>
          </p:nvPr>
        </p:nvSpPr>
        <p:spPr/>
        <p:txBody>
          <a:bodyPr/>
          <a:lstStyle/>
          <a:p>
            <a:fld id="{996AB5CB-324E-4DF2-A5C1-250B3D34230D}" type="slidenum">
              <a:rPr lang="lv-LV" smtClean="0"/>
              <a:pPr/>
              <a:t>30</a:t>
            </a:fld>
            <a:endParaRPr lang="lv-LV"/>
          </a:p>
        </p:txBody>
      </p:sp>
      <p:sp>
        <p:nvSpPr>
          <p:cNvPr id="5" name="Teksta vietturis 4">
            <a:extLst>
              <a:ext uri="{FF2B5EF4-FFF2-40B4-BE49-F238E27FC236}">
                <a16:creationId xmlns:a16="http://schemas.microsoft.com/office/drawing/2014/main" id="{F178A610-62E9-4A59-04EF-3B03BF8A4A57}"/>
              </a:ext>
            </a:extLst>
          </p:cNvPr>
          <p:cNvSpPr>
            <a:spLocks noGrp="1"/>
          </p:cNvSpPr>
          <p:nvPr>
            <p:ph type="body" sz="quarter" idx="36"/>
          </p:nvPr>
        </p:nvSpPr>
        <p:spPr>
          <a:xfrm>
            <a:off x="646699" y="6353380"/>
            <a:ext cx="9124830" cy="268433"/>
          </a:xfrm>
        </p:spPr>
        <p:txBody>
          <a:bodyPr/>
          <a:lstStyle/>
          <a:p>
            <a:r>
              <a:rPr lang="lv-LV" dirty="0"/>
              <a:t>Avots: Latvijas Bankas 2024. gada jūnija prognozes </a:t>
            </a:r>
            <a:r>
              <a:rPr lang="lv-LV" dirty="0">
                <a:hlinkClick r:id="rId2"/>
              </a:rPr>
              <a:t>Latvijas Banka pārskata makroekonomiskās prognozes. 2024. gada jūnijs | Prognozes | Makroekonomika</a:t>
            </a:r>
            <a:r>
              <a:rPr lang="lv-LV" dirty="0"/>
              <a:t>.</a:t>
            </a:r>
          </a:p>
        </p:txBody>
      </p:sp>
      <p:sp>
        <p:nvSpPr>
          <p:cNvPr id="6" name="Virsraksts 5">
            <a:extLst>
              <a:ext uri="{FF2B5EF4-FFF2-40B4-BE49-F238E27FC236}">
                <a16:creationId xmlns:a16="http://schemas.microsoft.com/office/drawing/2014/main" id="{51160109-0CE3-9489-D96F-97CF836EB6E3}"/>
              </a:ext>
            </a:extLst>
          </p:cNvPr>
          <p:cNvSpPr>
            <a:spLocks noGrp="1"/>
          </p:cNvSpPr>
          <p:nvPr>
            <p:ph type="title"/>
          </p:nvPr>
        </p:nvSpPr>
        <p:spPr/>
        <p:txBody>
          <a:bodyPr/>
          <a:lstStyle/>
          <a:p>
            <a:r>
              <a:rPr lang="lv-LV" dirty="0"/>
              <a:t>Latvijas Bankas jūnija prognozes: galvenie makroekonomiskie rādītāji</a:t>
            </a:r>
          </a:p>
        </p:txBody>
      </p:sp>
      <p:graphicFrame>
        <p:nvGraphicFramePr>
          <p:cNvPr id="7" name="Tabula 6">
            <a:extLst>
              <a:ext uri="{FF2B5EF4-FFF2-40B4-BE49-F238E27FC236}">
                <a16:creationId xmlns:a16="http://schemas.microsoft.com/office/drawing/2014/main" id="{CE43231C-1F7B-0532-6FAB-4D79DB8168D9}"/>
              </a:ext>
            </a:extLst>
          </p:cNvPr>
          <p:cNvGraphicFramePr>
            <a:graphicFrameLocks noGrp="1"/>
          </p:cNvGraphicFramePr>
          <p:nvPr/>
        </p:nvGraphicFramePr>
        <p:xfrm>
          <a:off x="1927410" y="1840070"/>
          <a:ext cx="8710229" cy="4172874"/>
        </p:xfrm>
        <a:graphic>
          <a:graphicData uri="http://schemas.openxmlformats.org/drawingml/2006/table">
            <a:tbl>
              <a:tblPr>
                <a:tableStyleId>{5C22544A-7EE6-4342-B048-85BDC9FD1C3A}</a:tableStyleId>
              </a:tblPr>
              <a:tblGrid>
                <a:gridCol w="6196013">
                  <a:extLst>
                    <a:ext uri="{9D8B030D-6E8A-4147-A177-3AD203B41FA5}">
                      <a16:colId xmlns:a16="http://schemas.microsoft.com/office/drawing/2014/main" val="2673795174"/>
                    </a:ext>
                  </a:extLst>
                </a:gridCol>
                <a:gridCol w="838072">
                  <a:extLst>
                    <a:ext uri="{9D8B030D-6E8A-4147-A177-3AD203B41FA5}">
                      <a16:colId xmlns:a16="http://schemas.microsoft.com/office/drawing/2014/main" val="3116437496"/>
                    </a:ext>
                  </a:extLst>
                </a:gridCol>
                <a:gridCol w="838072">
                  <a:extLst>
                    <a:ext uri="{9D8B030D-6E8A-4147-A177-3AD203B41FA5}">
                      <a16:colId xmlns:a16="http://schemas.microsoft.com/office/drawing/2014/main" val="2610629259"/>
                    </a:ext>
                  </a:extLst>
                </a:gridCol>
                <a:gridCol w="838072">
                  <a:extLst>
                    <a:ext uri="{9D8B030D-6E8A-4147-A177-3AD203B41FA5}">
                      <a16:colId xmlns:a16="http://schemas.microsoft.com/office/drawing/2014/main" val="1090768356"/>
                    </a:ext>
                  </a:extLst>
                </a:gridCol>
              </a:tblGrid>
              <a:tr h="463330">
                <a:tc>
                  <a:txBody>
                    <a:bodyPr/>
                    <a:lstStyle/>
                    <a:p>
                      <a:pPr algn="l" fontAlgn="ctr"/>
                      <a:r>
                        <a:rPr lang="lv-LV" sz="1400" u="none" strike="noStrike" dirty="0">
                          <a:effectLst/>
                          <a:latin typeface="+mn-lt"/>
                        </a:rPr>
                        <a:t> </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2024</a:t>
                      </a:r>
                      <a:endParaRPr lang="lv-LV" sz="1400" b="1"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2025</a:t>
                      </a:r>
                      <a:endParaRPr lang="lv-LV" sz="1400" b="1"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2026</a:t>
                      </a:r>
                      <a:endParaRPr lang="lv-LV" sz="1400" b="1"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2790845893"/>
                  </a:ext>
                </a:extLst>
              </a:tr>
              <a:tr h="463330">
                <a:tc>
                  <a:txBody>
                    <a:bodyPr/>
                    <a:lstStyle/>
                    <a:p>
                      <a:pPr algn="l" fontAlgn="ctr"/>
                      <a:r>
                        <a:rPr lang="lv-LV" sz="1400" b="1" u="none" strike="noStrike" dirty="0">
                          <a:effectLst/>
                          <a:latin typeface="+mn-lt"/>
                        </a:rPr>
                        <a:t>IKP</a:t>
                      </a:r>
                      <a:r>
                        <a:rPr lang="lv-LV" sz="1400" u="none" strike="noStrike" dirty="0">
                          <a:effectLst/>
                          <a:latin typeface="+mn-lt"/>
                        </a:rPr>
                        <a:t> (gada pārmaiņas; %; salīdzināmajās cenās; sezonāli koriģēti dati) </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1.8</a:t>
                      </a:r>
                    </a:p>
                  </a:txBody>
                  <a:tcPr marL="9525" marR="9525" marT="9525" marB="0" anchor="ctr">
                    <a:noFill/>
                  </a:tcPr>
                </a:tc>
                <a:tc>
                  <a:txBody>
                    <a:bodyPr/>
                    <a:lstStyle/>
                    <a:p>
                      <a:pPr algn="ctr" fontAlgn="ctr"/>
                      <a:r>
                        <a:rPr lang="lv-LV" sz="1400" b="0" i="0" u="none" strike="noStrike" dirty="0">
                          <a:solidFill>
                            <a:srgbClr val="000000"/>
                          </a:solidFill>
                          <a:effectLst/>
                          <a:latin typeface="+mn-lt"/>
                        </a:rPr>
                        <a:t>3.3</a:t>
                      </a:r>
                    </a:p>
                  </a:txBody>
                  <a:tcPr marL="9525" marR="9525" marT="9525" marB="0" anchor="ctr">
                    <a:noFill/>
                  </a:tcPr>
                </a:tc>
                <a:tc>
                  <a:txBody>
                    <a:bodyPr/>
                    <a:lstStyle/>
                    <a:p>
                      <a:pPr algn="ctr" fontAlgn="ctr"/>
                      <a:r>
                        <a:rPr lang="lv-LV" sz="1400" b="0" i="0" u="none" strike="noStrike" dirty="0">
                          <a:solidFill>
                            <a:srgbClr val="000000"/>
                          </a:solidFill>
                          <a:effectLst/>
                          <a:latin typeface="+mn-lt"/>
                        </a:rPr>
                        <a:t>3.8</a:t>
                      </a:r>
                    </a:p>
                  </a:txBody>
                  <a:tcPr marL="9525" marR="9525" marT="9525" marB="0" anchor="ctr">
                    <a:noFill/>
                  </a:tcPr>
                </a:tc>
                <a:extLst>
                  <a:ext uri="{0D108BD9-81ED-4DB2-BD59-A6C34878D82A}">
                    <a16:rowId xmlns:a16="http://schemas.microsoft.com/office/drawing/2014/main" val="1838444370"/>
                  </a:ext>
                </a:extLst>
              </a:tr>
              <a:tr h="463330">
                <a:tc>
                  <a:txBody>
                    <a:bodyPr/>
                    <a:lstStyle/>
                    <a:p>
                      <a:pPr algn="l" fontAlgn="ctr"/>
                      <a:r>
                        <a:rPr lang="lv-LV" sz="1400" b="1" u="none" strike="noStrike" dirty="0">
                          <a:effectLst/>
                          <a:latin typeface="+mn-lt"/>
                        </a:rPr>
                        <a:t>SPCI inflācija </a:t>
                      </a:r>
                      <a:r>
                        <a:rPr lang="lv-LV" sz="1400" u="none" strike="noStrike" dirty="0">
                          <a:effectLst/>
                          <a:latin typeface="+mn-lt"/>
                        </a:rPr>
                        <a:t>(gada pārmaiņas; %)</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1.5</a:t>
                      </a:r>
                    </a:p>
                  </a:txBody>
                  <a:tcPr marL="9525" marR="9525" marT="9525" marB="0" anchor="ctr">
                    <a:noFill/>
                  </a:tcPr>
                </a:tc>
                <a:tc>
                  <a:txBody>
                    <a:bodyPr/>
                    <a:lstStyle/>
                    <a:p>
                      <a:pPr algn="ctr" fontAlgn="ctr"/>
                      <a:r>
                        <a:rPr lang="lv-LV" sz="1400" b="0" i="0" u="none" strike="noStrike" dirty="0">
                          <a:solidFill>
                            <a:srgbClr val="000000"/>
                          </a:solidFill>
                          <a:effectLst/>
                          <a:latin typeface="+mn-lt"/>
                        </a:rPr>
                        <a:t>2.1</a:t>
                      </a:r>
                    </a:p>
                  </a:txBody>
                  <a:tcPr marL="9525" marR="9525" marT="9525" marB="0" anchor="ctr">
                    <a:noFill/>
                  </a:tcPr>
                </a:tc>
                <a:tc>
                  <a:txBody>
                    <a:bodyPr/>
                    <a:lstStyle/>
                    <a:p>
                      <a:pPr algn="ctr" fontAlgn="ctr"/>
                      <a:r>
                        <a:rPr lang="lv-LV" sz="1400" b="0" i="0" u="none" strike="noStrike" dirty="0">
                          <a:solidFill>
                            <a:srgbClr val="000000"/>
                          </a:solidFill>
                          <a:effectLst/>
                          <a:latin typeface="+mn-lt"/>
                        </a:rPr>
                        <a:t>1.8</a:t>
                      </a:r>
                    </a:p>
                  </a:txBody>
                  <a:tcPr marL="9525" marR="9525" marT="9525" marB="0" anchor="ctr">
                    <a:noFill/>
                  </a:tcPr>
                </a:tc>
                <a:extLst>
                  <a:ext uri="{0D108BD9-81ED-4DB2-BD59-A6C34878D82A}">
                    <a16:rowId xmlns:a16="http://schemas.microsoft.com/office/drawing/2014/main" val="1314042123"/>
                  </a:ext>
                </a:extLst>
              </a:tr>
              <a:tr h="463330">
                <a:tc>
                  <a:txBody>
                    <a:bodyPr/>
                    <a:lstStyle/>
                    <a:p>
                      <a:pPr algn="l" fontAlgn="ctr"/>
                      <a:r>
                        <a:rPr lang="lv-LV" sz="1400" b="1" u="none" strike="noStrike" dirty="0">
                          <a:effectLst/>
                          <a:latin typeface="+mn-lt"/>
                        </a:rPr>
                        <a:t>Pamatinflācija</a:t>
                      </a:r>
                      <a:r>
                        <a:rPr lang="lv-LV" sz="1400" u="none" strike="noStrike" dirty="0">
                          <a:effectLst/>
                          <a:latin typeface="+mn-lt"/>
                        </a:rPr>
                        <a:t> (neietverot pārtikas un enerģijas cenas)</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3.6</a:t>
                      </a:r>
                    </a:p>
                  </a:txBody>
                  <a:tcPr marL="9525" marR="9525" marT="9525" marB="0" anchor="ctr">
                    <a:noFill/>
                  </a:tcPr>
                </a:tc>
                <a:tc>
                  <a:txBody>
                    <a:bodyPr/>
                    <a:lstStyle/>
                    <a:p>
                      <a:pPr algn="ctr" fontAlgn="ctr"/>
                      <a:r>
                        <a:rPr lang="lv-LV" sz="1400" b="0" i="0" u="none" strike="noStrike" dirty="0">
                          <a:solidFill>
                            <a:srgbClr val="000000"/>
                          </a:solidFill>
                          <a:effectLst/>
                          <a:latin typeface="+mn-lt"/>
                        </a:rPr>
                        <a:t>3.3</a:t>
                      </a:r>
                    </a:p>
                  </a:txBody>
                  <a:tcPr marL="9525" marR="9525" marT="9525" marB="0" anchor="ctr">
                    <a:noFill/>
                  </a:tcPr>
                </a:tc>
                <a:tc>
                  <a:txBody>
                    <a:bodyPr/>
                    <a:lstStyle/>
                    <a:p>
                      <a:pPr algn="ctr" fontAlgn="ctr"/>
                      <a:r>
                        <a:rPr lang="lv-LV" sz="1400" b="0" i="0" u="none" strike="noStrike" dirty="0">
                          <a:solidFill>
                            <a:srgbClr val="000000"/>
                          </a:solidFill>
                          <a:effectLst/>
                          <a:latin typeface="+mn-lt"/>
                        </a:rPr>
                        <a:t>3.0</a:t>
                      </a:r>
                    </a:p>
                  </a:txBody>
                  <a:tcPr marL="9525" marR="9525" marT="9525" marB="0" anchor="ctr">
                    <a:noFill/>
                  </a:tcPr>
                </a:tc>
                <a:extLst>
                  <a:ext uri="{0D108BD9-81ED-4DB2-BD59-A6C34878D82A}">
                    <a16:rowId xmlns:a16="http://schemas.microsoft.com/office/drawing/2014/main" val="3754558861"/>
                  </a:ext>
                </a:extLst>
              </a:tr>
              <a:tr h="466234">
                <a:tc>
                  <a:txBody>
                    <a:bodyPr/>
                    <a:lstStyle/>
                    <a:p>
                      <a:pPr algn="l" fontAlgn="ctr"/>
                      <a:r>
                        <a:rPr lang="lv-LV" sz="1400" b="1" u="none" strike="noStrike" dirty="0">
                          <a:effectLst/>
                          <a:latin typeface="+mn-lt"/>
                        </a:rPr>
                        <a:t>Bezdarbs</a:t>
                      </a:r>
                      <a:r>
                        <a:rPr lang="lv-LV" sz="1400" u="none" strike="noStrike" dirty="0">
                          <a:effectLst/>
                          <a:latin typeface="+mn-lt"/>
                        </a:rPr>
                        <a:t> (% no ekonomiski aktīvo iedzīvotāju skaita; sezonāli koriģēti dati)</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6.7</a:t>
                      </a:r>
                    </a:p>
                  </a:txBody>
                  <a:tcPr marL="9525" marR="9525" marT="9525" marB="0" anchor="ctr">
                    <a:noFill/>
                  </a:tcPr>
                </a:tc>
                <a:tc>
                  <a:txBody>
                    <a:bodyPr/>
                    <a:lstStyle/>
                    <a:p>
                      <a:pPr algn="ctr" fontAlgn="ctr"/>
                      <a:r>
                        <a:rPr lang="lv-LV" sz="1400" b="0" i="0" u="none" strike="noStrike" dirty="0">
                          <a:solidFill>
                            <a:srgbClr val="000000"/>
                          </a:solidFill>
                          <a:effectLst/>
                          <a:latin typeface="+mn-lt"/>
                        </a:rPr>
                        <a:t>6.4</a:t>
                      </a:r>
                    </a:p>
                  </a:txBody>
                  <a:tcPr marL="9525" marR="9525" marT="9525" marB="0" anchor="ctr">
                    <a:noFill/>
                  </a:tcPr>
                </a:tc>
                <a:tc>
                  <a:txBody>
                    <a:bodyPr/>
                    <a:lstStyle/>
                    <a:p>
                      <a:pPr algn="ctr" fontAlgn="ctr"/>
                      <a:r>
                        <a:rPr lang="lv-LV" sz="1400" b="0" i="0" u="none" strike="noStrike" dirty="0">
                          <a:solidFill>
                            <a:srgbClr val="000000"/>
                          </a:solidFill>
                          <a:effectLst/>
                          <a:latin typeface="+mn-lt"/>
                        </a:rPr>
                        <a:t>6.1</a:t>
                      </a:r>
                    </a:p>
                  </a:txBody>
                  <a:tcPr marL="9525" marR="9525" marT="9525" marB="0" anchor="ctr">
                    <a:noFill/>
                  </a:tcPr>
                </a:tc>
                <a:extLst>
                  <a:ext uri="{0D108BD9-81ED-4DB2-BD59-A6C34878D82A}">
                    <a16:rowId xmlns:a16="http://schemas.microsoft.com/office/drawing/2014/main" val="1139124558"/>
                  </a:ext>
                </a:extLst>
              </a:tr>
              <a:tr h="463330">
                <a:tc>
                  <a:txBody>
                    <a:bodyPr/>
                    <a:lstStyle/>
                    <a:p>
                      <a:pPr algn="l" fontAlgn="ctr"/>
                      <a:r>
                        <a:rPr lang="pt-BR" sz="1400" b="1" u="none" strike="noStrike" dirty="0">
                          <a:effectLst/>
                          <a:latin typeface="+mn-lt"/>
                        </a:rPr>
                        <a:t>Nominālā bruto alga </a:t>
                      </a:r>
                      <a:r>
                        <a:rPr lang="pt-BR" sz="1400" u="none" strike="noStrike" dirty="0">
                          <a:effectLst/>
                          <a:latin typeface="+mn-lt"/>
                        </a:rPr>
                        <a:t>(gada pārmaiņas; %)</a:t>
                      </a:r>
                      <a:endParaRPr lang="pt-BR"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7.9</a:t>
                      </a:r>
                    </a:p>
                  </a:txBody>
                  <a:tcPr marL="9525" marR="9525" marT="9525" marB="0" anchor="ctr">
                    <a:noFill/>
                  </a:tcPr>
                </a:tc>
                <a:tc>
                  <a:txBody>
                    <a:bodyPr/>
                    <a:lstStyle/>
                    <a:p>
                      <a:pPr algn="ctr" fontAlgn="ctr"/>
                      <a:r>
                        <a:rPr lang="lv-LV" sz="1400" b="0" i="0" u="none" strike="noStrike" dirty="0">
                          <a:solidFill>
                            <a:srgbClr val="000000"/>
                          </a:solidFill>
                          <a:effectLst/>
                          <a:latin typeface="+mn-lt"/>
                        </a:rPr>
                        <a:t>7.8</a:t>
                      </a:r>
                    </a:p>
                  </a:txBody>
                  <a:tcPr marL="9525" marR="9525" marT="9525" marB="0" anchor="ctr">
                    <a:noFill/>
                  </a:tcPr>
                </a:tc>
                <a:tc>
                  <a:txBody>
                    <a:bodyPr/>
                    <a:lstStyle/>
                    <a:p>
                      <a:pPr algn="ctr" fontAlgn="ctr"/>
                      <a:r>
                        <a:rPr lang="lv-LV" sz="1400" b="0" i="0" u="none" strike="noStrike" dirty="0">
                          <a:solidFill>
                            <a:srgbClr val="000000"/>
                          </a:solidFill>
                          <a:effectLst/>
                          <a:latin typeface="+mn-lt"/>
                        </a:rPr>
                        <a:t>7.6</a:t>
                      </a:r>
                    </a:p>
                  </a:txBody>
                  <a:tcPr marL="9525" marR="9525" marT="9525" marB="0" anchor="ctr">
                    <a:noFill/>
                  </a:tcPr>
                </a:tc>
                <a:extLst>
                  <a:ext uri="{0D108BD9-81ED-4DB2-BD59-A6C34878D82A}">
                    <a16:rowId xmlns:a16="http://schemas.microsoft.com/office/drawing/2014/main" val="1095699254"/>
                  </a:ext>
                </a:extLst>
              </a:tr>
              <a:tr h="463330">
                <a:tc>
                  <a:txBody>
                    <a:bodyPr/>
                    <a:lstStyle/>
                    <a:p>
                      <a:pPr algn="l" fontAlgn="ctr"/>
                      <a:r>
                        <a:rPr lang="it-IT" sz="1400" b="1" u="none" strike="noStrike" dirty="0">
                          <a:effectLst/>
                          <a:latin typeface="+mn-lt"/>
                        </a:rPr>
                        <a:t>Tekošā konta bilance</a:t>
                      </a:r>
                      <a:r>
                        <a:rPr lang="it-IT" sz="1400" u="none" strike="noStrike" dirty="0">
                          <a:effectLst/>
                          <a:latin typeface="+mn-lt"/>
                        </a:rPr>
                        <a:t> (% no IKP)</a:t>
                      </a:r>
                      <a:endParaRPr lang="it-IT"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-4.1</a:t>
                      </a:r>
                    </a:p>
                  </a:txBody>
                  <a:tcPr marL="9525" marR="9525" marT="9525" marB="0" anchor="ctr">
                    <a:noFill/>
                  </a:tcPr>
                </a:tc>
                <a:tc>
                  <a:txBody>
                    <a:bodyPr/>
                    <a:lstStyle/>
                    <a:p>
                      <a:pPr algn="ctr" fontAlgn="ctr"/>
                      <a:r>
                        <a:rPr lang="lv-LV" sz="1400" b="0" i="0" u="none" strike="noStrike" dirty="0">
                          <a:solidFill>
                            <a:srgbClr val="000000"/>
                          </a:solidFill>
                          <a:effectLst/>
                          <a:latin typeface="+mn-lt"/>
                        </a:rPr>
                        <a:t>-4.1</a:t>
                      </a:r>
                    </a:p>
                  </a:txBody>
                  <a:tcPr marL="9525" marR="9525" marT="9525" marB="0" anchor="ctr">
                    <a:noFill/>
                  </a:tcPr>
                </a:tc>
                <a:tc>
                  <a:txBody>
                    <a:bodyPr/>
                    <a:lstStyle/>
                    <a:p>
                      <a:pPr algn="ctr" fontAlgn="ctr"/>
                      <a:r>
                        <a:rPr lang="lv-LV" sz="1400" b="0" i="0" u="none" strike="noStrike" dirty="0">
                          <a:solidFill>
                            <a:srgbClr val="000000"/>
                          </a:solidFill>
                          <a:effectLst/>
                          <a:latin typeface="+mn-lt"/>
                        </a:rPr>
                        <a:t>-3.6</a:t>
                      </a:r>
                    </a:p>
                  </a:txBody>
                  <a:tcPr marL="9525" marR="9525" marT="9525" marB="0" anchor="ctr">
                    <a:noFill/>
                  </a:tcPr>
                </a:tc>
                <a:extLst>
                  <a:ext uri="{0D108BD9-81ED-4DB2-BD59-A6C34878D82A}">
                    <a16:rowId xmlns:a16="http://schemas.microsoft.com/office/drawing/2014/main" val="1702926138"/>
                  </a:ext>
                </a:extLst>
              </a:tr>
              <a:tr h="463330">
                <a:tc>
                  <a:txBody>
                    <a:bodyPr/>
                    <a:lstStyle/>
                    <a:p>
                      <a:pPr algn="l" fontAlgn="ctr"/>
                      <a:r>
                        <a:rPr lang="lv-LV" sz="1400" b="1" u="none" strike="noStrike" dirty="0">
                          <a:effectLst/>
                          <a:latin typeface="+mn-lt"/>
                        </a:rPr>
                        <a:t>Vispārējās valdības parāds </a:t>
                      </a:r>
                      <a:r>
                        <a:rPr lang="lv-LV" sz="1400" u="none" strike="noStrike" dirty="0">
                          <a:effectLst/>
                          <a:latin typeface="+mn-lt"/>
                        </a:rPr>
                        <a:t>(% no IKP)</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44.5</a:t>
                      </a:r>
                    </a:p>
                  </a:txBody>
                  <a:tcPr marL="9525" marR="9525" marT="9525" marB="0" anchor="ctr">
                    <a:noFill/>
                  </a:tcPr>
                </a:tc>
                <a:tc>
                  <a:txBody>
                    <a:bodyPr/>
                    <a:lstStyle/>
                    <a:p>
                      <a:pPr algn="ctr" fontAlgn="ctr"/>
                      <a:r>
                        <a:rPr lang="lv-LV" sz="1400" b="0" i="0" u="none" strike="noStrike" dirty="0">
                          <a:solidFill>
                            <a:srgbClr val="000000"/>
                          </a:solidFill>
                          <a:effectLst/>
                          <a:latin typeface="+mn-lt"/>
                        </a:rPr>
                        <a:t>45.5</a:t>
                      </a:r>
                    </a:p>
                  </a:txBody>
                  <a:tcPr marL="9525" marR="9525" marT="9525" marB="0" anchor="ctr">
                    <a:noFill/>
                  </a:tcPr>
                </a:tc>
                <a:tc>
                  <a:txBody>
                    <a:bodyPr/>
                    <a:lstStyle/>
                    <a:p>
                      <a:pPr algn="ctr" fontAlgn="ctr"/>
                      <a:r>
                        <a:rPr lang="lv-LV" sz="1400" b="0" i="0" u="none" strike="noStrike" dirty="0">
                          <a:solidFill>
                            <a:srgbClr val="000000"/>
                          </a:solidFill>
                          <a:effectLst/>
                          <a:latin typeface="+mn-lt"/>
                        </a:rPr>
                        <a:t>46.0</a:t>
                      </a:r>
                    </a:p>
                  </a:txBody>
                  <a:tcPr marL="9525" marR="9525" marT="9525" marB="0" anchor="ctr">
                    <a:noFill/>
                  </a:tcPr>
                </a:tc>
                <a:extLst>
                  <a:ext uri="{0D108BD9-81ED-4DB2-BD59-A6C34878D82A}">
                    <a16:rowId xmlns:a16="http://schemas.microsoft.com/office/drawing/2014/main" val="1227210747"/>
                  </a:ext>
                </a:extLst>
              </a:tr>
              <a:tr h="463330">
                <a:tc>
                  <a:txBody>
                    <a:bodyPr/>
                    <a:lstStyle/>
                    <a:p>
                      <a:pPr algn="l" fontAlgn="ctr"/>
                      <a:r>
                        <a:rPr lang="lv-LV" sz="1400" b="1" u="none" strike="noStrike" dirty="0">
                          <a:effectLst/>
                          <a:latin typeface="+mn-lt"/>
                        </a:rPr>
                        <a:t>Budžeta pārpalikums/deficīts </a:t>
                      </a:r>
                      <a:r>
                        <a:rPr lang="lv-LV" sz="1400" u="none" strike="noStrike" dirty="0">
                          <a:effectLst/>
                          <a:latin typeface="+mn-lt"/>
                        </a:rPr>
                        <a:t>(% no IKP)</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-3.8</a:t>
                      </a:r>
                    </a:p>
                  </a:txBody>
                  <a:tcPr marL="9525" marR="9525" marT="9525" marB="0" anchor="ctr">
                    <a:noFill/>
                  </a:tcPr>
                </a:tc>
                <a:tc>
                  <a:txBody>
                    <a:bodyPr/>
                    <a:lstStyle/>
                    <a:p>
                      <a:pPr algn="ctr" fontAlgn="ctr"/>
                      <a:r>
                        <a:rPr lang="lv-LV" sz="1400" b="0" i="0" u="none" strike="noStrike" dirty="0">
                          <a:solidFill>
                            <a:srgbClr val="000000"/>
                          </a:solidFill>
                          <a:effectLst/>
                          <a:latin typeface="+mn-lt"/>
                        </a:rPr>
                        <a:t>-3.5</a:t>
                      </a:r>
                    </a:p>
                  </a:txBody>
                  <a:tcPr marL="9525" marR="9525" marT="9525" marB="0" anchor="ctr">
                    <a:noFill/>
                  </a:tcPr>
                </a:tc>
                <a:tc>
                  <a:txBody>
                    <a:bodyPr/>
                    <a:lstStyle/>
                    <a:p>
                      <a:pPr algn="ctr" fontAlgn="ctr"/>
                      <a:r>
                        <a:rPr lang="lv-LV" sz="1400" b="0" i="0" u="none" strike="noStrike" dirty="0">
                          <a:solidFill>
                            <a:srgbClr val="000000"/>
                          </a:solidFill>
                          <a:effectLst/>
                          <a:latin typeface="+mn-lt"/>
                        </a:rPr>
                        <a:t>-2.8</a:t>
                      </a:r>
                    </a:p>
                  </a:txBody>
                  <a:tcPr marL="9525" marR="9525" marT="9525" marB="0" anchor="ctr">
                    <a:noFill/>
                  </a:tcPr>
                </a:tc>
                <a:extLst>
                  <a:ext uri="{0D108BD9-81ED-4DB2-BD59-A6C34878D82A}">
                    <a16:rowId xmlns:a16="http://schemas.microsoft.com/office/drawing/2014/main" val="3222845671"/>
                  </a:ext>
                </a:extLst>
              </a:tr>
            </a:tbl>
          </a:graphicData>
        </a:graphic>
      </p:graphicFrame>
    </p:spTree>
    <p:extLst>
      <p:ext uri="{BB962C8B-B14F-4D97-AF65-F5344CB8AC3E}">
        <p14:creationId xmlns:p14="http://schemas.microsoft.com/office/powerpoint/2010/main" val="3820833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69148FF9-E8E1-8404-FD16-5E19FB743ABA}"/>
              </a:ext>
            </a:extLst>
          </p:cNvPr>
          <p:cNvSpPr>
            <a:spLocks noGrp="1"/>
          </p:cNvSpPr>
          <p:nvPr>
            <p:ph type="sldNum" sz="quarter" idx="34"/>
          </p:nvPr>
        </p:nvSpPr>
        <p:spPr/>
        <p:txBody>
          <a:bodyPr/>
          <a:lstStyle/>
          <a:p>
            <a:fld id="{996AB5CB-324E-4DF2-A5C1-250B3D34230D}" type="slidenum">
              <a:rPr lang="lv-LV" smtClean="0"/>
              <a:pPr/>
              <a:t>31</a:t>
            </a:fld>
            <a:endParaRPr lang="lv-LV"/>
          </a:p>
        </p:txBody>
      </p:sp>
      <p:sp>
        <p:nvSpPr>
          <p:cNvPr id="5" name="Teksta vietturis 4">
            <a:extLst>
              <a:ext uri="{FF2B5EF4-FFF2-40B4-BE49-F238E27FC236}">
                <a16:creationId xmlns:a16="http://schemas.microsoft.com/office/drawing/2014/main" id="{F178A610-62E9-4A59-04EF-3B03BF8A4A57}"/>
              </a:ext>
            </a:extLst>
          </p:cNvPr>
          <p:cNvSpPr>
            <a:spLocks noGrp="1"/>
          </p:cNvSpPr>
          <p:nvPr>
            <p:ph type="body" sz="quarter" idx="36"/>
          </p:nvPr>
        </p:nvSpPr>
        <p:spPr>
          <a:xfrm>
            <a:off x="646699" y="6353380"/>
            <a:ext cx="9124830" cy="268433"/>
          </a:xfrm>
        </p:spPr>
        <p:txBody>
          <a:bodyPr/>
          <a:lstStyle/>
          <a:p>
            <a:r>
              <a:rPr lang="lv-LV" dirty="0"/>
              <a:t>Avots: Latvijas Bankas 2024. gada jūnija prognozes </a:t>
            </a:r>
            <a:r>
              <a:rPr lang="lv-LV" dirty="0">
                <a:hlinkClick r:id="rId2"/>
              </a:rPr>
              <a:t>Latvijas Banka pārskata makroekonomiskās prognozes. 2024. gada jūnijs | Prognozes | Makroekonomika</a:t>
            </a:r>
            <a:r>
              <a:rPr lang="lv-LV" dirty="0"/>
              <a:t>.</a:t>
            </a:r>
          </a:p>
        </p:txBody>
      </p:sp>
      <p:sp>
        <p:nvSpPr>
          <p:cNvPr id="6" name="Virsraksts 5">
            <a:extLst>
              <a:ext uri="{FF2B5EF4-FFF2-40B4-BE49-F238E27FC236}">
                <a16:creationId xmlns:a16="http://schemas.microsoft.com/office/drawing/2014/main" id="{51160109-0CE3-9489-D96F-97CF836EB6E3}"/>
              </a:ext>
            </a:extLst>
          </p:cNvPr>
          <p:cNvSpPr>
            <a:spLocks noGrp="1"/>
          </p:cNvSpPr>
          <p:nvPr>
            <p:ph type="title"/>
          </p:nvPr>
        </p:nvSpPr>
        <p:spPr/>
        <p:txBody>
          <a:bodyPr/>
          <a:lstStyle/>
          <a:p>
            <a:r>
              <a:rPr lang="lv-LV" dirty="0"/>
              <a:t>Latvijas Bankas jūnija prognozes: galvenie makroekonomiskie rādītāji</a:t>
            </a:r>
          </a:p>
        </p:txBody>
      </p:sp>
      <p:graphicFrame>
        <p:nvGraphicFramePr>
          <p:cNvPr id="7" name="Tabula 6">
            <a:extLst>
              <a:ext uri="{FF2B5EF4-FFF2-40B4-BE49-F238E27FC236}">
                <a16:creationId xmlns:a16="http://schemas.microsoft.com/office/drawing/2014/main" id="{CE43231C-1F7B-0532-6FAB-4D79DB8168D9}"/>
              </a:ext>
            </a:extLst>
          </p:cNvPr>
          <p:cNvGraphicFramePr>
            <a:graphicFrameLocks noGrp="1"/>
          </p:cNvGraphicFramePr>
          <p:nvPr>
            <p:extLst>
              <p:ext uri="{D42A27DB-BD31-4B8C-83A1-F6EECF244321}">
                <p14:modId xmlns:p14="http://schemas.microsoft.com/office/powerpoint/2010/main" val="203034882"/>
              </p:ext>
            </p:extLst>
          </p:nvPr>
        </p:nvGraphicFramePr>
        <p:xfrm>
          <a:off x="1927410" y="1840070"/>
          <a:ext cx="8710229" cy="926660"/>
        </p:xfrm>
        <a:graphic>
          <a:graphicData uri="http://schemas.openxmlformats.org/drawingml/2006/table">
            <a:tbl>
              <a:tblPr>
                <a:tableStyleId>{5C22544A-7EE6-4342-B048-85BDC9FD1C3A}</a:tableStyleId>
              </a:tblPr>
              <a:tblGrid>
                <a:gridCol w="6196013">
                  <a:extLst>
                    <a:ext uri="{9D8B030D-6E8A-4147-A177-3AD203B41FA5}">
                      <a16:colId xmlns:a16="http://schemas.microsoft.com/office/drawing/2014/main" val="2673795174"/>
                    </a:ext>
                  </a:extLst>
                </a:gridCol>
                <a:gridCol w="838072">
                  <a:extLst>
                    <a:ext uri="{9D8B030D-6E8A-4147-A177-3AD203B41FA5}">
                      <a16:colId xmlns:a16="http://schemas.microsoft.com/office/drawing/2014/main" val="3116437496"/>
                    </a:ext>
                  </a:extLst>
                </a:gridCol>
                <a:gridCol w="838072">
                  <a:extLst>
                    <a:ext uri="{9D8B030D-6E8A-4147-A177-3AD203B41FA5}">
                      <a16:colId xmlns:a16="http://schemas.microsoft.com/office/drawing/2014/main" val="2610629259"/>
                    </a:ext>
                  </a:extLst>
                </a:gridCol>
                <a:gridCol w="838072">
                  <a:extLst>
                    <a:ext uri="{9D8B030D-6E8A-4147-A177-3AD203B41FA5}">
                      <a16:colId xmlns:a16="http://schemas.microsoft.com/office/drawing/2014/main" val="1090768356"/>
                    </a:ext>
                  </a:extLst>
                </a:gridCol>
              </a:tblGrid>
              <a:tr h="463330">
                <a:tc>
                  <a:txBody>
                    <a:bodyPr/>
                    <a:lstStyle/>
                    <a:p>
                      <a:pPr algn="l" fontAlgn="ctr"/>
                      <a:r>
                        <a:rPr lang="lv-LV" sz="1400" u="none" strike="noStrike" dirty="0">
                          <a:effectLst/>
                          <a:latin typeface="+mn-lt"/>
                        </a:rPr>
                        <a:t> </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2024</a:t>
                      </a:r>
                      <a:endParaRPr lang="lv-LV" sz="1400" b="1"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2025</a:t>
                      </a:r>
                      <a:endParaRPr lang="lv-LV" sz="1400" b="1"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2026</a:t>
                      </a:r>
                      <a:endParaRPr lang="lv-LV" sz="1400" b="1"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2790845893"/>
                  </a:ext>
                </a:extLst>
              </a:tr>
              <a:tr h="463330">
                <a:tc>
                  <a:txBody>
                    <a:bodyPr/>
                    <a:lstStyle/>
                    <a:p>
                      <a:pPr algn="l" fontAlgn="ctr"/>
                      <a:r>
                        <a:rPr lang="lv-LV" sz="1400" b="1" u="none" strike="noStrike" dirty="0">
                          <a:effectLst/>
                          <a:latin typeface="+mn-lt"/>
                        </a:rPr>
                        <a:t>IKP</a:t>
                      </a:r>
                      <a:r>
                        <a:rPr lang="lv-LV" sz="1400" u="none" strike="noStrike" dirty="0">
                          <a:effectLst/>
                          <a:latin typeface="+mn-lt"/>
                        </a:rPr>
                        <a:t> (gada pārmaiņas; %; salīdzināmajās cenās; sezonāli koriģēti dati) </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1.8</a:t>
                      </a:r>
                    </a:p>
                  </a:txBody>
                  <a:tcPr marL="9525" marR="9525" marT="9525" marB="0" anchor="ctr">
                    <a:noFill/>
                  </a:tcPr>
                </a:tc>
                <a:tc>
                  <a:txBody>
                    <a:bodyPr/>
                    <a:lstStyle/>
                    <a:p>
                      <a:pPr algn="ctr" fontAlgn="ctr"/>
                      <a:r>
                        <a:rPr lang="lv-LV" sz="1400" b="0" i="0" u="none" strike="noStrike" dirty="0">
                          <a:solidFill>
                            <a:srgbClr val="000000"/>
                          </a:solidFill>
                          <a:effectLst/>
                          <a:latin typeface="+mn-lt"/>
                        </a:rPr>
                        <a:t>3.3</a:t>
                      </a:r>
                    </a:p>
                  </a:txBody>
                  <a:tcPr marL="9525" marR="9525" marT="9525" marB="0" anchor="ctr">
                    <a:noFill/>
                  </a:tcPr>
                </a:tc>
                <a:tc>
                  <a:txBody>
                    <a:bodyPr/>
                    <a:lstStyle/>
                    <a:p>
                      <a:pPr algn="ctr" fontAlgn="ctr"/>
                      <a:r>
                        <a:rPr lang="lv-LV" sz="1400" b="0" i="0" u="none" strike="noStrike" dirty="0">
                          <a:solidFill>
                            <a:srgbClr val="000000"/>
                          </a:solidFill>
                          <a:effectLst/>
                          <a:latin typeface="+mn-lt"/>
                        </a:rPr>
                        <a:t>3.8</a:t>
                      </a:r>
                    </a:p>
                  </a:txBody>
                  <a:tcPr marL="9525" marR="9525" marT="9525" marB="0" anchor="ctr">
                    <a:noFill/>
                  </a:tcPr>
                </a:tc>
                <a:extLst>
                  <a:ext uri="{0D108BD9-81ED-4DB2-BD59-A6C34878D82A}">
                    <a16:rowId xmlns:a16="http://schemas.microsoft.com/office/drawing/2014/main" val="1838444370"/>
                  </a:ext>
                </a:extLst>
              </a:tr>
            </a:tbl>
          </a:graphicData>
        </a:graphic>
      </p:graphicFrame>
      <p:sp>
        <p:nvSpPr>
          <p:cNvPr id="8" name="TextBox 7">
            <a:extLst>
              <a:ext uri="{FF2B5EF4-FFF2-40B4-BE49-F238E27FC236}">
                <a16:creationId xmlns:a16="http://schemas.microsoft.com/office/drawing/2014/main" id="{273B07D5-F155-E809-7F69-AC672D5C2B45}"/>
              </a:ext>
            </a:extLst>
          </p:cNvPr>
          <p:cNvSpPr txBox="1"/>
          <p:nvPr/>
        </p:nvSpPr>
        <p:spPr>
          <a:xfrm>
            <a:off x="1927410" y="3582965"/>
            <a:ext cx="6096000" cy="1200329"/>
          </a:xfrm>
          <a:prstGeom prst="rect">
            <a:avLst/>
          </a:prstGeom>
          <a:noFill/>
        </p:spPr>
        <p:txBody>
          <a:bodyPr wrap="square">
            <a:spAutoFit/>
          </a:bodyPr>
          <a:lstStyle/>
          <a:p>
            <a:pPr algn="l"/>
            <a:r>
              <a:rPr lang="lv-LV" dirty="0"/>
              <a:t>Ko nozīmē +/- IKP pieaugums?</a:t>
            </a:r>
          </a:p>
          <a:p>
            <a:pPr algn="l"/>
            <a:r>
              <a:rPr lang="lv-LV" dirty="0"/>
              <a:t>Cik liela būtu optimāla ekonomikas izaugsme Latvijai?</a:t>
            </a:r>
          </a:p>
          <a:p>
            <a:pPr algn="l"/>
            <a:r>
              <a:rPr lang="lv-LV" dirty="0"/>
              <a:t>Kādi faktori varētu paātrināt/palēnināt IKP izaugsmi?</a:t>
            </a:r>
          </a:p>
          <a:p>
            <a:pPr algn="l"/>
            <a:r>
              <a:rPr lang="lv-LV" dirty="0"/>
              <a:t>Kā iedzīvotāji izjūt IKP pieaugumu?</a:t>
            </a:r>
            <a:endParaRPr lang="en-US" dirty="0" err="1"/>
          </a:p>
        </p:txBody>
      </p:sp>
    </p:spTree>
    <p:extLst>
      <p:ext uri="{BB962C8B-B14F-4D97-AF65-F5344CB8AC3E}">
        <p14:creationId xmlns:p14="http://schemas.microsoft.com/office/powerpoint/2010/main" val="1718793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69148FF9-E8E1-8404-FD16-5E19FB743ABA}"/>
              </a:ext>
            </a:extLst>
          </p:cNvPr>
          <p:cNvSpPr>
            <a:spLocks noGrp="1"/>
          </p:cNvSpPr>
          <p:nvPr>
            <p:ph type="sldNum" sz="quarter" idx="34"/>
          </p:nvPr>
        </p:nvSpPr>
        <p:spPr/>
        <p:txBody>
          <a:bodyPr/>
          <a:lstStyle/>
          <a:p>
            <a:fld id="{996AB5CB-324E-4DF2-A5C1-250B3D34230D}" type="slidenum">
              <a:rPr lang="lv-LV" smtClean="0"/>
              <a:pPr/>
              <a:t>32</a:t>
            </a:fld>
            <a:endParaRPr lang="lv-LV"/>
          </a:p>
        </p:txBody>
      </p:sp>
      <p:sp>
        <p:nvSpPr>
          <p:cNvPr id="5" name="Teksta vietturis 4">
            <a:extLst>
              <a:ext uri="{FF2B5EF4-FFF2-40B4-BE49-F238E27FC236}">
                <a16:creationId xmlns:a16="http://schemas.microsoft.com/office/drawing/2014/main" id="{F178A610-62E9-4A59-04EF-3B03BF8A4A57}"/>
              </a:ext>
            </a:extLst>
          </p:cNvPr>
          <p:cNvSpPr>
            <a:spLocks noGrp="1"/>
          </p:cNvSpPr>
          <p:nvPr>
            <p:ph type="body" sz="quarter" idx="36"/>
          </p:nvPr>
        </p:nvSpPr>
        <p:spPr>
          <a:xfrm>
            <a:off x="646699" y="6353380"/>
            <a:ext cx="9124830" cy="268433"/>
          </a:xfrm>
        </p:spPr>
        <p:txBody>
          <a:bodyPr/>
          <a:lstStyle/>
          <a:p>
            <a:r>
              <a:rPr lang="lv-LV" dirty="0"/>
              <a:t>Avots: Latvijas Bankas 2024. gada jūnija prognozes </a:t>
            </a:r>
            <a:r>
              <a:rPr lang="lv-LV" dirty="0">
                <a:hlinkClick r:id="rId2"/>
              </a:rPr>
              <a:t>Latvijas Banka pārskata makroekonomiskās prognozes. 2024. gada jūnijs | Prognozes | Makroekonomika</a:t>
            </a:r>
            <a:r>
              <a:rPr lang="lv-LV" dirty="0"/>
              <a:t>.</a:t>
            </a:r>
          </a:p>
        </p:txBody>
      </p:sp>
      <p:sp>
        <p:nvSpPr>
          <p:cNvPr id="6" name="Virsraksts 5">
            <a:extLst>
              <a:ext uri="{FF2B5EF4-FFF2-40B4-BE49-F238E27FC236}">
                <a16:creationId xmlns:a16="http://schemas.microsoft.com/office/drawing/2014/main" id="{51160109-0CE3-9489-D96F-97CF836EB6E3}"/>
              </a:ext>
            </a:extLst>
          </p:cNvPr>
          <p:cNvSpPr>
            <a:spLocks noGrp="1"/>
          </p:cNvSpPr>
          <p:nvPr>
            <p:ph type="title"/>
          </p:nvPr>
        </p:nvSpPr>
        <p:spPr/>
        <p:txBody>
          <a:bodyPr/>
          <a:lstStyle/>
          <a:p>
            <a:r>
              <a:rPr lang="lv-LV" dirty="0"/>
              <a:t>Latvijas Bankas jūnija prognozes: galvenie makroekonomiskie rādītāji</a:t>
            </a:r>
          </a:p>
        </p:txBody>
      </p:sp>
      <p:graphicFrame>
        <p:nvGraphicFramePr>
          <p:cNvPr id="7" name="Tabula 6">
            <a:extLst>
              <a:ext uri="{FF2B5EF4-FFF2-40B4-BE49-F238E27FC236}">
                <a16:creationId xmlns:a16="http://schemas.microsoft.com/office/drawing/2014/main" id="{CE43231C-1F7B-0532-6FAB-4D79DB8168D9}"/>
              </a:ext>
            </a:extLst>
          </p:cNvPr>
          <p:cNvGraphicFramePr>
            <a:graphicFrameLocks noGrp="1"/>
          </p:cNvGraphicFramePr>
          <p:nvPr>
            <p:extLst>
              <p:ext uri="{D42A27DB-BD31-4B8C-83A1-F6EECF244321}">
                <p14:modId xmlns:p14="http://schemas.microsoft.com/office/powerpoint/2010/main" val="3032354721"/>
              </p:ext>
            </p:extLst>
          </p:nvPr>
        </p:nvGraphicFramePr>
        <p:xfrm>
          <a:off x="1927410" y="1840070"/>
          <a:ext cx="8710229" cy="1389990"/>
        </p:xfrm>
        <a:graphic>
          <a:graphicData uri="http://schemas.openxmlformats.org/drawingml/2006/table">
            <a:tbl>
              <a:tblPr>
                <a:tableStyleId>{5C22544A-7EE6-4342-B048-85BDC9FD1C3A}</a:tableStyleId>
              </a:tblPr>
              <a:tblGrid>
                <a:gridCol w="6196013">
                  <a:extLst>
                    <a:ext uri="{9D8B030D-6E8A-4147-A177-3AD203B41FA5}">
                      <a16:colId xmlns:a16="http://schemas.microsoft.com/office/drawing/2014/main" val="2673795174"/>
                    </a:ext>
                  </a:extLst>
                </a:gridCol>
                <a:gridCol w="838072">
                  <a:extLst>
                    <a:ext uri="{9D8B030D-6E8A-4147-A177-3AD203B41FA5}">
                      <a16:colId xmlns:a16="http://schemas.microsoft.com/office/drawing/2014/main" val="3116437496"/>
                    </a:ext>
                  </a:extLst>
                </a:gridCol>
                <a:gridCol w="838072">
                  <a:extLst>
                    <a:ext uri="{9D8B030D-6E8A-4147-A177-3AD203B41FA5}">
                      <a16:colId xmlns:a16="http://schemas.microsoft.com/office/drawing/2014/main" val="2610629259"/>
                    </a:ext>
                  </a:extLst>
                </a:gridCol>
                <a:gridCol w="838072">
                  <a:extLst>
                    <a:ext uri="{9D8B030D-6E8A-4147-A177-3AD203B41FA5}">
                      <a16:colId xmlns:a16="http://schemas.microsoft.com/office/drawing/2014/main" val="1090768356"/>
                    </a:ext>
                  </a:extLst>
                </a:gridCol>
              </a:tblGrid>
              <a:tr h="463330">
                <a:tc>
                  <a:txBody>
                    <a:bodyPr/>
                    <a:lstStyle/>
                    <a:p>
                      <a:pPr algn="l" fontAlgn="ctr"/>
                      <a:r>
                        <a:rPr lang="lv-LV" sz="1400" u="none" strike="noStrike" dirty="0">
                          <a:effectLst/>
                          <a:latin typeface="+mn-lt"/>
                        </a:rPr>
                        <a:t> </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2024</a:t>
                      </a:r>
                      <a:endParaRPr lang="lv-LV" sz="1400" b="1"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2025</a:t>
                      </a:r>
                      <a:endParaRPr lang="lv-LV" sz="1400" b="1"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2026</a:t>
                      </a:r>
                      <a:endParaRPr lang="lv-LV" sz="1400" b="1"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2790845893"/>
                  </a:ext>
                </a:extLst>
              </a:tr>
              <a:tr h="463330">
                <a:tc>
                  <a:txBody>
                    <a:bodyPr/>
                    <a:lstStyle/>
                    <a:p>
                      <a:pPr algn="l" fontAlgn="ctr"/>
                      <a:r>
                        <a:rPr lang="lv-LV" sz="1400" b="1" u="none" strike="noStrike" dirty="0">
                          <a:effectLst/>
                          <a:latin typeface="+mn-lt"/>
                        </a:rPr>
                        <a:t>SPCI inflācija </a:t>
                      </a:r>
                      <a:r>
                        <a:rPr lang="lv-LV" sz="1400" u="none" strike="noStrike" dirty="0">
                          <a:effectLst/>
                          <a:latin typeface="+mn-lt"/>
                        </a:rPr>
                        <a:t>(gada pārmaiņas; %)</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1.5</a:t>
                      </a:r>
                    </a:p>
                  </a:txBody>
                  <a:tcPr marL="9525" marR="9525" marT="9525" marB="0" anchor="ctr">
                    <a:noFill/>
                  </a:tcPr>
                </a:tc>
                <a:tc>
                  <a:txBody>
                    <a:bodyPr/>
                    <a:lstStyle/>
                    <a:p>
                      <a:pPr algn="ctr" fontAlgn="ctr"/>
                      <a:r>
                        <a:rPr lang="lv-LV" sz="1400" b="0" i="0" u="none" strike="noStrike" dirty="0">
                          <a:solidFill>
                            <a:srgbClr val="000000"/>
                          </a:solidFill>
                          <a:effectLst/>
                          <a:latin typeface="+mn-lt"/>
                        </a:rPr>
                        <a:t>2.1</a:t>
                      </a:r>
                    </a:p>
                  </a:txBody>
                  <a:tcPr marL="9525" marR="9525" marT="9525" marB="0" anchor="ctr">
                    <a:noFill/>
                  </a:tcPr>
                </a:tc>
                <a:tc>
                  <a:txBody>
                    <a:bodyPr/>
                    <a:lstStyle/>
                    <a:p>
                      <a:pPr algn="ctr" fontAlgn="ctr"/>
                      <a:r>
                        <a:rPr lang="lv-LV" sz="1400" b="0" i="0" u="none" strike="noStrike" dirty="0">
                          <a:solidFill>
                            <a:srgbClr val="000000"/>
                          </a:solidFill>
                          <a:effectLst/>
                          <a:latin typeface="+mn-lt"/>
                        </a:rPr>
                        <a:t>1.8</a:t>
                      </a:r>
                    </a:p>
                  </a:txBody>
                  <a:tcPr marL="9525" marR="9525" marT="9525" marB="0" anchor="ctr">
                    <a:noFill/>
                  </a:tcPr>
                </a:tc>
                <a:extLst>
                  <a:ext uri="{0D108BD9-81ED-4DB2-BD59-A6C34878D82A}">
                    <a16:rowId xmlns:a16="http://schemas.microsoft.com/office/drawing/2014/main" val="1314042123"/>
                  </a:ext>
                </a:extLst>
              </a:tr>
              <a:tr h="463330">
                <a:tc>
                  <a:txBody>
                    <a:bodyPr/>
                    <a:lstStyle/>
                    <a:p>
                      <a:pPr algn="l" fontAlgn="ctr"/>
                      <a:r>
                        <a:rPr lang="lv-LV" sz="1400" b="1" u="none" strike="noStrike" dirty="0">
                          <a:effectLst/>
                          <a:latin typeface="+mn-lt"/>
                        </a:rPr>
                        <a:t>Pamatinflācija</a:t>
                      </a:r>
                      <a:r>
                        <a:rPr lang="lv-LV" sz="1400" u="none" strike="noStrike" dirty="0">
                          <a:effectLst/>
                          <a:latin typeface="+mn-lt"/>
                        </a:rPr>
                        <a:t> (neietverot pārtikas un enerģijas cenas)</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3.6</a:t>
                      </a:r>
                    </a:p>
                  </a:txBody>
                  <a:tcPr marL="9525" marR="9525" marT="9525" marB="0" anchor="ctr">
                    <a:noFill/>
                  </a:tcPr>
                </a:tc>
                <a:tc>
                  <a:txBody>
                    <a:bodyPr/>
                    <a:lstStyle/>
                    <a:p>
                      <a:pPr algn="ctr" fontAlgn="ctr"/>
                      <a:r>
                        <a:rPr lang="lv-LV" sz="1400" b="0" i="0" u="none" strike="noStrike" dirty="0">
                          <a:solidFill>
                            <a:srgbClr val="000000"/>
                          </a:solidFill>
                          <a:effectLst/>
                          <a:latin typeface="+mn-lt"/>
                        </a:rPr>
                        <a:t>3.3</a:t>
                      </a:r>
                    </a:p>
                  </a:txBody>
                  <a:tcPr marL="9525" marR="9525" marT="9525" marB="0" anchor="ctr">
                    <a:noFill/>
                  </a:tcPr>
                </a:tc>
                <a:tc>
                  <a:txBody>
                    <a:bodyPr/>
                    <a:lstStyle/>
                    <a:p>
                      <a:pPr algn="ctr" fontAlgn="ctr"/>
                      <a:r>
                        <a:rPr lang="lv-LV" sz="1400" b="0" i="0" u="none" strike="noStrike" dirty="0">
                          <a:solidFill>
                            <a:srgbClr val="000000"/>
                          </a:solidFill>
                          <a:effectLst/>
                          <a:latin typeface="+mn-lt"/>
                        </a:rPr>
                        <a:t>3.0</a:t>
                      </a:r>
                    </a:p>
                  </a:txBody>
                  <a:tcPr marL="9525" marR="9525" marT="9525" marB="0" anchor="ctr">
                    <a:noFill/>
                  </a:tcPr>
                </a:tc>
                <a:extLst>
                  <a:ext uri="{0D108BD9-81ED-4DB2-BD59-A6C34878D82A}">
                    <a16:rowId xmlns:a16="http://schemas.microsoft.com/office/drawing/2014/main" val="3754558861"/>
                  </a:ext>
                </a:extLst>
              </a:tr>
            </a:tbl>
          </a:graphicData>
        </a:graphic>
      </p:graphicFrame>
      <p:sp>
        <p:nvSpPr>
          <p:cNvPr id="2" name="TextBox 1">
            <a:extLst>
              <a:ext uri="{FF2B5EF4-FFF2-40B4-BE49-F238E27FC236}">
                <a16:creationId xmlns:a16="http://schemas.microsoft.com/office/drawing/2014/main" id="{765F8B9E-7B41-365C-AD20-F2423044D20C}"/>
              </a:ext>
            </a:extLst>
          </p:cNvPr>
          <p:cNvSpPr txBox="1"/>
          <p:nvPr/>
        </p:nvSpPr>
        <p:spPr>
          <a:xfrm>
            <a:off x="1807209" y="3942062"/>
            <a:ext cx="8305800" cy="1477328"/>
          </a:xfrm>
          <a:prstGeom prst="rect">
            <a:avLst/>
          </a:prstGeom>
          <a:noFill/>
        </p:spPr>
        <p:txBody>
          <a:bodyPr wrap="square" rtlCol="0">
            <a:spAutoFit/>
          </a:bodyPr>
          <a:lstStyle/>
          <a:p>
            <a:pPr algn="l"/>
            <a:r>
              <a:rPr lang="lv-LV" dirty="0"/>
              <a:t>Kas ir inflācija un kas pamatinflācija?</a:t>
            </a:r>
          </a:p>
          <a:p>
            <a:pPr algn="l"/>
            <a:r>
              <a:rPr lang="lv-LV" dirty="0"/>
              <a:t>Kāpēc pamatinflācija ir augstāka par kopējo inflāciju?</a:t>
            </a:r>
          </a:p>
          <a:p>
            <a:pPr algn="l"/>
            <a:r>
              <a:rPr lang="lv-LV" dirty="0"/>
              <a:t>Ko inflācija pastāsta par cenu līmeni?</a:t>
            </a:r>
          </a:p>
          <a:p>
            <a:pPr algn="l"/>
            <a:r>
              <a:rPr lang="lv-LV" dirty="0"/>
              <a:t>Vai cenu pieaugums ir optimāls?</a:t>
            </a:r>
          </a:p>
          <a:p>
            <a:pPr algn="l"/>
            <a:r>
              <a:rPr lang="lv-LV" dirty="0"/>
              <a:t>Kā tas ietekmē Latvijas iedzīvotāju ikdienu?</a:t>
            </a:r>
            <a:endParaRPr lang="en-US" dirty="0" err="1"/>
          </a:p>
        </p:txBody>
      </p:sp>
    </p:spTree>
    <p:extLst>
      <p:ext uri="{BB962C8B-B14F-4D97-AF65-F5344CB8AC3E}">
        <p14:creationId xmlns:p14="http://schemas.microsoft.com/office/powerpoint/2010/main" val="2718311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69148FF9-E8E1-8404-FD16-5E19FB743ABA}"/>
              </a:ext>
            </a:extLst>
          </p:cNvPr>
          <p:cNvSpPr>
            <a:spLocks noGrp="1"/>
          </p:cNvSpPr>
          <p:nvPr>
            <p:ph type="sldNum" sz="quarter" idx="34"/>
          </p:nvPr>
        </p:nvSpPr>
        <p:spPr/>
        <p:txBody>
          <a:bodyPr/>
          <a:lstStyle/>
          <a:p>
            <a:fld id="{996AB5CB-324E-4DF2-A5C1-250B3D34230D}" type="slidenum">
              <a:rPr lang="lv-LV" smtClean="0"/>
              <a:pPr/>
              <a:t>33</a:t>
            </a:fld>
            <a:endParaRPr lang="lv-LV"/>
          </a:p>
        </p:txBody>
      </p:sp>
      <p:sp>
        <p:nvSpPr>
          <p:cNvPr id="5" name="Teksta vietturis 4">
            <a:extLst>
              <a:ext uri="{FF2B5EF4-FFF2-40B4-BE49-F238E27FC236}">
                <a16:creationId xmlns:a16="http://schemas.microsoft.com/office/drawing/2014/main" id="{F178A610-62E9-4A59-04EF-3B03BF8A4A57}"/>
              </a:ext>
            </a:extLst>
          </p:cNvPr>
          <p:cNvSpPr>
            <a:spLocks noGrp="1"/>
          </p:cNvSpPr>
          <p:nvPr>
            <p:ph type="body" sz="quarter" idx="36"/>
          </p:nvPr>
        </p:nvSpPr>
        <p:spPr>
          <a:xfrm>
            <a:off x="646699" y="6353380"/>
            <a:ext cx="9124830" cy="268433"/>
          </a:xfrm>
        </p:spPr>
        <p:txBody>
          <a:bodyPr/>
          <a:lstStyle/>
          <a:p>
            <a:r>
              <a:rPr lang="lv-LV" dirty="0"/>
              <a:t>Avots: Latvijas Bankas 2024. gada jūnija prognozes </a:t>
            </a:r>
            <a:r>
              <a:rPr lang="lv-LV" dirty="0">
                <a:hlinkClick r:id="rId2"/>
              </a:rPr>
              <a:t>Latvijas Banka pārskata makroekonomiskās prognozes. 2024. gada jūnijs | Prognozes | Makroekonomika</a:t>
            </a:r>
            <a:r>
              <a:rPr lang="lv-LV" dirty="0"/>
              <a:t>.</a:t>
            </a:r>
          </a:p>
        </p:txBody>
      </p:sp>
      <p:sp>
        <p:nvSpPr>
          <p:cNvPr id="6" name="Virsraksts 5">
            <a:extLst>
              <a:ext uri="{FF2B5EF4-FFF2-40B4-BE49-F238E27FC236}">
                <a16:creationId xmlns:a16="http://schemas.microsoft.com/office/drawing/2014/main" id="{51160109-0CE3-9489-D96F-97CF836EB6E3}"/>
              </a:ext>
            </a:extLst>
          </p:cNvPr>
          <p:cNvSpPr>
            <a:spLocks noGrp="1"/>
          </p:cNvSpPr>
          <p:nvPr>
            <p:ph type="title"/>
          </p:nvPr>
        </p:nvSpPr>
        <p:spPr/>
        <p:txBody>
          <a:bodyPr/>
          <a:lstStyle/>
          <a:p>
            <a:r>
              <a:rPr lang="lv-LV" dirty="0"/>
              <a:t>Latvijas Bankas jūnija prognozes: galvenie makroekonomiskie rādītāji</a:t>
            </a:r>
          </a:p>
        </p:txBody>
      </p:sp>
      <p:graphicFrame>
        <p:nvGraphicFramePr>
          <p:cNvPr id="7" name="Tabula 6">
            <a:extLst>
              <a:ext uri="{FF2B5EF4-FFF2-40B4-BE49-F238E27FC236}">
                <a16:creationId xmlns:a16="http://schemas.microsoft.com/office/drawing/2014/main" id="{CE43231C-1F7B-0532-6FAB-4D79DB8168D9}"/>
              </a:ext>
            </a:extLst>
          </p:cNvPr>
          <p:cNvGraphicFramePr>
            <a:graphicFrameLocks noGrp="1"/>
          </p:cNvGraphicFramePr>
          <p:nvPr>
            <p:extLst>
              <p:ext uri="{D42A27DB-BD31-4B8C-83A1-F6EECF244321}">
                <p14:modId xmlns:p14="http://schemas.microsoft.com/office/powerpoint/2010/main" val="3631071723"/>
              </p:ext>
            </p:extLst>
          </p:nvPr>
        </p:nvGraphicFramePr>
        <p:xfrm>
          <a:off x="1927410" y="1840070"/>
          <a:ext cx="8710229" cy="1392894"/>
        </p:xfrm>
        <a:graphic>
          <a:graphicData uri="http://schemas.openxmlformats.org/drawingml/2006/table">
            <a:tbl>
              <a:tblPr>
                <a:tableStyleId>{5C22544A-7EE6-4342-B048-85BDC9FD1C3A}</a:tableStyleId>
              </a:tblPr>
              <a:tblGrid>
                <a:gridCol w="6196013">
                  <a:extLst>
                    <a:ext uri="{9D8B030D-6E8A-4147-A177-3AD203B41FA5}">
                      <a16:colId xmlns:a16="http://schemas.microsoft.com/office/drawing/2014/main" val="2673795174"/>
                    </a:ext>
                  </a:extLst>
                </a:gridCol>
                <a:gridCol w="838072">
                  <a:extLst>
                    <a:ext uri="{9D8B030D-6E8A-4147-A177-3AD203B41FA5}">
                      <a16:colId xmlns:a16="http://schemas.microsoft.com/office/drawing/2014/main" val="3116437496"/>
                    </a:ext>
                  </a:extLst>
                </a:gridCol>
                <a:gridCol w="838072">
                  <a:extLst>
                    <a:ext uri="{9D8B030D-6E8A-4147-A177-3AD203B41FA5}">
                      <a16:colId xmlns:a16="http://schemas.microsoft.com/office/drawing/2014/main" val="2610629259"/>
                    </a:ext>
                  </a:extLst>
                </a:gridCol>
                <a:gridCol w="838072">
                  <a:extLst>
                    <a:ext uri="{9D8B030D-6E8A-4147-A177-3AD203B41FA5}">
                      <a16:colId xmlns:a16="http://schemas.microsoft.com/office/drawing/2014/main" val="1090768356"/>
                    </a:ext>
                  </a:extLst>
                </a:gridCol>
              </a:tblGrid>
              <a:tr h="463330">
                <a:tc>
                  <a:txBody>
                    <a:bodyPr/>
                    <a:lstStyle/>
                    <a:p>
                      <a:pPr algn="l" fontAlgn="ctr"/>
                      <a:r>
                        <a:rPr lang="lv-LV" sz="1400" u="none" strike="noStrike" dirty="0">
                          <a:effectLst/>
                          <a:latin typeface="+mn-lt"/>
                        </a:rPr>
                        <a:t> </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2024</a:t>
                      </a:r>
                      <a:endParaRPr lang="lv-LV" sz="1400" b="1"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2025</a:t>
                      </a:r>
                      <a:endParaRPr lang="lv-LV" sz="1400" b="1"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2026</a:t>
                      </a:r>
                      <a:endParaRPr lang="lv-LV" sz="1400" b="1"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2790845893"/>
                  </a:ext>
                </a:extLst>
              </a:tr>
              <a:tr h="466234">
                <a:tc>
                  <a:txBody>
                    <a:bodyPr/>
                    <a:lstStyle/>
                    <a:p>
                      <a:pPr algn="l" fontAlgn="ctr"/>
                      <a:r>
                        <a:rPr lang="lv-LV" sz="1400" b="1" u="none" strike="noStrike" dirty="0">
                          <a:effectLst/>
                          <a:latin typeface="+mn-lt"/>
                        </a:rPr>
                        <a:t>Bezdarbs</a:t>
                      </a:r>
                      <a:r>
                        <a:rPr lang="lv-LV" sz="1400" u="none" strike="noStrike" dirty="0">
                          <a:effectLst/>
                          <a:latin typeface="+mn-lt"/>
                        </a:rPr>
                        <a:t> (% no ekonomiski aktīvo iedzīvotāju skaita; sezonāli koriģēti dati)</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6.7</a:t>
                      </a:r>
                    </a:p>
                  </a:txBody>
                  <a:tcPr marL="9525" marR="9525" marT="9525" marB="0" anchor="ctr">
                    <a:noFill/>
                  </a:tcPr>
                </a:tc>
                <a:tc>
                  <a:txBody>
                    <a:bodyPr/>
                    <a:lstStyle/>
                    <a:p>
                      <a:pPr algn="ctr" fontAlgn="ctr"/>
                      <a:r>
                        <a:rPr lang="lv-LV" sz="1400" b="0" i="0" u="none" strike="noStrike" dirty="0">
                          <a:solidFill>
                            <a:srgbClr val="000000"/>
                          </a:solidFill>
                          <a:effectLst/>
                          <a:latin typeface="+mn-lt"/>
                        </a:rPr>
                        <a:t>6.4</a:t>
                      </a:r>
                    </a:p>
                  </a:txBody>
                  <a:tcPr marL="9525" marR="9525" marT="9525" marB="0" anchor="ctr">
                    <a:noFill/>
                  </a:tcPr>
                </a:tc>
                <a:tc>
                  <a:txBody>
                    <a:bodyPr/>
                    <a:lstStyle/>
                    <a:p>
                      <a:pPr algn="ctr" fontAlgn="ctr"/>
                      <a:r>
                        <a:rPr lang="lv-LV" sz="1400" b="0" i="0" u="none" strike="noStrike" dirty="0">
                          <a:solidFill>
                            <a:srgbClr val="000000"/>
                          </a:solidFill>
                          <a:effectLst/>
                          <a:latin typeface="+mn-lt"/>
                        </a:rPr>
                        <a:t>6.1</a:t>
                      </a:r>
                    </a:p>
                  </a:txBody>
                  <a:tcPr marL="9525" marR="9525" marT="9525" marB="0" anchor="ctr">
                    <a:noFill/>
                  </a:tcPr>
                </a:tc>
                <a:extLst>
                  <a:ext uri="{0D108BD9-81ED-4DB2-BD59-A6C34878D82A}">
                    <a16:rowId xmlns:a16="http://schemas.microsoft.com/office/drawing/2014/main" val="1139124558"/>
                  </a:ext>
                </a:extLst>
              </a:tr>
              <a:tr h="463330">
                <a:tc>
                  <a:txBody>
                    <a:bodyPr/>
                    <a:lstStyle/>
                    <a:p>
                      <a:pPr algn="l" fontAlgn="ctr"/>
                      <a:r>
                        <a:rPr lang="pt-BR" sz="1400" b="1" u="none" strike="noStrike" dirty="0">
                          <a:effectLst/>
                          <a:latin typeface="+mn-lt"/>
                        </a:rPr>
                        <a:t>Nominālā bruto alga </a:t>
                      </a:r>
                      <a:r>
                        <a:rPr lang="pt-BR" sz="1400" u="none" strike="noStrike" dirty="0">
                          <a:effectLst/>
                          <a:latin typeface="+mn-lt"/>
                        </a:rPr>
                        <a:t>(gada pārmaiņas; %)</a:t>
                      </a:r>
                      <a:endParaRPr lang="pt-BR"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7.9</a:t>
                      </a:r>
                    </a:p>
                  </a:txBody>
                  <a:tcPr marL="9525" marR="9525" marT="9525" marB="0" anchor="ctr">
                    <a:noFill/>
                  </a:tcPr>
                </a:tc>
                <a:tc>
                  <a:txBody>
                    <a:bodyPr/>
                    <a:lstStyle/>
                    <a:p>
                      <a:pPr algn="ctr" fontAlgn="ctr"/>
                      <a:r>
                        <a:rPr lang="lv-LV" sz="1400" b="0" i="0" u="none" strike="noStrike" dirty="0">
                          <a:solidFill>
                            <a:srgbClr val="000000"/>
                          </a:solidFill>
                          <a:effectLst/>
                          <a:latin typeface="+mn-lt"/>
                        </a:rPr>
                        <a:t>7.8</a:t>
                      </a:r>
                    </a:p>
                  </a:txBody>
                  <a:tcPr marL="9525" marR="9525" marT="9525" marB="0" anchor="ctr">
                    <a:noFill/>
                  </a:tcPr>
                </a:tc>
                <a:tc>
                  <a:txBody>
                    <a:bodyPr/>
                    <a:lstStyle/>
                    <a:p>
                      <a:pPr algn="ctr" fontAlgn="ctr"/>
                      <a:r>
                        <a:rPr lang="lv-LV" sz="1400" b="0" i="0" u="none" strike="noStrike" dirty="0">
                          <a:solidFill>
                            <a:srgbClr val="000000"/>
                          </a:solidFill>
                          <a:effectLst/>
                          <a:latin typeface="+mn-lt"/>
                        </a:rPr>
                        <a:t>7.6</a:t>
                      </a:r>
                    </a:p>
                  </a:txBody>
                  <a:tcPr marL="9525" marR="9525" marT="9525" marB="0" anchor="ctr">
                    <a:noFill/>
                  </a:tcPr>
                </a:tc>
                <a:extLst>
                  <a:ext uri="{0D108BD9-81ED-4DB2-BD59-A6C34878D82A}">
                    <a16:rowId xmlns:a16="http://schemas.microsoft.com/office/drawing/2014/main" val="1095699254"/>
                  </a:ext>
                </a:extLst>
              </a:tr>
            </a:tbl>
          </a:graphicData>
        </a:graphic>
      </p:graphicFrame>
      <p:sp>
        <p:nvSpPr>
          <p:cNvPr id="2" name="TextBox 1">
            <a:extLst>
              <a:ext uri="{FF2B5EF4-FFF2-40B4-BE49-F238E27FC236}">
                <a16:creationId xmlns:a16="http://schemas.microsoft.com/office/drawing/2014/main" id="{FA9202BA-4CF8-1CF2-9509-2A282B1D02FA}"/>
              </a:ext>
            </a:extLst>
          </p:cNvPr>
          <p:cNvSpPr txBox="1"/>
          <p:nvPr/>
        </p:nvSpPr>
        <p:spPr>
          <a:xfrm>
            <a:off x="1807209" y="3942062"/>
            <a:ext cx="8305800" cy="1200329"/>
          </a:xfrm>
          <a:prstGeom prst="rect">
            <a:avLst/>
          </a:prstGeom>
          <a:noFill/>
        </p:spPr>
        <p:txBody>
          <a:bodyPr wrap="square" rtlCol="0">
            <a:spAutoFit/>
          </a:bodyPr>
          <a:lstStyle/>
          <a:p>
            <a:pPr algn="l"/>
            <a:r>
              <a:rPr lang="lv-LV" dirty="0"/>
              <a:t>Kāds ir darba tirgus pašreizējais stāvoklis, kāda tiek prognozēta tā attīstība?</a:t>
            </a:r>
          </a:p>
          <a:p>
            <a:pPr algn="l"/>
            <a:r>
              <a:rPr lang="lv-LV" dirty="0"/>
              <a:t>Kādi faktori varētu ietekmēt darba tirgus attīstību tuvāko gadu laikā? Pēc 10, 30 gadiem?</a:t>
            </a:r>
          </a:p>
          <a:p>
            <a:pPr algn="l"/>
            <a:r>
              <a:rPr lang="lv-LV" dirty="0"/>
              <a:t>Kā zināšanas par šo prognozi var pielietot ikdienas dzīvē?</a:t>
            </a:r>
            <a:endParaRPr lang="en-US" dirty="0" err="1"/>
          </a:p>
        </p:txBody>
      </p:sp>
    </p:spTree>
    <p:extLst>
      <p:ext uri="{BB962C8B-B14F-4D97-AF65-F5344CB8AC3E}">
        <p14:creationId xmlns:p14="http://schemas.microsoft.com/office/powerpoint/2010/main" val="1127227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69148FF9-E8E1-8404-FD16-5E19FB743ABA}"/>
              </a:ext>
            </a:extLst>
          </p:cNvPr>
          <p:cNvSpPr>
            <a:spLocks noGrp="1"/>
          </p:cNvSpPr>
          <p:nvPr>
            <p:ph type="sldNum" sz="quarter" idx="34"/>
          </p:nvPr>
        </p:nvSpPr>
        <p:spPr/>
        <p:txBody>
          <a:bodyPr/>
          <a:lstStyle/>
          <a:p>
            <a:fld id="{996AB5CB-324E-4DF2-A5C1-250B3D34230D}" type="slidenum">
              <a:rPr lang="lv-LV" smtClean="0"/>
              <a:pPr/>
              <a:t>34</a:t>
            </a:fld>
            <a:endParaRPr lang="lv-LV"/>
          </a:p>
        </p:txBody>
      </p:sp>
      <p:sp>
        <p:nvSpPr>
          <p:cNvPr id="5" name="Teksta vietturis 4">
            <a:extLst>
              <a:ext uri="{FF2B5EF4-FFF2-40B4-BE49-F238E27FC236}">
                <a16:creationId xmlns:a16="http://schemas.microsoft.com/office/drawing/2014/main" id="{F178A610-62E9-4A59-04EF-3B03BF8A4A57}"/>
              </a:ext>
            </a:extLst>
          </p:cNvPr>
          <p:cNvSpPr>
            <a:spLocks noGrp="1"/>
          </p:cNvSpPr>
          <p:nvPr>
            <p:ph type="body" sz="quarter" idx="36"/>
          </p:nvPr>
        </p:nvSpPr>
        <p:spPr>
          <a:xfrm>
            <a:off x="646699" y="6353380"/>
            <a:ext cx="9124830" cy="268433"/>
          </a:xfrm>
        </p:spPr>
        <p:txBody>
          <a:bodyPr/>
          <a:lstStyle/>
          <a:p>
            <a:r>
              <a:rPr lang="lv-LV" dirty="0"/>
              <a:t>Avots: Latvijas Bankas 2024. gada jūnija prognozes </a:t>
            </a:r>
            <a:r>
              <a:rPr lang="lv-LV" dirty="0">
                <a:hlinkClick r:id="rId2"/>
              </a:rPr>
              <a:t>Latvijas Banka pārskata makroekonomiskās prognozes. 2024. gada jūnijs | Prognozes | Makroekonomika</a:t>
            </a:r>
            <a:r>
              <a:rPr lang="lv-LV" dirty="0"/>
              <a:t>.</a:t>
            </a:r>
          </a:p>
        </p:txBody>
      </p:sp>
      <p:sp>
        <p:nvSpPr>
          <p:cNvPr id="6" name="Virsraksts 5">
            <a:extLst>
              <a:ext uri="{FF2B5EF4-FFF2-40B4-BE49-F238E27FC236}">
                <a16:creationId xmlns:a16="http://schemas.microsoft.com/office/drawing/2014/main" id="{51160109-0CE3-9489-D96F-97CF836EB6E3}"/>
              </a:ext>
            </a:extLst>
          </p:cNvPr>
          <p:cNvSpPr>
            <a:spLocks noGrp="1"/>
          </p:cNvSpPr>
          <p:nvPr>
            <p:ph type="title"/>
          </p:nvPr>
        </p:nvSpPr>
        <p:spPr/>
        <p:txBody>
          <a:bodyPr/>
          <a:lstStyle/>
          <a:p>
            <a:r>
              <a:rPr lang="lv-LV" dirty="0"/>
              <a:t>Latvijas Bankas jūnija prognozes: galvenie makroekonomiskie rādītāji</a:t>
            </a:r>
          </a:p>
        </p:txBody>
      </p:sp>
      <p:graphicFrame>
        <p:nvGraphicFramePr>
          <p:cNvPr id="7" name="Tabula 6">
            <a:extLst>
              <a:ext uri="{FF2B5EF4-FFF2-40B4-BE49-F238E27FC236}">
                <a16:creationId xmlns:a16="http://schemas.microsoft.com/office/drawing/2014/main" id="{CE43231C-1F7B-0532-6FAB-4D79DB8168D9}"/>
              </a:ext>
            </a:extLst>
          </p:cNvPr>
          <p:cNvGraphicFramePr>
            <a:graphicFrameLocks noGrp="1"/>
          </p:cNvGraphicFramePr>
          <p:nvPr>
            <p:extLst>
              <p:ext uri="{D42A27DB-BD31-4B8C-83A1-F6EECF244321}">
                <p14:modId xmlns:p14="http://schemas.microsoft.com/office/powerpoint/2010/main" val="3150023360"/>
              </p:ext>
            </p:extLst>
          </p:nvPr>
        </p:nvGraphicFramePr>
        <p:xfrm>
          <a:off x="1927410" y="1840070"/>
          <a:ext cx="8710229" cy="926660"/>
        </p:xfrm>
        <a:graphic>
          <a:graphicData uri="http://schemas.openxmlformats.org/drawingml/2006/table">
            <a:tbl>
              <a:tblPr>
                <a:tableStyleId>{5C22544A-7EE6-4342-B048-85BDC9FD1C3A}</a:tableStyleId>
              </a:tblPr>
              <a:tblGrid>
                <a:gridCol w="6196013">
                  <a:extLst>
                    <a:ext uri="{9D8B030D-6E8A-4147-A177-3AD203B41FA5}">
                      <a16:colId xmlns:a16="http://schemas.microsoft.com/office/drawing/2014/main" val="2673795174"/>
                    </a:ext>
                  </a:extLst>
                </a:gridCol>
                <a:gridCol w="838072">
                  <a:extLst>
                    <a:ext uri="{9D8B030D-6E8A-4147-A177-3AD203B41FA5}">
                      <a16:colId xmlns:a16="http://schemas.microsoft.com/office/drawing/2014/main" val="3116437496"/>
                    </a:ext>
                  </a:extLst>
                </a:gridCol>
                <a:gridCol w="838072">
                  <a:extLst>
                    <a:ext uri="{9D8B030D-6E8A-4147-A177-3AD203B41FA5}">
                      <a16:colId xmlns:a16="http://schemas.microsoft.com/office/drawing/2014/main" val="2610629259"/>
                    </a:ext>
                  </a:extLst>
                </a:gridCol>
                <a:gridCol w="838072">
                  <a:extLst>
                    <a:ext uri="{9D8B030D-6E8A-4147-A177-3AD203B41FA5}">
                      <a16:colId xmlns:a16="http://schemas.microsoft.com/office/drawing/2014/main" val="1090768356"/>
                    </a:ext>
                  </a:extLst>
                </a:gridCol>
              </a:tblGrid>
              <a:tr h="463330">
                <a:tc>
                  <a:txBody>
                    <a:bodyPr/>
                    <a:lstStyle/>
                    <a:p>
                      <a:pPr algn="l" fontAlgn="ctr"/>
                      <a:r>
                        <a:rPr lang="lv-LV" sz="1400" u="none" strike="noStrike" dirty="0">
                          <a:effectLst/>
                          <a:latin typeface="+mn-lt"/>
                        </a:rPr>
                        <a:t> </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2024</a:t>
                      </a:r>
                      <a:endParaRPr lang="lv-LV" sz="1400" b="1"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2025</a:t>
                      </a:r>
                      <a:endParaRPr lang="lv-LV" sz="1400" b="1"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2026</a:t>
                      </a:r>
                      <a:endParaRPr lang="lv-LV" sz="1400" b="1"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2790845893"/>
                  </a:ext>
                </a:extLst>
              </a:tr>
              <a:tr h="463330">
                <a:tc>
                  <a:txBody>
                    <a:bodyPr/>
                    <a:lstStyle/>
                    <a:p>
                      <a:pPr algn="l" fontAlgn="ctr"/>
                      <a:r>
                        <a:rPr lang="it-IT" sz="1400" b="1" u="none" strike="noStrike" dirty="0">
                          <a:effectLst/>
                          <a:latin typeface="+mn-lt"/>
                        </a:rPr>
                        <a:t>Tekošā konta bilance</a:t>
                      </a:r>
                      <a:r>
                        <a:rPr lang="it-IT" sz="1400" u="none" strike="noStrike" dirty="0">
                          <a:effectLst/>
                          <a:latin typeface="+mn-lt"/>
                        </a:rPr>
                        <a:t> (% no IKP)</a:t>
                      </a:r>
                      <a:endParaRPr lang="it-IT"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-4.1</a:t>
                      </a:r>
                    </a:p>
                  </a:txBody>
                  <a:tcPr marL="9525" marR="9525" marT="9525" marB="0" anchor="ctr">
                    <a:noFill/>
                  </a:tcPr>
                </a:tc>
                <a:tc>
                  <a:txBody>
                    <a:bodyPr/>
                    <a:lstStyle/>
                    <a:p>
                      <a:pPr algn="ctr" fontAlgn="ctr"/>
                      <a:r>
                        <a:rPr lang="lv-LV" sz="1400" b="0" i="0" u="none" strike="noStrike" dirty="0">
                          <a:solidFill>
                            <a:srgbClr val="000000"/>
                          </a:solidFill>
                          <a:effectLst/>
                          <a:latin typeface="+mn-lt"/>
                        </a:rPr>
                        <a:t>-4.1</a:t>
                      </a:r>
                    </a:p>
                  </a:txBody>
                  <a:tcPr marL="9525" marR="9525" marT="9525" marB="0" anchor="ctr">
                    <a:noFill/>
                  </a:tcPr>
                </a:tc>
                <a:tc>
                  <a:txBody>
                    <a:bodyPr/>
                    <a:lstStyle/>
                    <a:p>
                      <a:pPr algn="ctr" fontAlgn="ctr"/>
                      <a:r>
                        <a:rPr lang="lv-LV" sz="1400" b="0" i="0" u="none" strike="noStrike" dirty="0">
                          <a:solidFill>
                            <a:srgbClr val="000000"/>
                          </a:solidFill>
                          <a:effectLst/>
                          <a:latin typeface="+mn-lt"/>
                        </a:rPr>
                        <a:t>-3.6</a:t>
                      </a:r>
                    </a:p>
                  </a:txBody>
                  <a:tcPr marL="9525" marR="9525" marT="9525" marB="0" anchor="ctr">
                    <a:noFill/>
                  </a:tcPr>
                </a:tc>
                <a:extLst>
                  <a:ext uri="{0D108BD9-81ED-4DB2-BD59-A6C34878D82A}">
                    <a16:rowId xmlns:a16="http://schemas.microsoft.com/office/drawing/2014/main" val="1702926138"/>
                  </a:ext>
                </a:extLst>
              </a:tr>
            </a:tbl>
          </a:graphicData>
        </a:graphic>
      </p:graphicFrame>
      <p:sp>
        <p:nvSpPr>
          <p:cNvPr id="2" name="TextBox 1">
            <a:extLst>
              <a:ext uri="{FF2B5EF4-FFF2-40B4-BE49-F238E27FC236}">
                <a16:creationId xmlns:a16="http://schemas.microsoft.com/office/drawing/2014/main" id="{904A99B5-A36D-0AA2-2DB4-95C644E552D3}"/>
              </a:ext>
            </a:extLst>
          </p:cNvPr>
          <p:cNvSpPr txBox="1"/>
          <p:nvPr/>
        </p:nvSpPr>
        <p:spPr>
          <a:xfrm>
            <a:off x="1807209" y="3942062"/>
            <a:ext cx="8305800" cy="646331"/>
          </a:xfrm>
          <a:prstGeom prst="rect">
            <a:avLst/>
          </a:prstGeom>
          <a:noFill/>
        </p:spPr>
        <p:txBody>
          <a:bodyPr wrap="square" rtlCol="0">
            <a:spAutoFit/>
          </a:bodyPr>
          <a:lstStyle/>
          <a:p>
            <a:pPr algn="l"/>
            <a:r>
              <a:rPr lang="lv-LV" dirty="0"/>
              <a:t>Kas ir tekošā konta bilance, kā tā veidojas?</a:t>
            </a:r>
          </a:p>
          <a:p>
            <a:pPr algn="l"/>
            <a:r>
              <a:rPr lang="lv-LV" dirty="0"/>
              <a:t>Ko nozīmē, ja tekošā konta bilance ir negatīva?</a:t>
            </a:r>
            <a:endParaRPr lang="en-US" dirty="0" err="1"/>
          </a:p>
        </p:txBody>
      </p:sp>
    </p:spTree>
    <p:extLst>
      <p:ext uri="{BB962C8B-B14F-4D97-AF65-F5344CB8AC3E}">
        <p14:creationId xmlns:p14="http://schemas.microsoft.com/office/powerpoint/2010/main" val="196654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69148FF9-E8E1-8404-FD16-5E19FB743ABA}"/>
              </a:ext>
            </a:extLst>
          </p:cNvPr>
          <p:cNvSpPr>
            <a:spLocks noGrp="1"/>
          </p:cNvSpPr>
          <p:nvPr>
            <p:ph type="sldNum" sz="quarter" idx="34"/>
          </p:nvPr>
        </p:nvSpPr>
        <p:spPr/>
        <p:txBody>
          <a:bodyPr/>
          <a:lstStyle/>
          <a:p>
            <a:fld id="{996AB5CB-324E-4DF2-A5C1-250B3D34230D}" type="slidenum">
              <a:rPr lang="lv-LV" smtClean="0"/>
              <a:pPr/>
              <a:t>35</a:t>
            </a:fld>
            <a:endParaRPr lang="lv-LV"/>
          </a:p>
        </p:txBody>
      </p:sp>
      <p:sp>
        <p:nvSpPr>
          <p:cNvPr id="5" name="Teksta vietturis 4">
            <a:extLst>
              <a:ext uri="{FF2B5EF4-FFF2-40B4-BE49-F238E27FC236}">
                <a16:creationId xmlns:a16="http://schemas.microsoft.com/office/drawing/2014/main" id="{F178A610-62E9-4A59-04EF-3B03BF8A4A57}"/>
              </a:ext>
            </a:extLst>
          </p:cNvPr>
          <p:cNvSpPr>
            <a:spLocks noGrp="1"/>
          </p:cNvSpPr>
          <p:nvPr>
            <p:ph type="body" sz="quarter" idx="36"/>
          </p:nvPr>
        </p:nvSpPr>
        <p:spPr>
          <a:xfrm>
            <a:off x="646699" y="6353380"/>
            <a:ext cx="9124830" cy="268433"/>
          </a:xfrm>
        </p:spPr>
        <p:txBody>
          <a:bodyPr/>
          <a:lstStyle/>
          <a:p>
            <a:r>
              <a:rPr lang="lv-LV" dirty="0"/>
              <a:t>Avots: Latvijas Bankas 2024. gada jūnija prognozes </a:t>
            </a:r>
            <a:r>
              <a:rPr lang="lv-LV" dirty="0">
                <a:hlinkClick r:id="rId2"/>
              </a:rPr>
              <a:t>Latvijas Banka pārskata makroekonomiskās prognozes. 2024. gada jūnijs | Prognozes | Makroekonomika</a:t>
            </a:r>
            <a:r>
              <a:rPr lang="lv-LV" dirty="0"/>
              <a:t>.</a:t>
            </a:r>
          </a:p>
        </p:txBody>
      </p:sp>
      <p:sp>
        <p:nvSpPr>
          <p:cNvPr id="6" name="Virsraksts 5">
            <a:extLst>
              <a:ext uri="{FF2B5EF4-FFF2-40B4-BE49-F238E27FC236}">
                <a16:creationId xmlns:a16="http://schemas.microsoft.com/office/drawing/2014/main" id="{51160109-0CE3-9489-D96F-97CF836EB6E3}"/>
              </a:ext>
            </a:extLst>
          </p:cNvPr>
          <p:cNvSpPr>
            <a:spLocks noGrp="1"/>
          </p:cNvSpPr>
          <p:nvPr>
            <p:ph type="title"/>
          </p:nvPr>
        </p:nvSpPr>
        <p:spPr/>
        <p:txBody>
          <a:bodyPr/>
          <a:lstStyle/>
          <a:p>
            <a:r>
              <a:rPr lang="lv-LV" dirty="0"/>
              <a:t>Latvijas Bankas jūnija prognozes: galvenie makroekonomiskie rādītāji</a:t>
            </a:r>
          </a:p>
        </p:txBody>
      </p:sp>
      <p:graphicFrame>
        <p:nvGraphicFramePr>
          <p:cNvPr id="7" name="Tabula 6">
            <a:extLst>
              <a:ext uri="{FF2B5EF4-FFF2-40B4-BE49-F238E27FC236}">
                <a16:creationId xmlns:a16="http://schemas.microsoft.com/office/drawing/2014/main" id="{CE43231C-1F7B-0532-6FAB-4D79DB8168D9}"/>
              </a:ext>
            </a:extLst>
          </p:cNvPr>
          <p:cNvGraphicFramePr>
            <a:graphicFrameLocks noGrp="1"/>
          </p:cNvGraphicFramePr>
          <p:nvPr>
            <p:extLst>
              <p:ext uri="{D42A27DB-BD31-4B8C-83A1-F6EECF244321}">
                <p14:modId xmlns:p14="http://schemas.microsoft.com/office/powerpoint/2010/main" val="2803439811"/>
              </p:ext>
            </p:extLst>
          </p:nvPr>
        </p:nvGraphicFramePr>
        <p:xfrm>
          <a:off x="1927410" y="1840070"/>
          <a:ext cx="8710229" cy="1389990"/>
        </p:xfrm>
        <a:graphic>
          <a:graphicData uri="http://schemas.openxmlformats.org/drawingml/2006/table">
            <a:tbl>
              <a:tblPr>
                <a:tableStyleId>{5C22544A-7EE6-4342-B048-85BDC9FD1C3A}</a:tableStyleId>
              </a:tblPr>
              <a:tblGrid>
                <a:gridCol w="6196013">
                  <a:extLst>
                    <a:ext uri="{9D8B030D-6E8A-4147-A177-3AD203B41FA5}">
                      <a16:colId xmlns:a16="http://schemas.microsoft.com/office/drawing/2014/main" val="2673795174"/>
                    </a:ext>
                  </a:extLst>
                </a:gridCol>
                <a:gridCol w="838072">
                  <a:extLst>
                    <a:ext uri="{9D8B030D-6E8A-4147-A177-3AD203B41FA5}">
                      <a16:colId xmlns:a16="http://schemas.microsoft.com/office/drawing/2014/main" val="3116437496"/>
                    </a:ext>
                  </a:extLst>
                </a:gridCol>
                <a:gridCol w="838072">
                  <a:extLst>
                    <a:ext uri="{9D8B030D-6E8A-4147-A177-3AD203B41FA5}">
                      <a16:colId xmlns:a16="http://schemas.microsoft.com/office/drawing/2014/main" val="2610629259"/>
                    </a:ext>
                  </a:extLst>
                </a:gridCol>
                <a:gridCol w="838072">
                  <a:extLst>
                    <a:ext uri="{9D8B030D-6E8A-4147-A177-3AD203B41FA5}">
                      <a16:colId xmlns:a16="http://schemas.microsoft.com/office/drawing/2014/main" val="1090768356"/>
                    </a:ext>
                  </a:extLst>
                </a:gridCol>
              </a:tblGrid>
              <a:tr h="463330">
                <a:tc>
                  <a:txBody>
                    <a:bodyPr/>
                    <a:lstStyle/>
                    <a:p>
                      <a:pPr algn="l" fontAlgn="ctr"/>
                      <a:r>
                        <a:rPr lang="lv-LV" sz="1400" u="none" strike="noStrike" dirty="0">
                          <a:effectLst/>
                          <a:latin typeface="+mn-lt"/>
                        </a:rPr>
                        <a:t> </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2024</a:t>
                      </a:r>
                      <a:endParaRPr lang="lv-LV" sz="1400" b="1"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2025</a:t>
                      </a:r>
                      <a:endParaRPr lang="lv-LV" sz="1400" b="1" i="0" u="none" strike="noStrike" dirty="0">
                        <a:solidFill>
                          <a:srgbClr val="000000"/>
                        </a:solidFill>
                        <a:effectLst/>
                        <a:latin typeface="+mn-lt"/>
                      </a:endParaRPr>
                    </a:p>
                  </a:txBody>
                  <a:tcPr marL="9525" marR="9525" marT="9525" marB="0" anchor="ctr">
                    <a:noFill/>
                  </a:tcPr>
                </a:tc>
                <a:tc>
                  <a:txBody>
                    <a:bodyPr/>
                    <a:lstStyle/>
                    <a:p>
                      <a:pPr algn="ctr" fontAlgn="ctr"/>
                      <a:r>
                        <a:rPr lang="lv-LV" sz="1400" u="none" strike="noStrike" dirty="0">
                          <a:effectLst/>
                          <a:latin typeface="+mn-lt"/>
                        </a:rPr>
                        <a:t>2026</a:t>
                      </a:r>
                      <a:endParaRPr lang="lv-LV" sz="1400" b="1"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2790845893"/>
                  </a:ext>
                </a:extLst>
              </a:tr>
              <a:tr h="463330">
                <a:tc>
                  <a:txBody>
                    <a:bodyPr/>
                    <a:lstStyle/>
                    <a:p>
                      <a:pPr algn="l" fontAlgn="ctr"/>
                      <a:r>
                        <a:rPr lang="lv-LV" sz="1400" b="1" u="none" strike="noStrike" dirty="0">
                          <a:effectLst/>
                          <a:latin typeface="+mn-lt"/>
                        </a:rPr>
                        <a:t>Vispārējās valdības parāds </a:t>
                      </a:r>
                      <a:r>
                        <a:rPr lang="lv-LV" sz="1400" u="none" strike="noStrike" dirty="0">
                          <a:effectLst/>
                          <a:latin typeface="+mn-lt"/>
                        </a:rPr>
                        <a:t>(% no IKP)</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44.5</a:t>
                      </a:r>
                    </a:p>
                  </a:txBody>
                  <a:tcPr marL="9525" marR="9525" marT="9525" marB="0" anchor="ctr">
                    <a:noFill/>
                  </a:tcPr>
                </a:tc>
                <a:tc>
                  <a:txBody>
                    <a:bodyPr/>
                    <a:lstStyle/>
                    <a:p>
                      <a:pPr algn="ctr" fontAlgn="ctr"/>
                      <a:r>
                        <a:rPr lang="lv-LV" sz="1400" b="0" i="0" u="none" strike="noStrike" dirty="0">
                          <a:solidFill>
                            <a:srgbClr val="000000"/>
                          </a:solidFill>
                          <a:effectLst/>
                          <a:latin typeface="+mn-lt"/>
                        </a:rPr>
                        <a:t>45.5</a:t>
                      </a:r>
                    </a:p>
                  </a:txBody>
                  <a:tcPr marL="9525" marR="9525" marT="9525" marB="0" anchor="ctr">
                    <a:noFill/>
                  </a:tcPr>
                </a:tc>
                <a:tc>
                  <a:txBody>
                    <a:bodyPr/>
                    <a:lstStyle/>
                    <a:p>
                      <a:pPr algn="ctr" fontAlgn="ctr"/>
                      <a:r>
                        <a:rPr lang="lv-LV" sz="1400" b="0" i="0" u="none" strike="noStrike" dirty="0">
                          <a:solidFill>
                            <a:srgbClr val="000000"/>
                          </a:solidFill>
                          <a:effectLst/>
                          <a:latin typeface="+mn-lt"/>
                        </a:rPr>
                        <a:t>46.0</a:t>
                      </a:r>
                    </a:p>
                  </a:txBody>
                  <a:tcPr marL="9525" marR="9525" marT="9525" marB="0" anchor="ctr">
                    <a:noFill/>
                  </a:tcPr>
                </a:tc>
                <a:extLst>
                  <a:ext uri="{0D108BD9-81ED-4DB2-BD59-A6C34878D82A}">
                    <a16:rowId xmlns:a16="http://schemas.microsoft.com/office/drawing/2014/main" val="1227210747"/>
                  </a:ext>
                </a:extLst>
              </a:tr>
              <a:tr h="463330">
                <a:tc>
                  <a:txBody>
                    <a:bodyPr/>
                    <a:lstStyle/>
                    <a:p>
                      <a:pPr algn="l" fontAlgn="ctr"/>
                      <a:r>
                        <a:rPr lang="lv-LV" sz="1400" b="1" u="none" strike="noStrike" dirty="0">
                          <a:effectLst/>
                          <a:latin typeface="+mn-lt"/>
                        </a:rPr>
                        <a:t>Budžeta pārpalikums/deficīts </a:t>
                      </a:r>
                      <a:r>
                        <a:rPr lang="lv-LV" sz="1400" u="none" strike="noStrike" dirty="0">
                          <a:effectLst/>
                          <a:latin typeface="+mn-lt"/>
                        </a:rPr>
                        <a:t>(% no IKP)</a:t>
                      </a:r>
                      <a:endParaRPr lang="lv-LV" sz="1400" b="0" i="0" u="none" strike="noStrike" dirty="0">
                        <a:solidFill>
                          <a:srgbClr val="000000"/>
                        </a:solidFill>
                        <a:effectLst/>
                        <a:latin typeface="+mn-lt"/>
                      </a:endParaRPr>
                    </a:p>
                  </a:txBody>
                  <a:tcPr marL="9525" marR="9525" marT="9525" marB="0" anchor="ctr">
                    <a:noFill/>
                  </a:tcPr>
                </a:tc>
                <a:tc>
                  <a:txBody>
                    <a:bodyPr/>
                    <a:lstStyle/>
                    <a:p>
                      <a:pPr algn="ctr" fontAlgn="ctr"/>
                      <a:r>
                        <a:rPr lang="lv-LV" sz="1400" b="0" i="0" u="none" strike="noStrike" dirty="0">
                          <a:solidFill>
                            <a:srgbClr val="000000"/>
                          </a:solidFill>
                          <a:effectLst/>
                          <a:latin typeface="+mn-lt"/>
                        </a:rPr>
                        <a:t>-3.8</a:t>
                      </a:r>
                    </a:p>
                  </a:txBody>
                  <a:tcPr marL="9525" marR="9525" marT="9525" marB="0" anchor="ctr">
                    <a:noFill/>
                  </a:tcPr>
                </a:tc>
                <a:tc>
                  <a:txBody>
                    <a:bodyPr/>
                    <a:lstStyle/>
                    <a:p>
                      <a:pPr algn="ctr" fontAlgn="ctr"/>
                      <a:r>
                        <a:rPr lang="lv-LV" sz="1400" b="0" i="0" u="none" strike="noStrike" dirty="0">
                          <a:solidFill>
                            <a:srgbClr val="000000"/>
                          </a:solidFill>
                          <a:effectLst/>
                          <a:latin typeface="+mn-lt"/>
                        </a:rPr>
                        <a:t>-3.5</a:t>
                      </a:r>
                    </a:p>
                  </a:txBody>
                  <a:tcPr marL="9525" marR="9525" marT="9525" marB="0" anchor="ctr">
                    <a:noFill/>
                  </a:tcPr>
                </a:tc>
                <a:tc>
                  <a:txBody>
                    <a:bodyPr/>
                    <a:lstStyle/>
                    <a:p>
                      <a:pPr algn="ctr" fontAlgn="ctr"/>
                      <a:r>
                        <a:rPr lang="lv-LV" sz="1400" b="0" i="0" u="none" strike="noStrike" dirty="0">
                          <a:solidFill>
                            <a:srgbClr val="000000"/>
                          </a:solidFill>
                          <a:effectLst/>
                          <a:latin typeface="+mn-lt"/>
                        </a:rPr>
                        <a:t>-2.8</a:t>
                      </a:r>
                    </a:p>
                  </a:txBody>
                  <a:tcPr marL="9525" marR="9525" marT="9525" marB="0" anchor="ctr">
                    <a:noFill/>
                  </a:tcPr>
                </a:tc>
                <a:extLst>
                  <a:ext uri="{0D108BD9-81ED-4DB2-BD59-A6C34878D82A}">
                    <a16:rowId xmlns:a16="http://schemas.microsoft.com/office/drawing/2014/main" val="3222845671"/>
                  </a:ext>
                </a:extLst>
              </a:tr>
            </a:tbl>
          </a:graphicData>
        </a:graphic>
      </p:graphicFrame>
      <p:sp>
        <p:nvSpPr>
          <p:cNvPr id="2" name="TextBox 1">
            <a:extLst>
              <a:ext uri="{FF2B5EF4-FFF2-40B4-BE49-F238E27FC236}">
                <a16:creationId xmlns:a16="http://schemas.microsoft.com/office/drawing/2014/main" id="{29381542-53B1-A24D-0BFD-9347261ED79D}"/>
              </a:ext>
            </a:extLst>
          </p:cNvPr>
          <p:cNvSpPr txBox="1"/>
          <p:nvPr/>
        </p:nvSpPr>
        <p:spPr>
          <a:xfrm>
            <a:off x="1807209" y="3942062"/>
            <a:ext cx="8305800" cy="1477328"/>
          </a:xfrm>
          <a:prstGeom prst="rect">
            <a:avLst/>
          </a:prstGeom>
          <a:noFill/>
        </p:spPr>
        <p:txBody>
          <a:bodyPr wrap="square" rtlCol="0">
            <a:spAutoFit/>
          </a:bodyPr>
          <a:lstStyle/>
          <a:p>
            <a:pPr algn="l"/>
            <a:r>
              <a:rPr lang="lv-LV" dirty="0"/>
              <a:t>Cik liels ir valdības parāds? </a:t>
            </a:r>
          </a:p>
          <a:p>
            <a:pPr algn="l"/>
            <a:r>
              <a:rPr lang="lv-LV" dirty="0"/>
              <a:t>Ko vēl zinām par valdības parāda līmeņiem (Māstrihtas kritērijs? Varbūt kāda valsts ar lielu, mazu parādu?)</a:t>
            </a:r>
          </a:p>
          <a:p>
            <a:pPr algn="l"/>
            <a:r>
              <a:rPr lang="lv-LV" dirty="0"/>
              <a:t>Kāds ir budžeta deficīts? Kā tas var tikt finansēts?</a:t>
            </a:r>
          </a:p>
          <a:p>
            <a:pPr algn="l"/>
            <a:r>
              <a:rPr lang="lv-LV" dirty="0"/>
              <a:t>Ko šie rādītāji nozīmē iedzīvotājiem?</a:t>
            </a:r>
            <a:endParaRPr lang="en-US" dirty="0" err="1"/>
          </a:p>
        </p:txBody>
      </p:sp>
    </p:spTree>
    <p:extLst>
      <p:ext uri="{BB962C8B-B14F-4D97-AF65-F5344CB8AC3E}">
        <p14:creationId xmlns:p14="http://schemas.microsoft.com/office/powerpoint/2010/main" val="2817284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01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in a yellow sweater&#10;&#10;Description automatically generated">
            <a:extLst>
              <a:ext uri="{FF2B5EF4-FFF2-40B4-BE49-F238E27FC236}">
                <a16:creationId xmlns:a16="http://schemas.microsoft.com/office/drawing/2014/main" id="{D558C335-9DDA-7FA0-9DF5-E4A1C2D73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138" y="2971800"/>
            <a:ext cx="5829300" cy="3886200"/>
          </a:xfrm>
          <a:prstGeom prst="rect">
            <a:avLst/>
          </a:prstGeom>
        </p:spPr>
      </p:pic>
      <p:sp>
        <p:nvSpPr>
          <p:cNvPr id="6" name="Slide Number Placeholder 5">
            <a:extLst>
              <a:ext uri="{FF2B5EF4-FFF2-40B4-BE49-F238E27FC236}">
                <a16:creationId xmlns:a16="http://schemas.microsoft.com/office/drawing/2014/main" id="{40C4E1DA-BC47-5467-9DA7-1D7EDE097B14}"/>
              </a:ext>
            </a:extLst>
          </p:cNvPr>
          <p:cNvSpPr>
            <a:spLocks noGrp="1"/>
          </p:cNvSpPr>
          <p:nvPr>
            <p:ph type="sldNum" sz="quarter" idx="11"/>
          </p:nvPr>
        </p:nvSpPr>
        <p:spPr/>
        <p:txBody>
          <a:bodyPr/>
          <a:lstStyle/>
          <a:p>
            <a:fld id="{712B737D-8E28-4713-A82C-8BA69049BAD4}" type="slidenum">
              <a:rPr lang="lv-LV" smtClean="0"/>
              <a:pPr/>
              <a:t>4</a:t>
            </a:fld>
            <a:endParaRPr lang="lv-LV"/>
          </a:p>
        </p:txBody>
      </p:sp>
      <p:sp>
        <p:nvSpPr>
          <p:cNvPr id="7" name="Title 6">
            <a:extLst>
              <a:ext uri="{FF2B5EF4-FFF2-40B4-BE49-F238E27FC236}">
                <a16:creationId xmlns:a16="http://schemas.microsoft.com/office/drawing/2014/main" id="{B1FF8245-6A64-43AE-862F-2342652CCE4E}"/>
              </a:ext>
            </a:extLst>
          </p:cNvPr>
          <p:cNvSpPr>
            <a:spLocks noGrp="1"/>
          </p:cNvSpPr>
          <p:nvPr>
            <p:ph type="title"/>
          </p:nvPr>
        </p:nvSpPr>
        <p:spPr>
          <a:xfrm>
            <a:off x="656878" y="772356"/>
            <a:ext cx="10515600" cy="1012683"/>
          </a:xfrm>
        </p:spPr>
        <p:txBody>
          <a:bodyPr/>
          <a:lstStyle/>
          <a:p>
            <a:pPr>
              <a:spcBef>
                <a:spcPts val="0"/>
              </a:spcBef>
            </a:pPr>
            <a:r>
              <a:rPr lang="lv-LV" sz="3200" b="1" dirty="0"/>
              <a:t>Makroekonomiskā prognoze: </a:t>
            </a:r>
            <a:br>
              <a:rPr lang="lv-LV" sz="1600" b="1" dirty="0"/>
            </a:br>
            <a:endParaRPr lang="en-US" sz="3200" dirty="0"/>
          </a:p>
        </p:txBody>
      </p:sp>
      <p:sp>
        <p:nvSpPr>
          <p:cNvPr id="8" name="Title 6">
            <a:extLst>
              <a:ext uri="{FF2B5EF4-FFF2-40B4-BE49-F238E27FC236}">
                <a16:creationId xmlns:a16="http://schemas.microsoft.com/office/drawing/2014/main" id="{D8BA9187-E528-05E8-A7CC-605286F04783}"/>
              </a:ext>
            </a:extLst>
          </p:cNvPr>
          <p:cNvSpPr txBox="1">
            <a:spLocks/>
          </p:cNvSpPr>
          <p:nvPr/>
        </p:nvSpPr>
        <p:spPr>
          <a:xfrm>
            <a:off x="1814512" y="1336494"/>
            <a:ext cx="9357966" cy="1012683"/>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spcBef>
                <a:spcPts val="0"/>
              </a:spcBef>
            </a:pPr>
            <a:br>
              <a:rPr lang="lv-LV" sz="3200" b="1" dirty="0"/>
            </a:br>
            <a:r>
              <a:rPr lang="lv-LV" sz="2400" dirty="0"/>
              <a:t>nākotnes ekonomisko apstākļu prognozēšana, </a:t>
            </a:r>
          </a:p>
          <a:p>
            <a:pPr>
              <a:spcBef>
                <a:spcPts val="0"/>
              </a:spcBef>
            </a:pPr>
            <a:r>
              <a:rPr lang="lv-LV" sz="2400" dirty="0"/>
              <a:t>pamatojoties uz pašreizējiem datiem un tendencēm.</a:t>
            </a:r>
            <a:br>
              <a:rPr lang="lv-LV" sz="2400" dirty="0"/>
            </a:br>
            <a:endParaRPr lang="en-US" sz="3200" dirty="0"/>
          </a:p>
        </p:txBody>
      </p:sp>
      <p:sp>
        <p:nvSpPr>
          <p:cNvPr id="9" name="Speech Bubble: Oval 8">
            <a:extLst>
              <a:ext uri="{FF2B5EF4-FFF2-40B4-BE49-F238E27FC236}">
                <a16:creationId xmlns:a16="http://schemas.microsoft.com/office/drawing/2014/main" id="{03BBEF7B-9739-77DB-58E2-D8C03CA4C948}"/>
              </a:ext>
            </a:extLst>
          </p:cNvPr>
          <p:cNvSpPr/>
          <p:nvPr/>
        </p:nvSpPr>
        <p:spPr>
          <a:xfrm>
            <a:off x="6948488" y="2518171"/>
            <a:ext cx="2450307" cy="907257"/>
          </a:xfrm>
          <a:prstGeom prst="wedgeEllipseCallout">
            <a:avLst>
              <a:gd name="adj1" fmla="val -67189"/>
              <a:gd name="adj2" fmla="val 861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Oval 15">
            <a:extLst>
              <a:ext uri="{FF2B5EF4-FFF2-40B4-BE49-F238E27FC236}">
                <a16:creationId xmlns:a16="http://schemas.microsoft.com/office/drawing/2014/main" id="{68BB31A1-CABE-9910-035F-3F6D385CED2B}"/>
              </a:ext>
            </a:extLst>
          </p:cNvPr>
          <p:cNvSpPr/>
          <p:nvPr/>
        </p:nvSpPr>
        <p:spPr>
          <a:xfrm>
            <a:off x="1814512" y="2784571"/>
            <a:ext cx="2450307" cy="907257"/>
          </a:xfrm>
          <a:prstGeom prst="wedgeEllipseCallout">
            <a:avLst>
              <a:gd name="adj1" fmla="val 56135"/>
              <a:gd name="adj2" fmla="val 83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id="{1FE8924C-D347-5954-441A-959547B86B3F}"/>
              </a:ext>
            </a:extLst>
          </p:cNvPr>
          <p:cNvSpPr/>
          <p:nvPr/>
        </p:nvSpPr>
        <p:spPr>
          <a:xfrm>
            <a:off x="1398984" y="3910456"/>
            <a:ext cx="2450307" cy="907257"/>
          </a:xfrm>
          <a:prstGeom prst="wedgeEllipseCallout">
            <a:avLst>
              <a:gd name="adj1" fmla="val 72170"/>
              <a:gd name="adj2" fmla="val -146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Oval 17">
            <a:extLst>
              <a:ext uri="{FF2B5EF4-FFF2-40B4-BE49-F238E27FC236}">
                <a16:creationId xmlns:a16="http://schemas.microsoft.com/office/drawing/2014/main" id="{CF6BCC71-C048-7F85-AD1D-1D3122B441B0}"/>
              </a:ext>
            </a:extLst>
          </p:cNvPr>
          <p:cNvSpPr/>
          <p:nvPr/>
        </p:nvSpPr>
        <p:spPr>
          <a:xfrm>
            <a:off x="1301353" y="5036341"/>
            <a:ext cx="2450307" cy="907257"/>
          </a:xfrm>
          <a:prstGeom prst="wedgeEllipseCallout">
            <a:avLst>
              <a:gd name="adj1" fmla="val 71004"/>
              <a:gd name="adj2" fmla="val -1020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peech Bubble: Oval 18">
            <a:extLst>
              <a:ext uri="{FF2B5EF4-FFF2-40B4-BE49-F238E27FC236}">
                <a16:creationId xmlns:a16="http://schemas.microsoft.com/office/drawing/2014/main" id="{FE67230B-AD05-EF07-4DDC-3FE29A4C6E4F}"/>
              </a:ext>
            </a:extLst>
          </p:cNvPr>
          <p:cNvSpPr/>
          <p:nvPr/>
        </p:nvSpPr>
        <p:spPr>
          <a:xfrm>
            <a:off x="7393782" y="3657992"/>
            <a:ext cx="2450307" cy="907257"/>
          </a:xfrm>
          <a:prstGeom prst="wedgeEllipseCallout">
            <a:avLst>
              <a:gd name="adj1" fmla="val -84682"/>
              <a:gd name="adj2" fmla="val 1683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ch Bubble: Oval 19">
            <a:extLst>
              <a:ext uri="{FF2B5EF4-FFF2-40B4-BE49-F238E27FC236}">
                <a16:creationId xmlns:a16="http://schemas.microsoft.com/office/drawing/2014/main" id="{97C5763B-DE75-EB05-B07C-238D7F537FB7}"/>
              </a:ext>
            </a:extLst>
          </p:cNvPr>
          <p:cNvSpPr/>
          <p:nvPr/>
        </p:nvSpPr>
        <p:spPr>
          <a:xfrm>
            <a:off x="7700963" y="4914900"/>
            <a:ext cx="2450307" cy="907257"/>
          </a:xfrm>
          <a:prstGeom prst="wedgeEllipseCallout">
            <a:avLst>
              <a:gd name="adj1" fmla="val -84390"/>
              <a:gd name="adj2" fmla="val -619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9B8D5BC-836C-99EF-BAC0-B1C8F2A96DDE}"/>
              </a:ext>
            </a:extLst>
          </p:cNvPr>
          <p:cNvSpPr txBox="1"/>
          <p:nvPr/>
        </p:nvSpPr>
        <p:spPr>
          <a:xfrm>
            <a:off x="2202654" y="2914850"/>
            <a:ext cx="1696642" cy="646331"/>
          </a:xfrm>
          <a:prstGeom prst="rect">
            <a:avLst/>
          </a:prstGeom>
          <a:noFill/>
        </p:spPr>
        <p:txBody>
          <a:bodyPr wrap="square" rtlCol="0">
            <a:spAutoFit/>
          </a:bodyPr>
          <a:lstStyle/>
          <a:p>
            <a:pPr algn="ctr"/>
            <a:r>
              <a:rPr lang="lv-LV" dirty="0">
                <a:solidFill>
                  <a:schemeClr val="bg2"/>
                </a:solidFill>
              </a:rPr>
              <a:t>iekšzemes kopprodukts</a:t>
            </a:r>
            <a:endParaRPr lang="en-US" dirty="0">
              <a:solidFill>
                <a:schemeClr val="bg2"/>
              </a:solidFill>
            </a:endParaRPr>
          </a:p>
        </p:txBody>
      </p:sp>
      <p:sp>
        <p:nvSpPr>
          <p:cNvPr id="22" name="TextBox 21">
            <a:extLst>
              <a:ext uri="{FF2B5EF4-FFF2-40B4-BE49-F238E27FC236}">
                <a16:creationId xmlns:a16="http://schemas.microsoft.com/office/drawing/2014/main" id="{ABDC98FE-AF57-E63D-7B37-6BE6C5588732}"/>
              </a:ext>
            </a:extLst>
          </p:cNvPr>
          <p:cNvSpPr txBox="1"/>
          <p:nvPr/>
        </p:nvSpPr>
        <p:spPr>
          <a:xfrm>
            <a:off x="7325320" y="2787133"/>
            <a:ext cx="1696642" cy="369332"/>
          </a:xfrm>
          <a:prstGeom prst="rect">
            <a:avLst/>
          </a:prstGeom>
          <a:noFill/>
        </p:spPr>
        <p:txBody>
          <a:bodyPr wrap="square" rtlCol="0">
            <a:spAutoFit/>
          </a:bodyPr>
          <a:lstStyle/>
          <a:p>
            <a:pPr algn="ctr"/>
            <a:r>
              <a:rPr lang="lv-LV" dirty="0">
                <a:solidFill>
                  <a:schemeClr val="bg2"/>
                </a:solidFill>
              </a:rPr>
              <a:t>inflācija</a:t>
            </a:r>
            <a:endParaRPr lang="en-US" dirty="0">
              <a:solidFill>
                <a:schemeClr val="bg2"/>
              </a:solidFill>
            </a:endParaRPr>
          </a:p>
        </p:txBody>
      </p:sp>
      <p:sp>
        <p:nvSpPr>
          <p:cNvPr id="23" name="TextBox 22">
            <a:extLst>
              <a:ext uri="{FF2B5EF4-FFF2-40B4-BE49-F238E27FC236}">
                <a16:creationId xmlns:a16="http://schemas.microsoft.com/office/drawing/2014/main" id="{73E1174C-5177-5A45-83A6-369140F8A844}"/>
              </a:ext>
            </a:extLst>
          </p:cNvPr>
          <p:cNvSpPr txBox="1"/>
          <p:nvPr/>
        </p:nvSpPr>
        <p:spPr>
          <a:xfrm>
            <a:off x="1696640" y="5191525"/>
            <a:ext cx="1781770" cy="646331"/>
          </a:xfrm>
          <a:prstGeom prst="rect">
            <a:avLst/>
          </a:prstGeom>
          <a:noFill/>
        </p:spPr>
        <p:txBody>
          <a:bodyPr wrap="square" rtlCol="0">
            <a:spAutoFit/>
          </a:bodyPr>
          <a:lstStyle/>
          <a:p>
            <a:pPr algn="ctr"/>
            <a:r>
              <a:rPr lang="lv-LV" dirty="0">
                <a:solidFill>
                  <a:schemeClr val="bg2"/>
                </a:solidFill>
              </a:rPr>
              <a:t>valsts budžeta deficīts</a:t>
            </a:r>
            <a:endParaRPr lang="en-US" dirty="0">
              <a:solidFill>
                <a:schemeClr val="bg2"/>
              </a:solidFill>
            </a:endParaRPr>
          </a:p>
        </p:txBody>
      </p:sp>
      <p:sp>
        <p:nvSpPr>
          <p:cNvPr id="24" name="TextBox 23">
            <a:extLst>
              <a:ext uri="{FF2B5EF4-FFF2-40B4-BE49-F238E27FC236}">
                <a16:creationId xmlns:a16="http://schemas.microsoft.com/office/drawing/2014/main" id="{AFF377D2-714B-809A-5855-BA4AA0066C9A}"/>
              </a:ext>
            </a:extLst>
          </p:cNvPr>
          <p:cNvSpPr txBox="1"/>
          <p:nvPr/>
        </p:nvSpPr>
        <p:spPr>
          <a:xfrm>
            <a:off x="1781768" y="4071760"/>
            <a:ext cx="1696642" cy="646331"/>
          </a:xfrm>
          <a:prstGeom prst="rect">
            <a:avLst/>
          </a:prstGeom>
          <a:noFill/>
        </p:spPr>
        <p:txBody>
          <a:bodyPr wrap="square" rtlCol="0">
            <a:spAutoFit/>
          </a:bodyPr>
          <a:lstStyle/>
          <a:p>
            <a:pPr algn="ctr"/>
            <a:r>
              <a:rPr lang="lv-LV" dirty="0">
                <a:solidFill>
                  <a:schemeClr val="bg2"/>
                </a:solidFill>
              </a:rPr>
              <a:t>algas un bezdarbs</a:t>
            </a:r>
            <a:endParaRPr lang="en-US" dirty="0">
              <a:solidFill>
                <a:schemeClr val="bg2"/>
              </a:solidFill>
            </a:endParaRPr>
          </a:p>
        </p:txBody>
      </p:sp>
      <p:sp>
        <p:nvSpPr>
          <p:cNvPr id="25" name="TextBox 24">
            <a:extLst>
              <a:ext uri="{FF2B5EF4-FFF2-40B4-BE49-F238E27FC236}">
                <a16:creationId xmlns:a16="http://schemas.microsoft.com/office/drawing/2014/main" id="{0E14FC38-CEAF-6A1C-C4F8-03775E24B1D4}"/>
              </a:ext>
            </a:extLst>
          </p:cNvPr>
          <p:cNvSpPr txBox="1"/>
          <p:nvPr/>
        </p:nvSpPr>
        <p:spPr>
          <a:xfrm>
            <a:off x="7770614" y="3788172"/>
            <a:ext cx="1696642" cy="646331"/>
          </a:xfrm>
          <a:prstGeom prst="rect">
            <a:avLst/>
          </a:prstGeom>
          <a:noFill/>
        </p:spPr>
        <p:txBody>
          <a:bodyPr wrap="square" rtlCol="0">
            <a:spAutoFit/>
          </a:bodyPr>
          <a:lstStyle/>
          <a:p>
            <a:pPr algn="ctr"/>
            <a:r>
              <a:rPr lang="lv-LV" dirty="0">
                <a:solidFill>
                  <a:schemeClr val="bg2"/>
                </a:solidFill>
              </a:rPr>
              <a:t>tekošais konts</a:t>
            </a:r>
            <a:endParaRPr lang="en-US" dirty="0">
              <a:solidFill>
                <a:schemeClr val="bg2"/>
              </a:solidFill>
            </a:endParaRPr>
          </a:p>
        </p:txBody>
      </p:sp>
      <p:sp>
        <p:nvSpPr>
          <p:cNvPr id="26" name="TextBox 25">
            <a:extLst>
              <a:ext uri="{FF2B5EF4-FFF2-40B4-BE49-F238E27FC236}">
                <a16:creationId xmlns:a16="http://schemas.microsoft.com/office/drawing/2014/main" id="{77289271-21C4-8BC8-44F3-65DECBCBB057}"/>
              </a:ext>
            </a:extLst>
          </p:cNvPr>
          <p:cNvSpPr txBox="1"/>
          <p:nvPr/>
        </p:nvSpPr>
        <p:spPr>
          <a:xfrm>
            <a:off x="8080175" y="5018878"/>
            <a:ext cx="1696642" cy="646331"/>
          </a:xfrm>
          <a:prstGeom prst="rect">
            <a:avLst/>
          </a:prstGeom>
          <a:noFill/>
        </p:spPr>
        <p:txBody>
          <a:bodyPr wrap="square" rtlCol="0">
            <a:spAutoFit/>
          </a:bodyPr>
          <a:lstStyle/>
          <a:p>
            <a:pPr algn="ctr"/>
            <a:r>
              <a:rPr lang="lv-LV" dirty="0">
                <a:solidFill>
                  <a:schemeClr val="bg2"/>
                </a:solidFill>
              </a:rPr>
              <a:t>valdības parāds u.c.</a:t>
            </a:r>
            <a:endParaRPr lang="en-US" dirty="0">
              <a:solidFill>
                <a:schemeClr val="bg2"/>
              </a:solidFill>
            </a:endParaRPr>
          </a:p>
        </p:txBody>
      </p:sp>
    </p:spTree>
    <p:extLst>
      <p:ext uri="{BB962C8B-B14F-4D97-AF65-F5344CB8AC3E}">
        <p14:creationId xmlns:p14="http://schemas.microsoft.com/office/powerpoint/2010/main" val="27120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51FB6-D26C-51D7-6D7E-5914017C5F77}"/>
              </a:ext>
            </a:extLst>
          </p:cNvPr>
          <p:cNvSpPr>
            <a:spLocks noGrp="1"/>
          </p:cNvSpPr>
          <p:nvPr>
            <p:ph type="sldNum" sz="quarter" idx="11"/>
          </p:nvPr>
        </p:nvSpPr>
        <p:spPr/>
        <p:txBody>
          <a:bodyPr/>
          <a:lstStyle/>
          <a:p>
            <a:fld id="{0C9F65A0-2F09-4141-8FCD-F0391BF63056}" type="slidenum">
              <a:rPr lang="lv-LV" smtClean="0"/>
              <a:pPr/>
              <a:t>5</a:t>
            </a:fld>
            <a:endParaRPr lang="lv-LV"/>
          </a:p>
        </p:txBody>
      </p:sp>
      <p:sp>
        <p:nvSpPr>
          <p:cNvPr id="3" name="Title 2">
            <a:extLst>
              <a:ext uri="{FF2B5EF4-FFF2-40B4-BE49-F238E27FC236}">
                <a16:creationId xmlns:a16="http://schemas.microsoft.com/office/drawing/2014/main" id="{08B18676-D268-297E-57CE-6F89EA48B940}"/>
              </a:ext>
            </a:extLst>
          </p:cNvPr>
          <p:cNvSpPr>
            <a:spLocks noGrp="1"/>
          </p:cNvSpPr>
          <p:nvPr>
            <p:ph type="title"/>
          </p:nvPr>
        </p:nvSpPr>
        <p:spPr/>
        <p:txBody>
          <a:bodyPr/>
          <a:lstStyle/>
          <a:p>
            <a:pPr algn="ctr"/>
            <a:r>
              <a:rPr lang="lv-LV" dirty="0"/>
              <a:t>Ekonomikas prognozēšanas vēsture nav nemaz tik sena</a:t>
            </a:r>
            <a:endParaRPr lang="en-US" dirty="0"/>
          </a:p>
        </p:txBody>
      </p:sp>
      <p:sp>
        <p:nvSpPr>
          <p:cNvPr id="4" name="TextBox 3">
            <a:extLst>
              <a:ext uri="{FF2B5EF4-FFF2-40B4-BE49-F238E27FC236}">
                <a16:creationId xmlns:a16="http://schemas.microsoft.com/office/drawing/2014/main" id="{8B1B691B-4D55-AC10-563D-E917424D743E}"/>
              </a:ext>
            </a:extLst>
          </p:cNvPr>
          <p:cNvSpPr txBox="1"/>
          <p:nvPr/>
        </p:nvSpPr>
        <p:spPr>
          <a:xfrm>
            <a:off x="674914" y="2427514"/>
            <a:ext cx="10058400" cy="4247317"/>
          </a:xfrm>
          <a:prstGeom prst="rect">
            <a:avLst/>
          </a:prstGeom>
          <a:noFill/>
        </p:spPr>
        <p:txBody>
          <a:bodyPr wrap="square" rtlCol="0">
            <a:spAutoFit/>
          </a:bodyPr>
          <a:lstStyle/>
          <a:p>
            <a:r>
              <a:rPr lang="lv-LV" dirty="0"/>
              <a:t>Bet pietiekami sena, lai būtu grūti pateikt, kurš bija pirmais. Pieminams Jans </a:t>
            </a:r>
            <a:r>
              <a:rPr lang="lv-LV" dirty="0" err="1"/>
              <a:t>Tinbergens</a:t>
            </a:r>
            <a:r>
              <a:rPr lang="lv-LV" dirty="0"/>
              <a:t>, kurš ieguva 1. Nobela prēmiju ekonomikā par ekonomikas prognozēšanu. Bet svarīga loma </a:t>
            </a:r>
            <a:r>
              <a:rPr lang="lv-LV" dirty="0" err="1"/>
              <a:t>Dž.M</a:t>
            </a:r>
            <a:r>
              <a:rPr lang="lv-LV" dirty="0"/>
              <a:t>. </a:t>
            </a:r>
            <a:r>
              <a:rPr lang="lv-LV" dirty="0" err="1"/>
              <a:t>Keinsam</a:t>
            </a:r>
            <a:r>
              <a:rPr lang="lv-LV" dirty="0"/>
              <a:t> u.c.</a:t>
            </a:r>
          </a:p>
          <a:p>
            <a:endParaRPr lang="lv-LV" dirty="0"/>
          </a:p>
          <a:p>
            <a:r>
              <a:rPr lang="lv-LV" dirty="0"/>
              <a:t>Balstās uz 19. gs matemātikas sasniegumiem, ko sākotnēji izmantoja astronomijā.</a:t>
            </a:r>
          </a:p>
          <a:p>
            <a:endParaRPr lang="lv-LV" dirty="0"/>
          </a:p>
          <a:p>
            <a:r>
              <a:rPr lang="lv-LV" dirty="0"/>
              <a:t>20.gs prognozes un regresijas dziļi teorētiski pamatotas (jo praktiski aprēķini aizņēma 3+ mēnešus).</a:t>
            </a:r>
          </a:p>
          <a:p>
            <a:endParaRPr lang="lv-LV" dirty="0"/>
          </a:p>
          <a:p>
            <a:r>
              <a:rPr lang="lv-LV" dirty="0"/>
              <a:t>Parādoties datoriem, laiks saīsinās līdz datu ievadei un 40 min aprēķiniem.</a:t>
            </a:r>
          </a:p>
          <a:p>
            <a:endParaRPr lang="lv-LV" dirty="0"/>
          </a:p>
          <a:p>
            <a:r>
              <a:rPr lang="lv-LV" dirty="0"/>
              <a:t>Tagad aprēķini šādiem modeļiem 1 sekunde.</a:t>
            </a:r>
          </a:p>
          <a:p>
            <a:endParaRPr lang="lv-LV" dirty="0"/>
          </a:p>
          <a:p>
            <a:r>
              <a:rPr lang="lv-LV" dirty="0"/>
              <a:t>Datoru un mākslīgā intelekta attīstība mūsdienās </a:t>
            </a:r>
            <a:r>
              <a:rPr lang="lv-LV" dirty="0">
                <a:sym typeface="Wingdings" panose="05000000000000000000" pitchFamily="2" charset="2"/>
              </a:rPr>
              <a:t> prognozēšanas evolūcija.</a:t>
            </a:r>
            <a:endParaRPr lang="lv-LV" dirty="0"/>
          </a:p>
          <a:p>
            <a:endParaRPr lang="en-US" dirty="0"/>
          </a:p>
        </p:txBody>
      </p:sp>
    </p:spTree>
    <p:extLst>
      <p:ext uri="{BB962C8B-B14F-4D97-AF65-F5344CB8AC3E}">
        <p14:creationId xmlns:p14="http://schemas.microsoft.com/office/powerpoint/2010/main" val="24908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18E8D1-CF10-6E01-CD8E-9F7D952BFB35}"/>
              </a:ext>
            </a:extLst>
          </p:cNvPr>
          <p:cNvSpPr>
            <a:spLocks noGrp="1"/>
          </p:cNvSpPr>
          <p:nvPr>
            <p:ph type="sldNum" sz="quarter" idx="11"/>
          </p:nvPr>
        </p:nvSpPr>
        <p:spPr/>
        <p:txBody>
          <a:bodyPr/>
          <a:lstStyle/>
          <a:p>
            <a:fld id="{0C9F65A0-2F09-4141-8FCD-F0391BF63056}" type="slidenum">
              <a:rPr lang="en-US" smtClean="0"/>
              <a:pPr/>
              <a:t>6</a:t>
            </a:fld>
            <a:endParaRPr lang="en-US" dirty="0"/>
          </a:p>
        </p:txBody>
      </p:sp>
      <p:sp>
        <p:nvSpPr>
          <p:cNvPr id="4" name="Title 3">
            <a:extLst>
              <a:ext uri="{FF2B5EF4-FFF2-40B4-BE49-F238E27FC236}">
                <a16:creationId xmlns:a16="http://schemas.microsoft.com/office/drawing/2014/main" id="{0C1B29BB-473E-0E22-0A00-9ED981AE4E41}"/>
              </a:ext>
            </a:extLst>
          </p:cNvPr>
          <p:cNvSpPr>
            <a:spLocks noGrp="1"/>
          </p:cNvSpPr>
          <p:nvPr>
            <p:ph type="title"/>
          </p:nvPr>
        </p:nvSpPr>
        <p:spPr>
          <a:xfrm>
            <a:off x="590850" y="591750"/>
            <a:ext cx="10515600" cy="1051200"/>
          </a:xfrm>
        </p:spPr>
        <p:txBody>
          <a:bodyPr/>
          <a:lstStyle/>
          <a:p>
            <a:br>
              <a:rPr lang="lv-LV" sz="3200" dirty="0"/>
            </a:br>
            <a:r>
              <a:rPr lang="lv-LV" sz="3200" dirty="0"/>
              <a:t>Turklāt nākotne ir tepat durvju priekšā!</a:t>
            </a:r>
            <a:br>
              <a:rPr lang="lv-LV" sz="3200" dirty="0">
                <a:sym typeface="Wingdings" panose="05000000000000000000" pitchFamily="2" charset="2"/>
              </a:rPr>
            </a:br>
            <a:br>
              <a:rPr lang="lv-LV" sz="3200" dirty="0">
                <a:sym typeface="Wingdings" panose="05000000000000000000" pitchFamily="2" charset="2"/>
              </a:rPr>
            </a:br>
            <a:endParaRPr lang="en-US" sz="3200" dirty="0"/>
          </a:p>
        </p:txBody>
      </p:sp>
      <p:sp>
        <p:nvSpPr>
          <p:cNvPr id="5" name="TextBox 4">
            <a:extLst>
              <a:ext uri="{FF2B5EF4-FFF2-40B4-BE49-F238E27FC236}">
                <a16:creationId xmlns:a16="http://schemas.microsoft.com/office/drawing/2014/main" id="{1386B594-5B32-33F8-301E-05ACB81318DD}"/>
              </a:ext>
            </a:extLst>
          </p:cNvPr>
          <p:cNvSpPr txBox="1"/>
          <p:nvPr/>
        </p:nvSpPr>
        <p:spPr>
          <a:xfrm>
            <a:off x="522000" y="1642950"/>
            <a:ext cx="10119724" cy="4524315"/>
          </a:xfrm>
          <a:prstGeom prst="rect">
            <a:avLst/>
          </a:prstGeom>
          <a:noFill/>
        </p:spPr>
        <p:txBody>
          <a:bodyPr wrap="square" rtlCol="0">
            <a:spAutoFit/>
          </a:bodyPr>
          <a:lstStyle/>
          <a:p>
            <a:endParaRPr lang="lv-LV" dirty="0"/>
          </a:p>
          <a:p>
            <a:r>
              <a:rPr lang="lv-LV" dirty="0"/>
              <a:t>Piemērs: Latvijas Bankas rīkotā studentu zinātnisko darbu konkursa 2023./24. </a:t>
            </a:r>
            <a:r>
              <a:rPr lang="lv-LV" dirty="0" err="1"/>
              <a:t>m.g</a:t>
            </a:r>
            <a:r>
              <a:rPr lang="lv-LV" dirty="0"/>
              <a:t>. 1. vietas ieguvēju darbs.</a:t>
            </a:r>
          </a:p>
          <a:p>
            <a:endParaRPr lang="lv-LV" dirty="0"/>
          </a:p>
          <a:p>
            <a:r>
              <a:rPr lang="en-US" dirty="0"/>
              <a:t>Igors </a:t>
            </a:r>
            <a:r>
              <a:rPr lang="en-US" dirty="0" err="1"/>
              <a:t>Tatarinovs</a:t>
            </a:r>
            <a:r>
              <a:rPr lang="en-US" dirty="0"/>
              <a:t>, Reinis </a:t>
            </a:r>
            <a:r>
              <a:rPr lang="en-US" dirty="0" err="1"/>
              <a:t>Fals</a:t>
            </a:r>
            <a:r>
              <a:rPr lang="en-US" dirty="0"/>
              <a:t> (</a:t>
            </a:r>
            <a:r>
              <a:rPr lang="lv-LV" dirty="0"/>
              <a:t>Rīgas Ekonomikas augstskola</a:t>
            </a:r>
            <a:r>
              <a:rPr lang="en-US" dirty="0"/>
              <a:t>)</a:t>
            </a:r>
            <a:br>
              <a:rPr lang="en-US" dirty="0"/>
            </a:br>
            <a:r>
              <a:rPr lang="en-GB" b="0" i="0" u="none" strike="noStrike" dirty="0" err="1">
                <a:solidFill>
                  <a:srgbClr val="D63F06"/>
                </a:solidFill>
                <a:effectLst/>
                <a:highlight>
                  <a:srgbClr val="F3EEEA"/>
                </a:highlight>
                <a:latin typeface="OpenSans"/>
                <a:hlinkClick r:id="rId3"/>
              </a:rPr>
              <a:t>Filipsa</a:t>
            </a:r>
            <a:r>
              <a:rPr lang="en-GB" b="0" i="0" u="none" strike="noStrike" dirty="0">
                <a:solidFill>
                  <a:srgbClr val="D63F06"/>
                </a:solidFill>
                <a:effectLst/>
                <a:highlight>
                  <a:srgbClr val="F3EEEA"/>
                </a:highlight>
                <a:latin typeface="OpenSans"/>
                <a:hlinkClick r:id="rId3"/>
              </a:rPr>
              <a:t> </a:t>
            </a:r>
            <a:r>
              <a:rPr lang="en-GB" b="0" i="0" u="none" strike="noStrike" dirty="0" err="1">
                <a:solidFill>
                  <a:srgbClr val="D63F06"/>
                </a:solidFill>
                <a:effectLst/>
                <a:highlight>
                  <a:srgbClr val="F3EEEA"/>
                </a:highlight>
                <a:latin typeface="OpenSans"/>
                <a:hlinkClick r:id="rId3"/>
              </a:rPr>
              <a:t>līkne</a:t>
            </a:r>
            <a:r>
              <a:rPr lang="en-GB" b="0" i="0" u="none" strike="noStrike" dirty="0">
                <a:solidFill>
                  <a:srgbClr val="D63F06"/>
                </a:solidFill>
                <a:effectLst/>
                <a:highlight>
                  <a:srgbClr val="F3EEEA"/>
                </a:highlight>
                <a:latin typeface="OpenSans"/>
                <a:hlinkClick r:id="rId3"/>
              </a:rPr>
              <a:t> </a:t>
            </a:r>
            <a:r>
              <a:rPr lang="en-GB" b="0" i="0" u="none" strike="noStrike" dirty="0" err="1">
                <a:solidFill>
                  <a:srgbClr val="D63F06"/>
                </a:solidFill>
                <a:effectLst/>
                <a:highlight>
                  <a:srgbClr val="F3EEEA"/>
                </a:highlight>
                <a:latin typeface="OpenSans"/>
                <a:hlinkClick r:id="rId3"/>
              </a:rPr>
              <a:t>eirozonā</a:t>
            </a:r>
            <a:r>
              <a:rPr lang="en-GB" b="0" i="0" u="none" strike="noStrike" dirty="0">
                <a:solidFill>
                  <a:srgbClr val="D63F06"/>
                </a:solidFill>
                <a:effectLst/>
                <a:highlight>
                  <a:srgbClr val="F3EEEA"/>
                </a:highlight>
                <a:latin typeface="OpenSans"/>
                <a:hlinkClick r:id="rId3"/>
              </a:rPr>
              <a:t>: </a:t>
            </a:r>
            <a:r>
              <a:rPr lang="en-GB" b="0" i="0" u="none" strike="noStrike" dirty="0" err="1">
                <a:solidFill>
                  <a:srgbClr val="D63F06"/>
                </a:solidFill>
                <a:effectLst/>
                <a:highlight>
                  <a:srgbClr val="F3EEEA"/>
                </a:highlight>
                <a:latin typeface="OpenSans"/>
                <a:hlinkClick r:id="rId3"/>
              </a:rPr>
              <a:t>inflācijas</a:t>
            </a:r>
            <a:r>
              <a:rPr lang="en-GB" b="0" i="0" u="none" strike="noStrike" dirty="0">
                <a:solidFill>
                  <a:srgbClr val="D63F06"/>
                </a:solidFill>
                <a:effectLst/>
                <a:highlight>
                  <a:srgbClr val="F3EEEA"/>
                </a:highlight>
                <a:latin typeface="OpenSans"/>
                <a:hlinkClick r:id="rId3"/>
              </a:rPr>
              <a:t> un </a:t>
            </a:r>
            <a:r>
              <a:rPr lang="en-GB" b="0" i="0" u="none" strike="noStrike" dirty="0" err="1">
                <a:solidFill>
                  <a:srgbClr val="D63F06"/>
                </a:solidFill>
                <a:effectLst/>
                <a:highlight>
                  <a:srgbClr val="F3EEEA"/>
                </a:highlight>
                <a:latin typeface="OpenSans"/>
                <a:hlinkClick r:id="rId3"/>
              </a:rPr>
              <a:t>izlaides</a:t>
            </a:r>
            <a:r>
              <a:rPr lang="en-GB" b="0" i="0" u="none" strike="noStrike" dirty="0">
                <a:solidFill>
                  <a:srgbClr val="D63F06"/>
                </a:solidFill>
                <a:effectLst/>
                <a:highlight>
                  <a:srgbClr val="F3EEEA"/>
                </a:highlight>
                <a:latin typeface="OpenSans"/>
                <a:hlinkClick r:id="rId3"/>
              </a:rPr>
              <a:t> </a:t>
            </a:r>
            <a:r>
              <a:rPr lang="en-GB" b="0" i="0" u="none" strike="noStrike" dirty="0" err="1">
                <a:solidFill>
                  <a:srgbClr val="D63F06"/>
                </a:solidFill>
                <a:effectLst/>
                <a:highlight>
                  <a:srgbClr val="F3EEEA"/>
                </a:highlight>
                <a:latin typeface="OpenSans"/>
                <a:hlinkClick r:id="rId3"/>
              </a:rPr>
              <a:t>starpības</a:t>
            </a:r>
            <a:r>
              <a:rPr lang="en-GB" b="0" i="0" u="none" strike="noStrike" dirty="0">
                <a:solidFill>
                  <a:srgbClr val="D63F06"/>
                </a:solidFill>
                <a:effectLst/>
                <a:highlight>
                  <a:srgbClr val="F3EEEA"/>
                </a:highlight>
                <a:latin typeface="OpenSans"/>
                <a:hlinkClick r:id="rId3"/>
              </a:rPr>
              <a:t> </a:t>
            </a:r>
            <a:r>
              <a:rPr lang="en-GB" b="0" i="0" u="none" strike="noStrike" dirty="0" err="1">
                <a:solidFill>
                  <a:srgbClr val="D63F06"/>
                </a:solidFill>
                <a:effectLst/>
                <a:highlight>
                  <a:srgbClr val="F3EEEA"/>
                </a:highlight>
                <a:latin typeface="OpenSans"/>
                <a:hlinkClick r:id="rId3"/>
              </a:rPr>
              <a:t>prognozēšana</a:t>
            </a:r>
            <a:r>
              <a:rPr lang="en-GB" b="0" i="0" u="none" strike="noStrike" dirty="0">
                <a:solidFill>
                  <a:srgbClr val="D63F06"/>
                </a:solidFill>
                <a:effectLst/>
                <a:highlight>
                  <a:srgbClr val="F3EEEA"/>
                </a:highlight>
                <a:latin typeface="OpenSans"/>
                <a:hlinkClick r:id="rId3"/>
              </a:rPr>
              <a:t>, </a:t>
            </a:r>
            <a:r>
              <a:rPr lang="en-GB" b="0" i="0" u="none" strike="noStrike" dirty="0" err="1">
                <a:solidFill>
                  <a:srgbClr val="D63F06"/>
                </a:solidFill>
                <a:effectLst/>
                <a:highlight>
                  <a:srgbClr val="F3EEEA"/>
                </a:highlight>
                <a:latin typeface="OpenSans"/>
                <a:hlinkClick r:id="rId3"/>
              </a:rPr>
              <a:t>izmantojot</a:t>
            </a:r>
            <a:r>
              <a:rPr lang="en-GB" b="0" i="0" u="none" strike="noStrike" dirty="0">
                <a:solidFill>
                  <a:srgbClr val="D63F06"/>
                </a:solidFill>
                <a:effectLst/>
                <a:highlight>
                  <a:srgbClr val="F3EEEA"/>
                </a:highlight>
                <a:latin typeface="OpenSans"/>
                <a:hlinkClick r:id="rId3"/>
              </a:rPr>
              <a:t> </a:t>
            </a:r>
            <a:r>
              <a:rPr lang="en-GB" b="0" i="0" u="none" strike="noStrike" dirty="0" err="1">
                <a:solidFill>
                  <a:srgbClr val="D63F06"/>
                </a:solidFill>
                <a:effectLst/>
                <a:highlight>
                  <a:srgbClr val="F3EEEA"/>
                </a:highlight>
                <a:latin typeface="OpenSans"/>
                <a:hlinkClick r:id="rId3"/>
              </a:rPr>
              <a:t>izskaidrojamus</a:t>
            </a:r>
            <a:r>
              <a:rPr lang="en-GB" b="0" i="0" u="none" strike="noStrike" dirty="0">
                <a:solidFill>
                  <a:srgbClr val="D63F06"/>
                </a:solidFill>
                <a:effectLst/>
                <a:highlight>
                  <a:srgbClr val="F3EEEA"/>
                </a:highlight>
                <a:latin typeface="OpenSans"/>
                <a:hlinkClick r:id="rId3"/>
              </a:rPr>
              <a:t> </a:t>
            </a:r>
            <a:r>
              <a:rPr lang="en-GB" b="0" i="0" u="none" strike="noStrike" dirty="0" err="1">
                <a:solidFill>
                  <a:srgbClr val="D63F06"/>
                </a:solidFill>
                <a:effectLst/>
                <a:highlight>
                  <a:srgbClr val="F3EEEA"/>
                </a:highlight>
                <a:latin typeface="OpenSans"/>
                <a:hlinkClick r:id="rId3"/>
              </a:rPr>
              <a:t>neironu</a:t>
            </a:r>
            <a:r>
              <a:rPr lang="en-GB" b="0" i="0" u="none" strike="noStrike" dirty="0">
                <a:solidFill>
                  <a:srgbClr val="D63F06"/>
                </a:solidFill>
                <a:effectLst/>
                <a:highlight>
                  <a:srgbClr val="F3EEEA"/>
                </a:highlight>
                <a:latin typeface="OpenSans"/>
                <a:hlinkClick r:id="rId3"/>
              </a:rPr>
              <a:t> </a:t>
            </a:r>
            <a:r>
              <a:rPr lang="en-GB" b="0" i="0" u="none" strike="noStrike" dirty="0" err="1">
                <a:solidFill>
                  <a:srgbClr val="D63F06"/>
                </a:solidFill>
                <a:effectLst/>
                <a:highlight>
                  <a:srgbClr val="F3EEEA"/>
                </a:highlight>
                <a:latin typeface="OpenSans"/>
                <a:hlinkClick r:id="rId3"/>
              </a:rPr>
              <a:t>tīklus</a:t>
            </a:r>
            <a:r>
              <a:rPr lang="en-GB" b="0" i="0" u="none" strike="noStrike" dirty="0">
                <a:solidFill>
                  <a:srgbClr val="D63F06"/>
                </a:solidFill>
                <a:effectLst/>
                <a:highlight>
                  <a:srgbClr val="F3EEEA"/>
                </a:highlight>
                <a:latin typeface="OpenSans"/>
                <a:hlinkClick r:id="rId3"/>
              </a:rPr>
              <a:t> </a:t>
            </a:r>
            <a:endParaRPr lang="lv-LV" b="0" i="0" u="none" strike="noStrike" dirty="0">
              <a:solidFill>
                <a:srgbClr val="D63F06"/>
              </a:solidFill>
              <a:effectLst/>
              <a:latin typeface="OpenSans"/>
            </a:endParaRPr>
          </a:p>
          <a:p>
            <a:endParaRPr lang="lv-LV" dirty="0">
              <a:solidFill>
                <a:srgbClr val="D63F06"/>
              </a:solidFill>
              <a:latin typeface="OpenSans"/>
            </a:endParaRPr>
          </a:p>
          <a:p>
            <a:r>
              <a:rPr lang="lv-LV" b="0" i="0" dirty="0">
                <a:solidFill>
                  <a:srgbClr val="000000"/>
                </a:solidFill>
                <a:effectLst/>
                <a:latin typeface="OpenSans"/>
              </a:rPr>
              <a:t>Šajā darbā aplūkota "puslodes" neironu tīklu (</a:t>
            </a:r>
            <a:r>
              <a:rPr lang="lv-LV" b="0" i="0" dirty="0" err="1">
                <a:solidFill>
                  <a:srgbClr val="000000"/>
                </a:solidFill>
                <a:effectLst/>
                <a:latin typeface="OpenSans"/>
              </a:rPr>
              <a:t>Hemisphere</a:t>
            </a:r>
            <a:r>
              <a:rPr lang="lv-LV" b="0" i="0" dirty="0">
                <a:solidFill>
                  <a:srgbClr val="000000"/>
                </a:solidFill>
                <a:effectLst/>
                <a:latin typeface="OpenSans"/>
              </a:rPr>
              <a:t> </a:t>
            </a:r>
            <a:r>
              <a:rPr lang="lv-LV" b="0" i="0" dirty="0" err="1">
                <a:solidFill>
                  <a:srgbClr val="000000"/>
                </a:solidFill>
                <a:effectLst/>
                <a:latin typeface="OpenSans"/>
              </a:rPr>
              <a:t>Neural</a:t>
            </a:r>
            <a:r>
              <a:rPr lang="lv-LV" b="0" i="0" dirty="0">
                <a:solidFill>
                  <a:srgbClr val="000000"/>
                </a:solidFill>
                <a:effectLst/>
                <a:latin typeface="OpenSans"/>
              </a:rPr>
              <a:t> </a:t>
            </a:r>
            <a:r>
              <a:rPr lang="lv-LV" b="0" i="0" dirty="0" err="1">
                <a:solidFill>
                  <a:srgbClr val="000000"/>
                </a:solidFill>
                <a:effectLst/>
                <a:latin typeface="OpenSans"/>
              </a:rPr>
              <a:t>Networks</a:t>
            </a:r>
            <a:r>
              <a:rPr lang="lv-LV" b="0" i="0" dirty="0">
                <a:solidFill>
                  <a:srgbClr val="000000"/>
                </a:solidFill>
                <a:effectLst/>
                <a:latin typeface="OpenSans"/>
              </a:rPr>
              <a:t>) izmantošana eirozonas inflācijas un izlaides starpības prognozēšanā Filipsa līknes makroekonomiskā modeļa ietvaros. Lai prognozētu izlaides starpību un inflācijas komponentus, pētījumā izmanto progresīvu datu priekšapstrādi, mašīnmācīšanās metodes un optimizācijas algoritmus, kā arī mērogo "puslodes" neironu tīklus, paplašinot izpēti ar salīdzinājumu ar tradicionālajiem modeļiem.</a:t>
            </a:r>
            <a:br>
              <a:rPr lang="lv-LV" dirty="0"/>
            </a:br>
            <a:r>
              <a:rPr lang="lv-LV" b="0" i="0" dirty="0">
                <a:solidFill>
                  <a:srgbClr val="000000"/>
                </a:solidFill>
                <a:effectLst/>
                <a:latin typeface="OpenSans"/>
              </a:rPr>
              <a:t>Autori parāda, ka visiem testētajiem "puslodes" neironu tīkla modeļiem ir augstāka inflācijas prognozēšanas precizitāte nekā etalona lineārās regresijas un viendimensijas ARIMA modeļiem un tie palīdz interpretēt rezultātus. </a:t>
            </a:r>
            <a:endParaRPr lang="en-US" dirty="0"/>
          </a:p>
        </p:txBody>
      </p:sp>
      <p:sp>
        <p:nvSpPr>
          <p:cNvPr id="8" name="TextBox 7">
            <a:extLst>
              <a:ext uri="{FF2B5EF4-FFF2-40B4-BE49-F238E27FC236}">
                <a16:creationId xmlns:a16="http://schemas.microsoft.com/office/drawing/2014/main" id="{9C16E3FA-BE26-134E-1721-86B3ED72591C}"/>
              </a:ext>
            </a:extLst>
          </p:cNvPr>
          <p:cNvSpPr txBox="1"/>
          <p:nvPr/>
        </p:nvSpPr>
        <p:spPr>
          <a:xfrm>
            <a:off x="9975753" y="6455259"/>
            <a:ext cx="2268635" cy="369332"/>
          </a:xfrm>
          <a:prstGeom prst="rect">
            <a:avLst/>
          </a:prstGeom>
          <a:noFill/>
        </p:spPr>
        <p:txBody>
          <a:bodyPr wrap="square">
            <a:spAutoFit/>
          </a:bodyPr>
          <a:lstStyle/>
          <a:p>
            <a:r>
              <a:rPr lang="en-US" dirty="0"/>
              <a:t>1st place 2024</a:t>
            </a:r>
          </a:p>
        </p:txBody>
      </p:sp>
    </p:spTree>
    <p:extLst>
      <p:ext uri="{BB962C8B-B14F-4D97-AF65-F5344CB8AC3E}">
        <p14:creationId xmlns:p14="http://schemas.microsoft.com/office/powerpoint/2010/main" val="425893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BB1169-A297-A35F-A6B4-B6CA3952AE9C}"/>
              </a:ext>
            </a:extLst>
          </p:cNvPr>
          <p:cNvSpPr>
            <a:spLocks noGrp="1"/>
          </p:cNvSpPr>
          <p:nvPr>
            <p:ph type="sldNum" sz="quarter" idx="11"/>
          </p:nvPr>
        </p:nvSpPr>
        <p:spPr/>
        <p:txBody>
          <a:bodyPr/>
          <a:lstStyle/>
          <a:p>
            <a:fld id="{0C9F65A0-2F09-4141-8FCD-F0391BF63056}" type="slidenum">
              <a:rPr lang="lv-LV" smtClean="0"/>
              <a:pPr/>
              <a:t>7</a:t>
            </a:fld>
            <a:endParaRPr lang="lv-LV"/>
          </a:p>
        </p:txBody>
      </p:sp>
      <p:sp>
        <p:nvSpPr>
          <p:cNvPr id="3" name="Title 2">
            <a:extLst>
              <a:ext uri="{FF2B5EF4-FFF2-40B4-BE49-F238E27FC236}">
                <a16:creationId xmlns:a16="http://schemas.microsoft.com/office/drawing/2014/main" id="{43EB7868-77AF-E667-D232-AF2DD07FBEDC}"/>
              </a:ext>
            </a:extLst>
          </p:cNvPr>
          <p:cNvSpPr>
            <a:spLocks noGrp="1"/>
          </p:cNvSpPr>
          <p:nvPr>
            <p:ph type="title"/>
          </p:nvPr>
        </p:nvSpPr>
        <p:spPr>
          <a:xfrm>
            <a:off x="838199" y="569065"/>
            <a:ext cx="10515600" cy="1325563"/>
          </a:xfrm>
        </p:spPr>
        <p:txBody>
          <a:bodyPr/>
          <a:lstStyle/>
          <a:p>
            <a:pPr algn="ctr"/>
            <a:r>
              <a:rPr lang="lv-LV" dirty="0"/>
              <a:t>Makroekonomisko prognožu nozīme</a:t>
            </a:r>
            <a:endParaRPr lang="en-US" dirty="0"/>
          </a:p>
        </p:txBody>
      </p:sp>
      <p:sp>
        <p:nvSpPr>
          <p:cNvPr id="5" name="Title 2">
            <a:extLst>
              <a:ext uri="{FF2B5EF4-FFF2-40B4-BE49-F238E27FC236}">
                <a16:creationId xmlns:a16="http://schemas.microsoft.com/office/drawing/2014/main" id="{68731A10-6312-4A83-B027-3FB90AB910D9}"/>
              </a:ext>
            </a:extLst>
          </p:cNvPr>
          <p:cNvSpPr txBox="1">
            <a:spLocks/>
          </p:cNvSpPr>
          <p:nvPr/>
        </p:nvSpPr>
        <p:spPr>
          <a:xfrm>
            <a:off x="838200" y="1591980"/>
            <a:ext cx="10515600"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lv-LV" sz="2800" b="1" dirty="0"/>
              <a:t>Monetārās un fiskālās politikas veidotājiem</a:t>
            </a:r>
            <a:r>
              <a:rPr lang="lv-LV" sz="2800" dirty="0"/>
              <a:t> </a:t>
            </a:r>
          </a:p>
          <a:p>
            <a:pPr algn="ctr"/>
            <a:r>
              <a:rPr lang="lv-LV" sz="2800" dirty="0"/>
              <a:t>avots informētu lēmumu pieņemšanai </a:t>
            </a:r>
            <a:endParaRPr lang="en-US" sz="2800" dirty="0"/>
          </a:p>
        </p:txBody>
      </p:sp>
      <p:sp>
        <p:nvSpPr>
          <p:cNvPr id="6" name="Oval 5">
            <a:extLst>
              <a:ext uri="{FF2B5EF4-FFF2-40B4-BE49-F238E27FC236}">
                <a16:creationId xmlns:a16="http://schemas.microsoft.com/office/drawing/2014/main" id="{1A421DE0-4173-127A-DC7A-23D8711CE0AD}"/>
              </a:ext>
            </a:extLst>
          </p:cNvPr>
          <p:cNvSpPr/>
          <p:nvPr/>
        </p:nvSpPr>
        <p:spPr>
          <a:xfrm>
            <a:off x="-1796249" y="2863050"/>
            <a:ext cx="15784497" cy="493376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C6BBF468-53FF-5356-2AAE-4538DCB97434}"/>
              </a:ext>
            </a:extLst>
          </p:cNvPr>
          <p:cNvSpPr txBox="1">
            <a:spLocks/>
          </p:cNvSpPr>
          <p:nvPr/>
        </p:nvSpPr>
        <p:spPr>
          <a:xfrm>
            <a:off x="1265807" y="3277676"/>
            <a:ext cx="10515600"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lv-LV" sz="2800" b="1" dirty="0"/>
              <a:t>Uzņēmējiem</a:t>
            </a:r>
            <a:endParaRPr lang="lv-LV" sz="2800" dirty="0"/>
          </a:p>
          <a:p>
            <a:pPr algn="ctr"/>
            <a:r>
              <a:rPr lang="lv-LV" sz="2800" dirty="0"/>
              <a:t>palīdz pieņemt lēmumus par investīcijām, darbinieku pieņemšanu vai atlaišanu, jaunu produktu attīstību...</a:t>
            </a:r>
            <a:endParaRPr lang="en-US" sz="2800" dirty="0"/>
          </a:p>
        </p:txBody>
      </p:sp>
      <p:sp>
        <p:nvSpPr>
          <p:cNvPr id="8" name="Oval 7">
            <a:extLst>
              <a:ext uri="{FF2B5EF4-FFF2-40B4-BE49-F238E27FC236}">
                <a16:creationId xmlns:a16="http://schemas.microsoft.com/office/drawing/2014/main" id="{06AE5D85-C234-97D8-FEE3-9CB68A7B6D74}"/>
              </a:ext>
            </a:extLst>
          </p:cNvPr>
          <p:cNvSpPr/>
          <p:nvPr/>
        </p:nvSpPr>
        <p:spPr>
          <a:xfrm>
            <a:off x="-1572828" y="4879760"/>
            <a:ext cx="15784497" cy="493376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2798BF17-7160-2016-2D71-DC340EC051B9}"/>
              </a:ext>
            </a:extLst>
          </p:cNvPr>
          <p:cNvSpPr txBox="1">
            <a:spLocks/>
          </p:cNvSpPr>
          <p:nvPr/>
        </p:nvSpPr>
        <p:spPr>
          <a:xfrm>
            <a:off x="1307235" y="5329932"/>
            <a:ext cx="10515600"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lv-LV" sz="2800" b="1" dirty="0"/>
              <a:t>Indivīdiem</a:t>
            </a:r>
            <a:endParaRPr lang="lv-LV" sz="2800" dirty="0"/>
          </a:p>
          <a:p>
            <a:pPr algn="ctr"/>
            <a:r>
              <a:rPr lang="lv-LV" sz="2800" dirty="0"/>
              <a:t>palīdz pieņemt lēmumus par patēriņu, nodarbinātību...</a:t>
            </a:r>
            <a:endParaRPr lang="en-US" sz="2800" dirty="0"/>
          </a:p>
        </p:txBody>
      </p:sp>
    </p:spTree>
    <p:extLst>
      <p:ext uri="{BB962C8B-B14F-4D97-AF65-F5344CB8AC3E}">
        <p14:creationId xmlns:p14="http://schemas.microsoft.com/office/powerpoint/2010/main" val="40861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C5F7B6-1ED4-25CC-3116-A83636752446}"/>
              </a:ext>
            </a:extLst>
          </p:cNvPr>
          <p:cNvSpPr>
            <a:spLocks noGrp="1"/>
          </p:cNvSpPr>
          <p:nvPr>
            <p:ph type="sldNum" sz="quarter" idx="11"/>
          </p:nvPr>
        </p:nvSpPr>
        <p:spPr/>
        <p:txBody>
          <a:bodyPr/>
          <a:lstStyle/>
          <a:p>
            <a:fld id="{0C9F65A0-2F09-4141-8FCD-F0391BF63056}" type="slidenum">
              <a:rPr lang="lv-LV" smtClean="0"/>
              <a:pPr/>
              <a:t>8</a:t>
            </a:fld>
            <a:endParaRPr lang="lv-LV"/>
          </a:p>
        </p:txBody>
      </p:sp>
      <p:sp>
        <p:nvSpPr>
          <p:cNvPr id="3" name="Title 2">
            <a:extLst>
              <a:ext uri="{FF2B5EF4-FFF2-40B4-BE49-F238E27FC236}">
                <a16:creationId xmlns:a16="http://schemas.microsoft.com/office/drawing/2014/main" id="{CC703DE9-7735-7490-F85B-BF6450CBE3FC}"/>
              </a:ext>
            </a:extLst>
          </p:cNvPr>
          <p:cNvSpPr>
            <a:spLocks noGrp="1"/>
          </p:cNvSpPr>
          <p:nvPr>
            <p:ph type="title"/>
          </p:nvPr>
        </p:nvSpPr>
        <p:spPr/>
        <p:txBody>
          <a:bodyPr/>
          <a:lstStyle/>
          <a:p>
            <a:pPr algn="ctr"/>
            <a:r>
              <a:rPr lang="lv-LV" dirty="0"/>
              <a:t>Institūcijas, kas veido makroekonomikas prognozes</a:t>
            </a:r>
            <a:endParaRPr lang="en-US" dirty="0"/>
          </a:p>
        </p:txBody>
      </p:sp>
      <p:pic>
        <p:nvPicPr>
          <p:cNvPr id="1026" name="Picture 2" descr="Kontakti | Latvijas Banka">
            <a:extLst>
              <a:ext uri="{FF2B5EF4-FFF2-40B4-BE49-F238E27FC236}">
                <a16:creationId xmlns:a16="http://schemas.microsoft.com/office/drawing/2014/main" id="{59A7F158-DAA4-80D6-C2F8-ECD4F7AA3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9" y="2269231"/>
            <a:ext cx="3204564" cy="1867001"/>
          </a:xfrm>
          <a:prstGeom prst="ellipse">
            <a:avLst/>
          </a:prstGeom>
          <a:ln w="3175" cap="rnd">
            <a:no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0" name="Picture 16" descr="European Central Bank (ECB) - Overview, History, Roles">
            <a:extLst>
              <a:ext uri="{FF2B5EF4-FFF2-40B4-BE49-F238E27FC236}">
                <a16:creationId xmlns:a16="http://schemas.microsoft.com/office/drawing/2014/main" id="{15FA92AB-E621-B9BD-1CDC-711C9E26C3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9" y="4381608"/>
            <a:ext cx="3204564" cy="1893192"/>
          </a:xfrm>
          <a:prstGeom prst="ellipse">
            <a:avLst/>
          </a:prstGeom>
          <a:ln w="3175"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4" name="Picture 20" descr="EPHA joins call to the European Commission for a EU Civil Society Strategy  - EPHA">
            <a:extLst>
              <a:ext uri="{FF2B5EF4-FFF2-40B4-BE49-F238E27FC236}">
                <a16:creationId xmlns:a16="http://schemas.microsoft.com/office/drawing/2014/main" id="{707877E7-178C-37BF-9DA3-D8FA4BC958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8025" y="4381608"/>
            <a:ext cx="3471465" cy="1953971"/>
          </a:xfrm>
          <a:prstGeom prst="ellipse">
            <a:avLst/>
          </a:prstGeom>
          <a:ln w="3175"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6" name="Picture 22" descr="International-Monetary-Fund-Financial | Citinewsroom - Comprehensive News  in Ghana">
            <a:extLst>
              <a:ext uri="{FF2B5EF4-FFF2-40B4-BE49-F238E27FC236}">
                <a16:creationId xmlns:a16="http://schemas.microsoft.com/office/drawing/2014/main" id="{C8D921DA-4A46-DDF0-F789-8D7DE756F0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9509" y="4538024"/>
            <a:ext cx="3293671" cy="1867001"/>
          </a:xfrm>
          <a:prstGeom prst="ellipse">
            <a:avLst/>
          </a:prstGeom>
          <a:ln w="3175"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7" descr="A tall building with a curved top&#10;&#10;Description automatically generated">
            <a:extLst>
              <a:ext uri="{FF2B5EF4-FFF2-40B4-BE49-F238E27FC236}">
                <a16:creationId xmlns:a16="http://schemas.microsoft.com/office/drawing/2014/main" id="{3BF88665-6023-657E-951F-8172AD136D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9509" y="2157022"/>
            <a:ext cx="3204564" cy="2081562"/>
          </a:xfrm>
          <a:prstGeom prst="ellipse">
            <a:avLst/>
          </a:prstGeom>
          <a:ln w="3175"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A building with flags on the front&#10;&#10;Description automatically generated">
            <a:extLst>
              <a:ext uri="{FF2B5EF4-FFF2-40B4-BE49-F238E27FC236}">
                <a16:creationId xmlns:a16="http://schemas.microsoft.com/office/drawing/2014/main" id="{373AC156-075B-A891-141D-4E1C877A51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2509" y="2218973"/>
            <a:ext cx="3306981" cy="2000898"/>
          </a:xfrm>
          <a:prstGeom prst="ellipse">
            <a:avLst/>
          </a:prstGeom>
          <a:ln w="3175"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1A7F7809-0A77-0BC7-74DE-E8A7B46421E0}"/>
              </a:ext>
            </a:extLst>
          </p:cNvPr>
          <p:cNvSpPr txBox="1"/>
          <p:nvPr/>
        </p:nvSpPr>
        <p:spPr>
          <a:xfrm>
            <a:off x="11072813" y="6405025"/>
            <a:ext cx="985837" cy="369332"/>
          </a:xfrm>
          <a:prstGeom prst="rect">
            <a:avLst/>
          </a:prstGeom>
          <a:noFill/>
        </p:spPr>
        <p:txBody>
          <a:bodyPr wrap="square" rtlCol="0">
            <a:spAutoFit/>
          </a:bodyPr>
          <a:lstStyle/>
          <a:p>
            <a:r>
              <a:rPr lang="lv-LV" dirty="0"/>
              <a:t>u.c.</a:t>
            </a:r>
            <a:endParaRPr lang="en-US" dirty="0"/>
          </a:p>
        </p:txBody>
      </p:sp>
    </p:spTree>
    <p:extLst>
      <p:ext uri="{BB962C8B-B14F-4D97-AF65-F5344CB8AC3E}">
        <p14:creationId xmlns:p14="http://schemas.microsoft.com/office/powerpoint/2010/main" val="140514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5901C5-1D85-2964-E182-519429E2B059}"/>
              </a:ext>
            </a:extLst>
          </p:cNvPr>
          <p:cNvSpPr>
            <a:spLocks noGrp="1"/>
          </p:cNvSpPr>
          <p:nvPr>
            <p:ph type="sldNum" sz="quarter" idx="11"/>
          </p:nvPr>
        </p:nvSpPr>
        <p:spPr/>
        <p:txBody>
          <a:bodyPr/>
          <a:lstStyle/>
          <a:p>
            <a:fld id="{0C9F65A0-2F09-4141-8FCD-F0391BF63056}" type="slidenum">
              <a:rPr lang="lv-LV" smtClean="0"/>
              <a:pPr/>
              <a:t>9</a:t>
            </a:fld>
            <a:endParaRPr lang="lv-LV"/>
          </a:p>
        </p:txBody>
      </p:sp>
      <p:graphicFrame>
        <p:nvGraphicFramePr>
          <p:cNvPr id="6" name="Diagram 5">
            <a:extLst>
              <a:ext uri="{FF2B5EF4-FFF2-40B4-BE49-F238E27FC236}">
                <a16:creationId xmlns:a16="http://schemas.microsoft.com/office/drawing/2014/main" id="{A2BA548D-5851-7AD0-4B87-1C2FEBF958B2}"/>
              </a:ext>
            </a:extLst>
          </p:cNvPr>
          <p:cNvGraphicFramePr/>
          <p:nvPr>
            <p:extLst>
              <p:ext uri="{D42A27DB-BD31-4B8C-83A1-F6EECF244321}">
                <p14:modId xmlns:p14="http://schemas.microsoft.com/office/powerpoint/2010/main" val="3158478965"/>
              </p:ext>
            </p:extLst>
          </p:nvPr>
        </p:nvGraphicFramePr>
        <p:xfrm>
          <a:off x="1633827" y="856133"/>
          <a:ext cx="1156262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F48D4FA9-3A70-7965-3199-23681CAB34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683" y="2027961"/>
            <a:ext cx="8296275"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0199"/>
      </p:ext>
    </p:extLst>
  </p:cSld>
  <p:clrMapOvr>
    <a:masterClrMapping/>
  </p:clrMapOvr>
</p:sld>
</file>

<file path=ppt/theme/theme1.xml><?xml version="1.0" encoding="utf-8"?>
<a:theme xmlns:a="http://schemas.openxmlformats.org/drawingml/2006/main" name="Titul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atvijasBanka_PPT_veidne_01092022.potx" id="{BEF94E54-A335-4BB4-B3AD-E6118E13029C}" vid="{33C6F96D-1A25-4E23-A198-974F9B62757A}"/>
    </a:ext>
  </a:extLst>
</a:theme>
</file>

<file path=ppt/theme/theme10.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daļ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atvijasBanka_PPT_veidne_01092022.potx" id="{BEF94E54-A335-4BB4-B3AD-E6118E13029C}" vid="{92D2A216-1099-4E46-A010-4F31BE2E6B7D}"/>
    </a:ext>
  </a:extLst>
</a:theme>
</file>

<file path=ppt/theme/theme3.xml><?xml version="1.0" encoding="utf-8"?>
<a:theme xmlns:a="http://schemas.openxmlformats.org/drawingml/2006/main" name="2 bullet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atvijasBanka_PPT_veidne_01092022.potx" id="{BEF94E54-A335-4BB4-B3AD-E6118E13029C}" vid="{A3EF824E-FBDA-4BF7-864D-3E22DE2436AD}"/>
    </a:ext>
  </a:extLst>
</a:theme>
</file>

<file path=ppt/theme/theme4.xml><?xml version="1.0" encoding="utf-8"?>
<a:theme xmlns:a="http://schemas.openxmlformats.org/drawingml/2006/main" name="3 bullet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solidFill>
              <a:schemeClr val="tx1"/>
            </a:solidFill>
          </a:defRPr>
        </a:defPPr>
      </a:lstStyle>
    </a:txDef>
  </a:objectDefaults>
  <a:extraClrSchemeLst/>
  <a:extLst>
    <a:ext uri="{05A4C25C-085E-4340-85A3-A5531E510DB2}">
      <thm15:themeFamily xmlns:thm15="http://schemas.microsoft.com/office/thememl/2012/main" name="LatvijasBanka_PPT_veidne_01092022.potx" id="{BEF94E54-A335-4BB4-B3AD-E6118E13029C}" vid="{CE578707-BA6E-4E62-B1DD-C3E2566E77AE}"/>
    </a:ext>
  </a:extLst>
</a:theme>
</file>

<file path=ppt/theme/theme5.xml><?xml version="1.0" encoding="utf-8"?>
<a:theme xmlns:a="http://schemas.openxmlformats.org/drawingml/2006/main" name="4 bullet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atvijasBanka_PPT_veidne_01092022.potx" id="{BEF94E54-A335-4BB4-B3AD-E6118E13029C}" vid="{175DE356-E6F2-4139-8A4E-99A9FAFF2D35}"/>
    </a:ext>
  </a:extLst>
</a:theme>
</file>

<file path=ppt/theme/theme6.xml><?xml version="1.0" encoding="utf-8"?>
<a:theme xmlns:a="http://schemas.openxmlformats.org/drawingml/2006/main" name="Grafik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atvijasBanka_PPT_veidne_01092022.potx" id="{BEF94E54-A335-4BB4-B3AD-E6118E13029C}" vid="{F710492E-29B3-4396-9FEF-0D3573F40E9D}"/>
    </a:ext>
  </a:extLst>
</a:theme>
</file>

<file path=ppt/theme/theme7.xml><?xml version="1.0" encoding="utf-8"?>
<a:theme xmlns:a="http://schemas.openxmlformats.org/drawingml/2006/main" name="Teksts / apakšpunkt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atvijasBanka_PPT_veidne_01092022.potx" id="{BEF94E54-A335-4BB4-B3AD-E6118E13029C}" vid="{DC983BEE-E23D-417E-B3E5-7050D813D417}"/>
    </a:ext>
  </a:extLst>
</a:theme>
</file>

<file path=ppt/theme/theme8.xml><?xml version="1.0" encoding="utf-8"?>
<a:theme xmlns:a="http://schemas.openxmlformats.org/drawingml/2006/main" name="Nobeiguma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atvijasBanka_PPT_veidne_01092022.potx" id="{BEF94E54-A335-4BB4-B3AD-E6118E13029C}" vid="{CDFF9C7F-499D-44D2-B321-A8E63226C761}"/>
    </a:ext>
  </a:extLst>
</a:theme>
</file>

<file path=ppt/theme/theme9.xml><?xml version="1.0" encoding="utf-8"?>
<a:theme xmlns:a="http://schemas.openxmlformats.org/drawingml/2006/main" name="Tukšie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objectDefaults>
  <a:extraClrSchemeLst/>
  <a:extLst>
    <a:ext uri="{05A4C25C-085E-4340-85A3-A5531E510DB2}">
      <thm15:themeFamily xmlns:thm15="http://schemas.microsoft.com/office/thememl/2012/main" name="LatvijasBanka_PPT_veidne_01092022.potx" id="{BEF94E54-A335-4BB4-B3AD-E6118E13029C}" vid="{AF06D56E-83D3-4343-A126-D44B2A54C617}"/>
    </a:ext>
  </a:extLst>
</a:theme>
</file>

<file path=ppt/theme/themeOverride1.xml><?xml version="1.0" encoding="utf-8"?>
<a:themeOverride xmlns:a="http://schemas.openxmlformats.org/drawingml/2006/main">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LatvijasBanka_PPT_veidne_2022</Template>
  <TotalTime>5355</TotalTime>
  <Words>2218</Words>
  <Application>Microsoft Office PowerPoint</Application>
  <PresentationFormat>Widescreen</PresentationFormat>
  <Paragraphs>342</Paragraphs>
  <Slides>36</Slides>
  <Notes>19</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36</vt:i4>
      </vt:variant>
    </vt:vector>
  </HeadingPairs>
  <TitlesOfParts>
    <vt:vector size="53" baseType="lpstr">
      <vt:lpstr>Aptos</vt:lpstr>
      <vt:lpstr>Arial</vt:lpstr>
      <vt:lpstr>Calibri</vt:lpstr>
      <vt:lpstr>Lora</vt:lpstr>
      <vt:lpstr>Open Sans</vt:lpstr>
      <vt:lpstr>OpenSans</vt:lpstr>
      <vt:lpstr>Symbol</vt:lpstr>
      <vt:lpstr>Wingdings</vt:lpstr>
      <vt:lpstr>Titulslaidi</vt:lpstr>
      <vt:lpstr>Nodaļu slaidi</vt:lpstr>
      <vt:lpstr>2 bulletu slaidi</vt:lpstr>
      <vt:lpstr>3 bulletu slaidi</vt:lpstr>
      <vt:lpstr>4 bulletu slaidi</vt:lpstr>
      <vt:lpstr>Grafiku slaidi</vt:lpstr>
      <vt:lpstr>Teksts / apakšpunkti</vt:lpstr>
      <vt:lpstr>Nobeiguma slaidi</vt:lpstr>
      <vt:lpstr>Tukšie slaidi</vt:lpstr>
      <vt:lpstr>Makroekonomiskās prognozes</vt:lpstr>
      <vt:lpstr>Darbnīcas plāns</vt:lpstr>
      <vt:lpstr>PowerPoint Presentation</vt:lpstr>
      <vt:lpstr>Makroekonomiskā prognoze:  </vt:lpstr>
      <vt:lpstr>Ekonomikas prognozēšanas vēsture nav nemaz tik sena</vt:lpstr>
      <vt:lpstr> Turklāt nākotne ir tepat durvju priekšā!  </vt:lpstr>
      <vt:lpstr>Makroekonomisko prognožu nozīme</vt:lpstr>
      <vt:lpstr>Institūcijas, kas veido makroekonomikas prognozes</vt:lpstr>
      <vt:lpstr>PowerPoint Presentation</vt:lpstr>
      <vt:lpstr>Prognozēšana Latvijas Bankā</vt:lpstr>
      <vt:lpstr>Kur atrast prognozes?</vt:lpstr>
      <vt:lpstr>Likumsakarību izpratnei var palīdzēt online spēles par ekonomikas attīstību</vt:lpstr>
      <vt:lpstr>Aktuālās norises ekonomikā</vt:lpstr>
      <vt:lpstr>Ekonomikas aktualitātes pasaulē</vt:lpstr>
      <vt:lpstr> Konteksts: kāpēc tika celtas procentu likmes?  </vt:lpstr>
      <vt:lpstr>Kāpēc augsta inflācija ir kaitīga?</vt:lpstr>
      <vt:lpstr>Kāpēc augsta zema inflācija ir kaitīga?</vt:lpstr>
      <vt:lpstr>Kāpēc augsta zema inflācija ir kaitīga?</vt:lpstr>
      <vt:lpstr>Kāpēc ECB lēma par procentu likmju samazināšanu?</vt:lpstr>
      <vt:lpstr>Monetārā politika: ECB jau ir uzsākusi likmju samazināšanu; gaidāms, ka arī turpmāk likmes turpinās mazināties</vt:lpstr>
      <vt:lpstr>Globālo resursu cenas nokritušies no augstajiem pīķiem, bet nākotne neskaidra</vt:lpstr>
      <vt:lpstr>Ekonomiskā attīstība Latvijā</vt:lpstr>
      <vt:lpstr>Inflācija Latvijā zema – jūlijā 0.8 %. Algu kāpums straujāks par inflāciju – pirktspēja atgūstas.</vt:lpstr>
      <vt:lpstr>Darba tirgus silts, darba samaksa aug strauji, bez ražīguma kāpuma konkurētspēja mazināsies</vt:lpstr>
      <vt:lpstr>Tulko kopā ar ekonomistu!</vt:lpstr>
      <vt:lpstr>1. grupa. Procentu likmes</vt:lpstr>
      <vt:lpstr>2. grupa. Inflācija un darba tirgus</vt:lpstr>
      <vt:lpstr>3. grupa. IKP un fiskālie rādītāji</vt:lpstr>
      <vt:lpstr>Kā izprast prognožu tabulas</vt:lpstr>
      <vt:lpstr>Latvijas Bankas jūnija prognozes: galvenie makroekonomiskie rādītāji</vt:lpstr>
      <vt:lpstr>Latvijas Bankas jūnija prognozes: galvenie makroekonomiskie rādītāji</vt:lpstr>
      <vt:lpstr>Latvijas Bankas jūnija prognozes: galvenie makroekonomiskie rādītāji</vt:lpstr>
      <vt:lpstr>Latvijas Bankas jūnija prognozes: galvenie makroekonomiskie rādītāji</vt:lpstr>
      <vt:lpstr>Latvijas Bankas jūnija prognozes: galvenie makroekonomiskie rādītāji</vt:lpstr>
      <vt:lpstr>Latvijas Bankas jūnija prognozes: galvenie makroekonomiskie rādītāji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Ieguldījumu pasaule. Kas tajā notiek?</dc:title>
  <dc:creator>Andris Grīslis</dc:creator>
  <cp:lastModifiedBy>Ieva Opmane</cp:lastModifiedBy>
  <cp:revision>87</cp:revision>
  <dcterms:created xsi:type="dcterms:W3CDTF">2023-03-16T05:41:41Z</dcterms:created>
  <dcterms:modified xsi:type="dcterms:W3CDTF">2024-08-16T13:21:17Z</dcterms:modified>
</cp:coreProperties>
</file>